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modernComment_11E_0.xml" ContentType="application/vnd.ms-powerpoint.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modernComment_124_0.xml" ContentType="application/vnd.ms-powerpoint.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omments/modernComment_168_9D8764CF.xml" ContentType="application/vnd.ms-powerpoint.comment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omments/modernComment_16B_0.xml" ContentType="application/vnd.ms-powerpoint.comment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1"/>
  </p:sldMasterIdLst>
  <p:notesMasterIdLst>
    <p:notesMasterId r:id="rId30"/>
  </p:notesMasterIdLst>
  <p:sldIdLst>
    <p:sldId id="256" r:id="rId2"/>
    <p:sldId id="258" r:id="rId3"/>
    <p:sldId id="260" r:id="rId4"/>
    <p:sldId id="263" r:id="rId5"/>
    <p:sldId id="264" r:id="rId6"/>
    <p:sldId id="265" r:id="rId7"/>
    <p:sldId id="268" r:id="rId8"/>
    <p:sldId id="269" r:id="rId9"/>
    <p:sldId id="351" r:id="rId10"/>
    <p:sldId id="352" r:id="rId11"/>
    <p:sldId id="289" r:id="rId12"/>
    <p:sldId id="294" r:id="rId13"/>
    <p:sldId id="286" r:id="rId14"/>
    <p:sldId id="357" r:id="rId15"/>
    <p:sldId id="356" r:id="rId16"/>
    <p:sldId id="272" r:id="rId17"/>
    <p:sldId id="292" r:id="rId18"/>
    <p:sldId id="359" r:id="rId19"/>
    <p:sldId id="354" r:id="rId20"/>
    <p:sldId id="274" r:id="rId21"/>
    <p:sldId id="360" r:id="rId22"/>
    <p:sldId id="271" r:id="rId23"/>
    <p:sldId id="361" r:id="rId24"/>
    <p:sldId id="287" r:id="rId25"/>
    <p:sldId id="363" r:id="rId26"/>
    <p:sldId id="362" r:id="rId27"/>
    <p:sldId id="306" r:id="rId28"/>
    <p:sldId id="315" r:id="rId29"/>
  </p:sldIdLst>
  <p:sldSz cx="9144000" cy="5143500" type="screen16x9"/>
  <p:notesSz cx="6858000" cy="9144000"/>
  <p:embeddedFontLst>
    <p:embeddedFont>
      <p:font typeface="Anaheim" panose="020B0604020202020204" charset="0"/>
      <p:regular r:id="rId31"/>
    </p:embeddedFont>
    <p:embeddedFont>
      <p:font typeface="Barlow Medium" panose="00000600000000000000" pitchFamily="2" charset="0"/>
      <p:regular r:id="rId32"/>
      <p:bold r:id="rId33"/>
      <p:italic r:id="rId34"/>
      <p:boldItalic r:id="rId35"/>
    </p:embeddedFont>
    <p:embeddedFont>
      <p:font typeface="Bebas Neue" panose="020B0606020202050201" pitchFamily="34" charset="0"/>
      <p:regular r:id="rId36"/>
    </p:embeddedFont>
    <p:embeddedFont>
      <p:font typeface="Lato" panose="020F0502020204030203" pitchFamily="34" charset="0"/>
      <p:regular r:id="rId37"/>
      <p:bold r:id="rId38"/>
      <p:italic r:id="rId39"/>
      <p:boldItalic r:id="rId40"/>
    </p:embeddedFont>
    <p:embeddedFont>
      <p:font typeface="Montserrat ExtraBold" panose="00000900000000000000" pitchFamily="2" charset="0"/>
      <p:bold r:id="rId41"/>
      <p:boldItalic r:id="rId42"/>
    </p:embeddedFont>
    <p:embeddedFont>
      <p:font typeface="Montserrat Medium" panose="00000600000000000000" pitchFamily="2" charset="0"/>
      <p:regular r:id="rId43"/>
      <p:bold r:id="rId44"/>
      <p:italic r:id="rId45"/>
      <p:boldItalic r:id="rId46"/>
    </p:embeddedFont>
    <p:embeddedFont>
      <p:font typeface="Patrick Hand" panose="00000500000000000000" pitchFamily="2" charset="0"/>
      <p:regular r:id="rId47"/>
    </p:embeddedFont>
    <p:embeddedFont>
      <p:font typeface="Poppins" panose="00000500000000000000" pitchFamily="2"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Title" id="{E598E091-5725-4C23-8B2A-3D1922C2E81D}">
          <p14:sldIdLst>
            <p14:sldId id="256"/>
            <p14:sldId id="258"/>
            <p14:sldId id="260"/>
            <p14:sldId id="263"/>
          </p14:sldIdLst>
        </p14:section>
        <p14:section name="01 Data Profiling and Preprocessing" id="{7855FB64-0F54-4D1F-A3D6-BD75B94B6751}">
          <p14:sldIdLst>
            <p14:sldId id="264"/>
            <p14:sldId id="265"/>
            <p14:sldId id="268"/>
          </p14:sldIdLst>
        </p14:section>
        <p14:section name="02 EDA" id="{E7B62551-74A9-4A56-8AE3-CF9F64F85712}">
          <p14:sldIdLst>
            <p14:sldId id="269"/>
            <p14:sldId id="351"/>
            <p14:sldId id="352"/>
            <p14:sldId id="289"/>
            <p14:sldId id="294"/>
            <p14:sldId id="286"/>
            <p14:sldId id="357"/>
            <p14:sldId id="356"/>
          </p14:sldIdLst>
        </p14:section>
        <p14:section name="03 Feature Engineering" id="{5F69EC8D-985D-49B9-9210-093EDD6B2061}">
          <p14:sldIdLst>
            <p14:sldId id="272"/>
            <p14:sldId id="292"/>
          </p14:sldIdLst>
        </p14:section>
        <p14:section name="04 Modelling and Evaluation" id="{018785B3-A49D-428C-9E1F-36A0D3C4875F}">
          <p14:sldIdLst>
            <p14:sldId id="359"/>
            <p14:sldId id="354"/>
            <p14:sldId id="274"/>
            <p14:sldId id="360"/>
            <p14:sldId id="271"/>
          </p14:sldIdLst>
        </p14:section>
        <p14:section name="05 Business Simulation" id="{2217D5ED-6DC0-48A4-9A66-A0DECFBA8051}">
          <p14:sldIdLst>
            <p14:sldId id="361"/>
            <p14:sldId id="287"/>
            <p14:sldId id="363"/>
          </p14:sldIdLst>
        </p14:section>
        <p14:section name="06 Conclusion and Recommendation" id="{3B8BBA09-618E-4F2D-9268-42F47F994EDD}">
          <p14:sldIdLst>
            <p14:sldId id="362"/>
            <p14:sldId id="306"/>
            <p14:sldId id="315"/>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649FFF6-8AD1-5244-EEFB-79B8CD457B73}" name="Joshua Vincentius" initials="JV" userId="b5f1e986b870e6f6"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20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546C74E-203E-4317-9294-78A747C56959}">
  <a:tblStyle styleId="{8546C74E-203E-4317-9294-78A747C5695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8B311C1-6D9A-406E-B350-6C587B4C6363}" styleName="Table_1">
    <a:wholeTbl>
      <a:tcTxStyle b="off" i="off">
        <a:font>
          <a:latin typeface="Calibri"/>
          <a:ea typeface="Calibri"/>
          <a:cs typeface="Calibri"/>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00" d="100"/>
          <a:sy n="10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font" Target="fonts/font20.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56" Type="http://schemas.microsoft.com/office/2018/10/relationships/authors" Target="authors.xml"/><Relationship Id="rId8" Type="http://schemas.openxmlformats.org/officeDocument/2006/relationships/slide" Target="slides/slide7.xml"/><Relationship Id="rId51" Type="http://schemas.openxmlformats.org/officeDocument/2006/relationships/font" Target="fonts/font2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1.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font" Target="fonts/font19.fntdata"/></Relationships>
</file>

<file path=ppt/comments/modernComment_11E_0.xml><?xml version="1.0" encoding="utf-8"?>
<p188:cmLst xmlns:a="http://schemas.openxmlformats.org/drawingml/2006/main" xmlns:r="http://schemas.openxmlformats.org/officeDocument/2006/relationships" xmlns:p188="http://schemas.microsoft.com/office/powerpoint/2018/8/main">
  <p188:cm id="{10EE443C-17EF-4ED4-BC15-2B48AD741ACF}" authorId="{F649FFF6-8AD1-5244-EEFB-79B8CD457B73}" created="2023-01-15T02:37:13.294">
    <ac:txMkLst xmlns:ac="http://schemas.microsoft.com/office/drawing/2013/main/command">
      <pc:docMk xmlns:pc="http://schemas.microsoft.com/office/powerpoint/2013/main/command"/>
      <pc:sldMk xmlns:pc="http://schemas.microsoft.com/office/powerpoint/2013/main/command" cId="0" sldId="286"/>
      <ac:graphicFrameMk id="18" creationId="{86921151-A713-BDCF-E55C-F7E05228DE91}"/>
      <ac:tblMk/>
      <ac:tcMk rowId="2980464309" colId="2288912342"/>
      <ac:txMk cp="0" len="1">
        <ac:context len="21" hash="1066911310"/>
      </ac:txMk>
    </ac:txMkLst>
    <p188:pos x="223736" y="911012"/>
    <p188:txBody>
      <a:bodyPr/>
      <a:lstStyle/>
      <a:p>
        <a:r>
          <a:rPr lang="en-US"/>
          <a:t>Rumah susun/ rumah milik pemerintah</a:t>
        </a:r>
      </a:p>
    </p188:txBody>
  </p188:cm>
</p188:cmLst>
</file>

<file path=ppt/comments/modernComment_124_0.xml><?xml version="1.0" encoding="utf-8"?>
<p188:cmLst xmlns:a="http://schemas.openxmlformats.org/drawingml/2006/main" xmlns:r="http://schemas.openxmlformats.org/officeDocument/2006/relationships" xmlns:p188="http://schemas.microsoft.com/office/powerpoint/2018/8/main">
  <p188:cm id="{E4C6E0B7-0E2B-476B-8E42-C88E05080E13}" authorId="{F649FFF6-8AD1-5244-EEFB-79B8CD457B73}" created="2023-01-14T20:02:11.701">
    <ac:deMkLst xmlns:ac="http://schemas.microsoft.com/office/drawing/2013/main/command">
      <pc:docMk xmlns:pc="http://schemas.microsoft.com/office/powerpoint/2013/main/command"/>
      <pc:sldMk xmlns:pc="http://schemas.microsoft.com/office/powerpoint/2013/main/command" cId="0" sldId="292"/>
      <ac:spMk id="3789" creationId="{00000000-0000-0000-0000-000000000000}"/>
    </ac:deMkLst>
    <p188:txBody>
      <a:bodyPr/>
      <a:lstStyle/>
      <a:p>
        <a:r>
          <a:rPr lang="en-US"/>
          <a:t>proses transformasi label kata menjadi bentuk numerik. Jika memuat variabel kategori dan nilainya tidak bisa di faktorisasi dalam bentuk tingkatan, dilakukan proses dummy, setiap nilai didalam variabel itu menjadi variabel lain</a:t>
        </a:r>
      </a:p>
    </p188:txBody>
  </p188:cm>
</p188:cmLst>
</file>

<file path=ppt/comments/modernComment_168_9D8764CF.xml><?xml version="1.0" encoding="utf-8"?>
<p188:cmLst xmlns:a="http://schemas.openxmlformats.org/drawingml/2006/main" xmlns:r="http://schemas.openxmlformats.org/officeDocument/2006/relationships" xmlns:p188="http://schemas.microsoft.com/office/powerpoint/2018/8/main">
  <p188:cm id="{34212A38-E912-4960-9A0B-B4F40166550F}" authorId="{F649FFF6-8AD1-5244-EEFB-79B8CD457B73}" created="2023-01-14T20:08:06.111">
    <ac:deMkLst xmlns:ac="http://schemas.microsoft.com/office/drawing/2013/main/command">
      <pc:docMk xmlns:pc="http://schemas.microsoft.com/office/powerpoint/2013/main/command"/>
      <pc:sldMk xmlns:pc="http://schemas.microsoft.com/office/powerpoint/2013/main/command" cId="2642896079" sldId="360"/>
      <ac:picMk id="5" creationId="{191C9CEE-8957-EC4D-1497-06046E623891}"/>
    </ac:deMkLst>
    <p188:txBody>
      <a:bodyPr/>
      <a:lstStyle/>
      <a:p>
        <a:r>
          <a:rPr lang="en-US"/>
          <a:t>ROC curve, is a graphical plot that illustrates the diagnostic ability of a binary classifier system as its discrimination threshold is varied. Semakin mendekati angka 1 semakin baik. Garis putus-putus adlh baseline.</a:t>
        </a:r>
      </a:p>
    </p188:txBody>
  </p188:cm>
</p188:cmLst>
</file>

<file path=ppt/comments/modernComment_16B_0.xml><?xml version="1.0" encoding="utf-8"?>
<p188:cmLst xmlns:a="http://schemas.openxmlformats.org/drawingml/2006/main" xmlns:r="http://schemas.openxmlformats.org/officeDocument/2006/relationships" xmlns:p188="http://schemas.microsoft.com/office/powerpoint/2018/8/main">
  <p188:cm id="{E150FDCF-5421-4F39-85AD-7CFC6A0D66E2}" authorId="{F649FFF6-8AD1-5244-EEFB-79B8CD457B73}" created="2023-01-14T20:10:19.986">
    <ac:deMkLst xmlns:ac="http://schemas.microsoft.com/office/drawing/2013/main/command">
      <pc:docMk xmlns:pc="http://schemas.microsoft.com/office/powerpoint/2013/main/command"/>
      <pc:sldMk xmlns:pc="http://schemas.microsoft.com/office/powerpoint/2013/main/command" cId="0" sldId="363"/>
      <ac:spMk id="3610" creationId="{00000000-0000-0000-0000-000000000000}"/>
    </ac:deMkLst>
    <p188:txBody>
      <a:bodyPr/>
      <a:lstStyle/>
      <a:p>
        <a:r>
          <a:rPr lang="en-US"/>
          <a:t>ROA atau return on asset adalah indikator untuk menunjukkan seberapa untuk sebuah perusahaan dibandingkan dengan total asetnya</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f60c6f11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f60c6f11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4"/>
        <p:cNvGrpSpPr/>
        <p:nvPr/>
      </p:nvGrpSpPr>
      <p:grpSpPr>
        <a:xfrm>
          <a:off x="0" y="0"/>
          <a:ext cx="0" cy="0"/>
          <a:chOff x="0" y="0"/>
          <a:chExt cx="0" cy="0"/>
        </a:xfrm>
      </p:grpSpPr>
      <p:sp>
        <p:nvSpPr>
          <p:cNvPr id="3625" name="Google Shape;3625;gf1e29d717b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6" name="Google Shape;3626;gf1e29d717b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93949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9"/>
        <p:cNvGrpSpPr/>
        <p:nvPr/>
      </p:nvGrpSpPr>
      <p:grpSpPr>
        <a:xfrm>
          <a:off x="0" y="0"/>
          <a:ext cx="0" cy="0"/>
          <a:chOff x="0" y="0"/>
          <a:chExt cx="0" cy="0"/>
        </a:xfrm>
      </p:grpSpPr>
      <p:sp>
        <p:nvSpPr>
          <p:cNvPr id="3640" name="Google Shape;3640;g106996257d1_0_5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1" name="Google Shape;3641;g106996257d1_0_5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2"/>
        <p:cNvGrpSpPr/>
        <p:nvPr/>
      </p:nvGrpSpPr>
      <p:grpSpPr>
        <a:xfrm>
          <a:off x="0" y="0"/>
          <a:ext cx="0" cy="0"/>
          <a:chOff x="0" y="0"/>
          <a:chExt cx="0" cy="0"/>
        </a:xfrm>
      </p:grpSpPr>
      <p:sp>
        <p:nvSpPr>
          <p:cNvPr id="3863" name="Google Shape;3863;gf1e29d717b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4" name="Google Shape;3864;gf1e29d717b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4"/>
        <p:cNvGrpSpPr/>
        <p:nvPr/>
      </p:nvGrpSpPr>
      <p:grpSpPr>
        <a:xfrm>
          <a:off x="0" y="0"/>
          <a:ext cx="0" cy="0"/>
          <a:chOff x="0" y="0"/>
          <a:chExt cx="0" cy="0"/>
        </a:xfrm>
      </p:grpSpPr>
      <p:sp>
        <p:nvSpPr>
          <p:cNvPr id="3575" name="Google Shape;3575;gf1e29d717b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6" name="Google Shape;3576;gf1e29d717b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4"/>
        <p:cNvGrpSpPr/>
        <p:nvPr/>
      </p:nvGrpSpPr>
      <p:grpSpPr>
        <a:xfrm>
          <a:off x="0" y="0"/>
          <a:ext cx="0" cy="0"/>
          <a:chOff x="0" y="0"/>
          <a:chExt cx="0" cy="0"/>
        </a:xfrm>
      </p:grpSpPr>
      <p:sp>
        <p:nvSpPr>
          <p:cNvPr id="3575" name="Google Shape;3575;gf1e29d717b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6" name="Google Shape;3576;gf1e29d717b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8048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4"/>
        <p:cNvGrpSpPr/>
        <p:nvPr/>
      </p:nvGrpSpPr>
      <p:grpSpPr>
        <a:xfrm>
          <a:off x="0" y="0"/>
          <a:ext cx="0" cy="0"/>
          <a:chOff x="0" y="0"/>
          <a:chExt cx="0" cy="0"/>
        </a:xfrm>
      </p:grpSpPr>
      <p:sp>
        <p:nvSpPr>
          <p:cNvPr id="3625" name="Google Shape;3625;gf1e29d717b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6" name="Google Shape;3626;gf1e29d717b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6709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2"/>
        <p:cNvGrpSpPr/>
        <p:nvPr/>
      </p:nvGrpSpPr>
      <p:grpSpPr>
        <a:xfrm>
          <a:off x="0" y="0"/>
          <a:ext cx="0" cy="0"/>
          <a:chOff x="0" y="0"/>
          <a:chExt cx="0" cy="0"/>
        </a:xfrm>
      </p:grpSpPr>
      <p:sp>
        <p:nvSpPr>
          <p:cNvPr id="2953" name="Google Shape;2953;gf1e89c83e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4" name="Google Shape;2954;gf1e89c83e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0"/>
        <p:cNvGrpSpPr/>
        <p:nvPr/>
      </p:nvGrpSpPr>
      <p:grpSpPr>
        <a:xfrm>
          <a:off x="0" y="0"/>
          <a:ext cx="0" cy="0"/>
          <a:chOff x="0" y="0"/>
          <a:chExt cx="0" cy="0"/>
        </a:xfrm>
      </p:grpSpPr>
      <p:sp>
        <p:nvSpPr>
          <p:cNvPr id="3781" name="Google Shape;3781;gf1e29d717b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2" name="Google Shape;3782;gf1e29d717b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3"/>
        <p:cNvGrpSpPr/>
        <p:nvPr/>
      </p:nvGrpSpPr>
      <p:grpSpPr>
        <a:xfrm>
          <a:off x="0" y="0"/>
          <a:ext cx="0" cy="0"/>
          <a:chOff x="0" y="0"/>
          <a:chExt cx="0" cy="0"/>
        </a:xfrm>
      </p:grpSpPr>
      <p:sp>
        <p:nvSpPr>
          <p:cNvPr id="1714" name="Google Shape;1714;gf1e29d717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5" name="Google Shape;1715;gf1e29d717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78128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9"/>
        <p:cNvGrpSpPr/>
        <p:nvPr/>
      </p:nvGrpSpPr>
      <p:grpSpPr>
        <a:xfrm>
          <a:off x="0" y="0"/>
          <a:ext cx="0" cy="0"/>
          <a:chOff x="0" y="0"/>
          <a:chExt cx="0" cy="0"/>
        </a:xfrm>
      </p:grpSpPr>
      <p:sp>
        <p:nvSpPr>
          <p:cNvPr id="3640" name="Google Shape;3640;g106996257d1_0_5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1" name="Google Shape;3641;g106996257d1_0_5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7239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f69e5c640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f69e5c640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0"/>
        <p:cNvGrpSpPr/>
        <p:nvPr/>
      </p:nvGrpSpPr>
      <p:grpSpPr>
        <a:xfrm>
          <a:off x="0" y="0"/>
          <a:ext cx="0" cy="0"/>
          <a:chOff x="0" y="0"/>
          <a:chExt cx="0" cy="0"/>
        </a:xfrm>
      </p:grpSpPr>
      <p:sp>
        <p:nvSpPr>
          <p:cNvPr id="3011" name="Google Shape;3011;g106996257d1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2" name="Google Shape;3012;g106996257d1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0"/>
        <p:cNvGrpSpPr/>
        <p:nvPr/>
      </p:nvGrpSpPr>
      <p:grpSpPr>
        <a:xfrm>
          <a:off x="0" y="0"/>
          <a:ext cx="0" cy="0"/>
          <a:chOff x="0" y="0"/>
          <a:chExt cx="0" cy="0"/>
        </a:xfrm>
      </p:grpSpPr>
      <p:sp>
        <p:nvSpPr>
          <p:cNvPr id="3011" name="Google Shape;3011;g106996257d1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2" name="Google Shape;3012;g106996257d1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9486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3"/>
        <p:cNvGrpSpPr/>
        <p:nvPr/>
      </p:nvGrpSpPr>
      <p:grpSpPr>
        <a:xfrm>
          <a:off x="0" y="0"/>
          <a:ext cx="0" cy="0"/>
          <a:chOff x="0" y="0"/>
          <a:chExt cx="0" cy="0"/>
        </a:xfrm>
      </p:grpSpPr>
      <p:sp>
        <p:nvSpPr>
          <p:cNvPr id="2794" name="Google Shape;2794;g106996257d1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5" name="Google Shape;2795;g106996257d1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9"/>
        <p:cNvGrpSpPr/>
        <p:nvPr/>
      </p:nvGrpSpPr>
      <p:grpSpPr>
        <a:xfrm>
          <a:off x="0" y="0"/>
          <a:ext cx="0" cy="0"/>
          <a:chOff x="0" y="0"/>
          <a:chExt cx="0" cy="0"/>
        </a:xfrm>
      </p:grpSpPr>
      <p:sp>
        <p:nvSpPr>
          <p:cNvPr id="2680" name="Google Shape;2680;gf1e89c83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1" name="Google Shape;2681;gf1e89c83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27959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0"/>
        <p:cNvGrpSpPr/>
        <p:nvPr/>
      </p:nvGrpSpPr>
      <p:grpSpPr>
        <a:xfrm>
          <a:off x="0" y="0"/>
          <a:ext cx="0" cy="0"/>
          <a:chOff x="0" y="0"/>
          <a:chExt cx="0" cy="0"/>
        </a:xfrm>
      </p:grpSpPr>
      <p:sp>
        <p:nvSpPr>
          <p:cNvPr id="3601" name="Google Shape;3601;g106996257d1_0_5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2" name="Google Shape;3602;g106996257d1_0_5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0"/>
        <p:cNvGrpSpPr/>
        <p:nvPr/>
      </p:nvGrpSpPr>
      <p:grpSpPr>
        <a:xfrm>
          <a:off x="0" y="0"/>
          <a:ext cx="0" cy="0"/>
          <a:chOff x="0" y="0"/>
          <a:chExt cx="0" cy="0"/>
        </a:xfrm>
      </p:grpSpPr>
      <p:sp>
        <p:nvSpPr>
          <p:cNvPr id="3601" name="Google Shape;3601;g106996257d1_0_5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2" name="Google Shape;3602;g106996257d1_0_5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2"/>
        <p:cNvGrpSpPr/>
        <p:nvPr/>
      </p:nvGrpSpPr>
      <p:grpSpPr>
        <a:xfrm>
          <a:off x="0" y="0"/>
          <a:ext cx="0" cy="0"/>
          <a:chOff x="0" y="0"/>
          <a:chExt cx="0" cy="0"/>
        </a:xfrm>
      </p:grpSpPr>
      <p:sp>
        <p:nvSpPr>
          <p:cNvPr id="2953" name="Google Shape;2953;gf1e89c83e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4" name="Google Shape;2954;gf1e89c83e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20766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9"/>
        <p:cNvGrpSpPr/>
        <p:nvPr/>
      </p:nvGrpSpPr>
      <p:grpSpPr>
        <a:xfrm>
          <a:off x="0" y="0"/>
          <a:ext cx="0" cy="0"/>
          <a:chOff x="0" y="0"/>
          <a:chExt cx="0" cy="0"/>
        </a:xfrm>
      </p:grpSpPr>
      <p:sp>
        <p:nvSpPr>
          <p:cNvPr id="4490" name="Google Shape;4490;gf1e89c83e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1" name="Google Shape;4491;gf1e89c83e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7"/>
        <p:cNvGrpSpPr/>
        <p:nvPr/>
      </p:nvGrpSpPr>
      <p:grpSpPr>
        <a:xfrm>
          <a:off x="0" y="0"/>
          <a:ext cx="0" cy="0"/>
          <a:chOff x="0" y="0"/>
          <a:chExt cx="0" cy="0"/>
        </a:xfrm>
      </p:grpSpPr>
      <p:sp>
        <p:nvSpPr>
          <p:cNvPr id="5658" name="Google Shape;5658;gf1e29d7238_1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9" name="Google Shape;5659;gf1e29d7238_1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f6c5d55352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8" name="Google Shape;898;gf6c5d55352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5"/>
        <p:cNvGrpSpPr/>
        <p:nvPr/>
      </p:nvGrpSpPr>
      <p:grpSpPr>
        <a:xfrm>
          <a:off x="0" y="0"/>
          <a:ext cx="0" cy="0"/>
          <a:chOff x="0" y="0"/>
          <a:chExt cx="0" cy="0"/>
        </a:xfrm>
      </p:grpSpPr>
      <p:sp>
        <p:nvSpPr>
          <p:cNvPr id="1676" name="Google Shape;1676;g1055912b31d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7" name="Google Shape;1677;g1055912b31d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3"/>
        <p:cNvGrpSpPr/>
        <p:nvPr/>
      </p:nvGrpSpPr>
      <p:grpSpPr>
        <a:xfrm>
          <a:off x="0" y="0"/>
          <a:ext cx="0" cy="0"/>
          <a:chOff x="0" y="0"/>
          <a:chExt cx="0" cy="0"/>
        </a:xfrm>
      </p:grpSpPr>
      <p:sp>
        <p:nvSpPr>
          <p:cNvPr id="1714" name="Google Shape;1714;gf1e29d717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5" name="Google Shape;1715;gf1e29d717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5"/>
        <p:cNvGrpSpPr/>
        <p:nvPr/>
      </p:nvGrpSpPr>
      <p:grpSpPr>
        <a:xfrm>
          <a:off x="0" y="0"/>
          <a:ext cx="0" cy="0"/>
          <a:chOff x="0" y="0"/>
          <a:chExt cx="0" cy="0"/>
        </a:xfrm>
      </p:grpSpPr>
      <p:sp>
        <p:nvSpPr>
          <p:cNvPr id="1876" name="Google Shape;1876;gf1e29d717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7" name="Google Shape;1877;gf1e29d717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2"/>
        <p:cNvGrpSpPr/>
        <p:nvPr/>
      </p:nvGrpSpPr>
      <p:grpSpPr>
        <a:xfrm>
          <a:off x="0" y="0"/>
          <a:ext cx="0" cy="0"/>
          <a:chOff x="0" y="0"/>
          <a:chExt cx="0" cy="0"/>
        </a:xfrm>
      </p:grpSpPr>
      <p:sp>
        <p:nvSpPr>
          <p:cNvPr id="2643" name="Google Shape;2643;g1055912b31d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4" name="Google Shape;2644;g1055912b31d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9"/>
        <p:cNvGrpSpPr/>
        <p:nvPr/>
      </p:nvGrpSpPr>
      <p:grpSpPr>
        <a:xfrm>
          <a:off x="0" y="0"/>
          <a:ext cx="0" cy="0"/>
          <a:chOff x="0" y="0"/>
          <a:chExt cx="0" cy="0"/>
        </a:xfrm>
      </p:grpSpPr>
      <p:sp>
        <p:nvSpPr>
          <p:cNvPr id="2680" name="Google Shape;2680;gf1e89c83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1" name="Google Shape;2681;gf1e89c83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4"/>
        <p:cNvGrpSpPr/>
        <p:nvPr/>
      </p:nvGrpSpPr>
      <p:grpSpPr>
        <a:xfrm>
          <a:off x="0" y="0"/>
          <a:ext cx="0" cy="0"/>
          <a:chOff x="0" y="0"/>
          <a:chExt cx="0" cy="0"/>
        </a:xfrm>
      </p:grpSpPr>
      <p:sp>
        <p:nvSpPr>
          <p:cNvPr id="3625" name="Google Shape;3625;gf1e29d717b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6" name="Google Shape;3626;gf1e29d717b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0189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rot="-5400000">
            <a:off x="356940" y="-364566"/>
            <a:ext cx="5153976" cy="5867856"/>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2725" y="1853638"/>
            <a:ext cx="4658400" cy="12501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rgbClr val="191919"/>
              </a:buClr>
              <a:buSzPts val="5200"/>
              <a:buNone/>
              <a:defRPr sz="4300">
                <a:solidFill>
                  <a:schemeClr val="lt1"/>
                </a:solidFill>
                <a:latin typeface="Montserrat ExtraBold"/>
                <a:ea typeface="Montserrat ExtraBold"/>
                <a:cs typeface="Montserrat ExtraBold"/>
                <a:sym typeface="Montserrat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835100" y="3735075"/>
            <a:ext cx="2879400" cy="4677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solidFill>
                  <a:schemeClr val="lt1"/>
                </a:solidFill>
                <a:latin typeface="Poppins"/>
                <a:ea typeface="Poppins"/>
                <a:cs typeface="Poppins"/>
                <a:sym typeface="Poppi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1">
  <p:cSld name="BLANK_1_1_1_2_2">
    <p:bg>
      <p:bgPr>
        <a:solidFill>
          <a:schemeClr val="dk2"/>
        </a:solidFill>
        <a:effectLst/>
      </p:bgPr>
    </p:bg>
    <p:spTree>
      <p:nvGrpSpPr>
        <p:cNvPr id="1" name="Shape 158"/>
        <p:cNvGrpSpPr/>
        <p:nvPr/>
      </p:nvGrpSpPr>
      <p:grpSpPr>
        <a:xfrm>
          <a:off x="0" y="0"/>
          <a:ext cx="0" cy="0"/>
          <a:chOff x="0" y="0"/>
          <a:chExt cx="0" cy="0"/>
        </a:xfrm>
      </p:grpSpPr>
      <p:sp>
        <p:nvSpPr>
          <p:cNvPr id="159" name="Google Shape;159;p28"/>
          <p:cNvSpPr/>
          <p:nvPr/>
        </p:nvSpPr>
        <p:spPr>
          <a:xfrm rot="-5399892">
            <a:off x="3534118" y="-1040264"/>
            <a:ext cx="5161050" cy="7225524"/>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60" name="Google Shape;160;p28"/>
          <p:cNvSpPr/>
          <p:nvPr/>
        </p:nvSpPr>
        <p:spPr>
          <a:xfrm rot="5399892" flipH="1">
            <a:off x="467068" y="-1040264"/>
            <a:ext cx="5161050" cy="7225524"/>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61" name="Google Shape;161;p28"/>
          <p:cNvSpPr txBox="1">
            <a:spLocks noGrp="1"/>
          </p:cNvSpPr>
          <p:nvPr>
            <p:ph type="title"/>
          </p:nvPr>
        </p:nvSpPr>
        <p:spPr>
          <a:xfrm>
            <a:off x="5860384" y="2370425"/>
            <a:ext cx="25695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2" name="Google Shape;162;p28"/>
          <p:cNvSpPr txBox="1">
            <a:spLocks noGrp="1"/>
          </p:cNvSpPr>
          <p:nvPr>
            <p:ph type="subTitle" idx="1"/>
          </p:nvPr>
        </p:nvSpPr>
        <p:spPr>
          <a:xfrm>
            <a:off x="5860384" y="2909748"/>
            <a:ext cx="2569500" cy="8859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3" name="Google Shape;163;p28"/>
          <p:cNvSpPr txBox="1">
            <a:spLocks noGrp="1"/>
          </p:cNvSpPr>
          <p:nvPr>
            <p:ph type="title" idx="2"/>
          </p:nvPr>
        </p:nvSpPr>
        <p:spPr>
          <a:xfrm>
            <a:off x="714116" y="2370425"/>
            <a:ext cx="25695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4" name="Google Shape;164;p28"/>
          <p:cNvSpPr txBox="1">
            <a:spLocks noGrp="1"/>
          </p:cNvSpPr>
          <p:nvPr>
            <p:ph type="subTitle" idx="3"/>
          </p:nvPr>
        </p:nvSpPr>
        <p:spPr>
          <a:xfrm>
            <a:off x="714116" y="2909748"/>
            <a:ext cx="2569500" cy="8859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5" name="Google Shape;165;p28"/>
          <p:cNvSpPr txBox="1">
            <a:spLocks noGrp="1"/>
          </p:cNvSpPr>
          <p:nvPr>
            <p:ph type="title" idx="4"/>
          </p:nvPr>
        </p:nvSpPr>
        <p:spPr>
          <a:xfrm>
            <a:off x="3286429" y="2370425"/>
            <a:ext cx="25695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6" name="Google Shape;166;p28"/>
          <p:cNvSpPr txBox="1">
            <a:spLocks noGrp="1"/>
          </p:cNvSpPr>
          <p:nvPr>
            <p:ph type="subTitle" idx="5"/>
          </p:nvPr>
        </p:nvSpPr>
        <p:spPr>
          <a:xfrm>
            <a:off x="3286429" y="2909748"/>
            <a:ext cx="2569500" cy="8859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7" name="Google Shape;167;p28"/>
          <p:cNvSpPr txBox="1">
            <a:spLocks noGrp="1"/>
          </p:cNvSpPr>
          <p:nvPr>
            <p:ph type="title" idx="6"/>
          </p:nvPr>
        </p:nvSpPr>
        <p:spPr>
          <a:xfrm>
            <a:off x="720000" y="532925"/>
            <a:ext cx="77040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2">
  <p:cSld name="BLANK_1_1_1_2_2_1">
    <p:bg>
      <p:bgPr>
        <a:solidFill>
          <a:schemeClr val="dk2"/>
        </a:solidFill>
        <a:effectLst/>
      </p:bgPr>
    </p:bg>
    <p:spTree>
      <p:nvGrpSpPr>
        <p:cNvPr id="1" name="Shape 168"/>
        <p:cNvGrpSpPr/>
        <p:nvPr/>
      </p:nvGrpSpPr>
      <p:grpSpPr>
        <a:xfrm>
          <a:off x="0" y="0"/>
          <a:ext cx="0" cy="0"/>
          <a:chOff x="0" y="0"/>
          <a:chExt cx="0" cy="0"/>
        </a:xfrm>
      </p:grpSpPr>
      <p:sp>
        <p:nvSpPr>
          <p:cNvPr id="169" name="Google Shape;169;p29"/>
          <p:cNvSpPr/>
          <p:nvPr/>
        </p:nvSpPr>
        <p:spPr>
          <a:xfrm rot="-5399892">
            <a:off x="3534118" y="-1040264"/>
            <a:ext cx="5161050" cy="7225524"/>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70" name="Google Shape;170;p29"/>
          <p:cNvSpPr/>
          <p:nvPr/>
        </p:nvSpPr>
        <p:spPr>
          <a:xfrm rot="5399892" flipH="1">
            <a:off x="467068" y="-1040264"/>
            <a:ext cx="5161050" cy="7225524"/>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71" name="Google Shape;171;p29"/>
          <p:cNvSpPr txBox="1">
            <a:spLocks noGrp="1"/>
          </p:cNvSpPr>
          <p:nvPr>
            <p:ph type="title"/>
          </p:nvPr>
        </p:nvSpPr>
        <p:spPr>
          <a:xfrm>
            <a:off x="3541575" y="1136050"/>
            <a:ext cx="40782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2" name="Google Shape;172;p29"/>
          <p:cNvSpPr txBox="1">
            <a:spLocks noGrp="1"/>
          </p:cNvSpPr>
          <p:nvPr>
            <p:ph type="subTitle" idx="1"/>
          </p:nvPr>
        </p:nvSpPr>
        <p:spPr>
          <a:xfrm>
            <a:off x="3541575" y="1521575"/>
            <a:ext cx="4078200" cy="548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3" name="Google Shape;173;p29"/>
          <p:cNvSpPr txBox="1">
            <a:spLocks noGrp="1"/>
          </p:cNvSpPr>
          <p:nvPr>
            <p:ph type="title" idx="2"/>
          </p:nvPr>
        </p:nvSpPr>
        <p:spPr>
          <a:xfrm>
            <a:off x="3541575" y="3697715"/>
            <a:ext cx="40755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4" name="Google Shape;174;p29"/>
          <p:cNvSpPr txBox="1">
            <a:spLocks noGrp="1"/>
          </p:cNvSpPr>
          <p:nvPr>
            <p:ph type="subTitle" idx="3"/>
          </p:nvPr>
        </p:nvSpPr>
        <p:spPr>
          <a:xfrm>
            <a:off x="3541575" y="4079220"/>
            <a:ext cx="4078200" cy="548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 name="Google Shape;175;p29"/>
          <p:cNvSpPr txBox="1">
            <a:spLocks noGrp="1"/>
          </p:cNvSpPr>
          <p:nvPr>
            <p:ph type="title" idx="4"/>
          </p:nvPr>
        </p:nvSpPr>
        <p:spPr>
          <a:xfrm>
            <a:off x="3541575" y="2411475"/>
            <a:ext cx="40755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6" name="Google Shape;176;p29"/>
          <p:cNvSpPr txBox="1">
            <a:spLocks noGrp="1"/>
          </p:cNvSpPr>
          <p:nvPr>
            <p:ph type="subTitle" idx="5"/>
          </p:nvPr>
        </p:nvSpPr>
        <p:spPr>
          <a:xfrm>
            <a:off x="3541575" y="2799000"/>
            <a:ext cx="4078200" cy="548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29"/>
          <p:cNvSpPr txBox="1">
            <a:spLocks noGrp="1"/>
          </p:cNvSpPr>
          <p:nvPr>
            <p:ph type="title" idx="6"/>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2">
  <p:cSld name="BLANK_1_1_1_1_2_1">
    <p:bg>
      <p:bgPr>
        <a:solidFill>
          <a:schemeClr val="accent3"/>
        </a:solidFill>
        <a:effectLst/>
      </p:bgPr>
    </p:bg>
    <p:spTree>
      <p:nvGrpSpPr>
        <p:cNvPr id="1" name="Shape 227"/>
        <p:cNvGrpSpPr/>
        <p:nvPr/>
      </p:nvGrpSpPr>
      <p:grpSpPr>
        <a:xfrm>
          <a:off x="0" y="0"/>
          <a:ext cx="0" cy="0"/>
          <a:chOff x="0" y="0"/>
          <a:chExt cx="0" cy="0"/>
        </a:xfrm>
      </p:grpSpPr>
      <p:sp>
        <p:nvSpPr>
          <p:cNvPr id="228" name="Google Shape;228;p35"/>
          <p:cNvSpPr/>
          <p:nvPr/>
        </p:nvSpPr>
        <p:spPr>
          <a:xfrm rot="-9708718" flipH="1">
            <a:off x="4327104" y="-249784"/>
            <a:ext cx="5143497" cy="5483643"/>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5"/>
          <p:cNvSpPr/>
          <p:nvPr/>
        </p:nvSpPr>
        <p:spPr>
          <a:xfrm rot="-9942330" flipH="1">
            <a:off x="4501069" y="230937"/>
            <a:ext cx="4631551" cy="4088640"/>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5"/>
          <p:cNvSpPr/>
          <p:nvPr/>
        </p:nvSpPr>
        <p:spPr>
          <a:xfrm rot="-9942329" flipH="1">
            <a:off x="-901844" y="-630180"/>
            <a:ext cx="10442362" cy="7154713"/>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5"/>
          <p:cNvSpPr txBox="1">
            <a:spLocks noGrp="1"/>
          </p:cNvSpPr>
          <p:nvPr>
            <p:ph type="title"/>
          </p:nvPr>
        </p:nvSpPr>
        <p:spPr>
          <a:xfrm>
            <a:off x="720000" y="532925"/>
            <a:ext cx="77040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3">
  <p:cSld name="BLANK_1_1_1_1_2_1_1">
    <p:bg>
      <p:bgPr>
        <a:solidFill>
          <a:schemeClr val="dk2"/>
        </a:solidFill>
        <a:effectLst/>
      </p:bgPr>
    </p:bg>
    <p:spTree>
      <p:nvGrpSpPr>
        <p:cNvPr id="1" name="Shape 232"/>
        <p:cNvGrpSpPr/>
        <p:nvPr/>
      </p:nvGrpSpPr>
      <p:grpSpPr>
        <a:xfrm>
          <a:off x="0" y="0"/>
          <a:ext cx="0" cy="0"/>
          <a:chOff x="0" y="0"/>
          <a:chExt cx="0" cy="0"/>
        </a:xfrm>
      </p:grpSpPr>
      <p:sp>
        <p:nvSpPr>
          <p:cNvPr id="233" name="Google Shape;233;p36"/>
          <p:cNvSpPr/>
          <p:nvPr/>
        </p:nvSpPr>
        <p:spPr>
          <a:xfrm rot="5400071">
            <a:off x="-157036" y="-350253"/>
            <a:ext cx="5197230" cy="6000750"/>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6"/>
          <p:cNvSpPr/>
          <p:nvPr/>
        </p:nvSpPr>
        <p:spPr>
          <a:xfrm rot="-5399929">
            <a:off x="4319714" y="-437227"/>
            <a:ext cx="5197230" cy="6000750"/>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6"/>
          <p:cNvSpPr/>
          <p:nvPr/>
        </p:nvSpPr>
        <p:spPr>
          <a:xfrm rot="-5399929">
            <a:off x="4564180" y="217369"/>
            <a:ext cx="5197230" cy="4686282"/>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6"/>
          <p:cNvSpPr/>
          <p:nvPr/>
        </p:nvSpPr>
        <p:spPr>
          <a:xfrm rot="5400069">
            <a:off x="-257989" y="-370647"/>
            <a:ext cx="5387688" cy="5671782"/>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6"/>
          <p:cNvSpPr txBox="1">
            <a:spLocks noGrp="1"/>
          </p:cNvSpPr>
          <p:nvPr>
            <p:ph type="title"/>
          </p:nvPr>
        </p:nvSpPr>
        <p:spPr>
          <a:xfrm>
            <a:off x="720000" y="532925"/>
            <a:ext cx="77040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1">
  <p:cSld name="BLANK_1_1_1_1_1_1">
    <p:bg>
      <p:bgPr>
        <a:solidFill>
          <a:schemeClr val="dk2"/>
        </a:solidFill>
        <a:effectLst/>
      </p:bgPr>
    </p:bg>
    <p:spTree>
      <p:nvGrpSpPr>
        <p:cNvPr id="1" name="Shape 256"/>
        <p:cNvGrpSpPr/>
        <p:nvPr/>
      </p:nvGrpSpPr>
      <p:grpSpPr>
        <a:xfrm>
          <a:off x="0" y="0"/>
          <a:ext cx="0" cy="0"/>
          <a:chOff x="0" y="0"/>
          <a:chExt cx="0" cy="0"/>
        </a:xfrm>
      </p:grpSpPr>
      <p:sp>
        <p:nvSpPr>
          <p:cNvPr id="257" name="Google Shape;257;p38"/>
          <p:cNvSpPr/>
          <p:nvPr/>
        </p:nvSpPr>
        <p:spPr>
          <a:xfrm rot="-36" flipH="1">
            <a:off x="-218050" y="-2190729"/>
            <a:ext cx="5124438" cy="8372754"/>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8" name="Google Shape;258;p38"/>
          <p:cNvSpPr/>
          <p:nvPr/>
        </p:nvSpPr>
        <p:spPr>
          <a:xfrm rot="10799964" flipH="1">
            <a:off x="4506350" y="-1047729"/>
            <a:ext cx="5124438" cy="8372754"/>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9" name="Google Shape;259;p38"/>
          <p:cNvSpPr/>
          <p:nvPr/>
        </p:nvSpPr>
        <p:spPr>
          <a:xfrm rot="-36" flipH="1">
            <a:off x="-65660" y="-1267101"/>
            <a:ext cx="5124438" cy="7068114"/>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0" name="Google Shape;260;p38"/>
          <p:cNvSpPr/>
          <p:nvPr/>
        </p:nvSpPr>
        <p:spPr>
          <a:xfrm rot="10799964" flipH="1">
            <a:off x="4277740" y="-657501"/>
            <a:ext cx="5124438" cy="7068114"/>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1" name="Google Shape;261;p38"/>
          <p:cNvSpPr txBox="1">
            <a:spLocks noGrp="1"/>
          </p:cNvSpPr>
          <p:nvPr>
            <p:ph type="subTitle" idx="1"/>
          </p:nvPr>
        </p:nvSpPr>
        <p:spPr>
          <a:xfrm>
            <a:off x="760625" y="3499875"/>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2" name="Google Shape;262;p38"/>
          <p:cNvSpPr txBox="1">
            <a:spLocks noGrp="1"/>
          </p:cNvSpPr>
          <p:nvPr>
            <p:ph type="subTitle" idx="2"/>
          </p:nvPr>
        </p:nvSpPr>
        <p:spPr>
          <a:xfrm>
            <a:off x="3413513" y="3499875"/>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38"/>
          <p:cNvSpPr txBox="1">
            <a:spLocks noGrp="1"/>
          </p:cNvSpPr>
          <p:nvPr>
            <p:ph type="subTitle" idx="3"/>
          </p:nvPr>
        </p:nvSpPr>
        <p:spPr>
          <a:xfrm>
            <a:off x="6029988" y="3499875"/>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4" name="Google Shape;264;p38"/>
          <p:cNvSpPr txBox="1">
            <a:spLocks noGrp="1"/>
          </p:cNvSpPr>
          <p:nvPr>
            <p:ph type="title" hasCustomPrompt="1"/>
          </p:nvPr>
        </p:nvSpPr>
        <p:spPr>
          <a:xfrm>
            <a:off x="760475" y="1551725"/>
            <a:ext cx="2384100" cy="52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a:solidFill>
                  <a:schemeClr val="dk2"/>
                </a:solidFill>
                <a:latin typeface="Montserrat ExtraBold"/>
                <a:ea typeface="Montserrat ExtraBold"/>
                <a:cs typeface="Montserrat ExtraBold"/>
                <a:sym typeface="Montserrat ExtraBold"/>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65" name="Google Shape;265;p38"/>
          <p:cNvSpPr txBox="1">
            <a:spLocks noGrp="1"/>
          </p:cNvSpPr>
          <p:nvPr>
            <p:ph type="title" idx="4" hasCustomPrompt="1"/>
          </p:nvPr>
        </p:nvSpPr>
        <p:spPr>
          <a:xfrm>
            <a:off x="3413375" y="1551725"/>
            <a:ext cx="2384100" cy="52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a:solidFill>
                  <a:schemeClr val="dk2"/>
                </a:solidFill>
                <a:latin typeface="Montserrat ExtraBold"/>
                <a:ea typeface="Montserrat ExtraBold"/>
                <a:cs typeface="Montserrat ExtraBold"/>
                <a:sym typeface="Montserrat ExtraBold"/>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66" name="Google Shape;266;p38"/>
          <p:cNvSpPr txBox="1">
            <a:spLocks noGrp="1"/>
          </p:cNvSpPr>
          <p:nvPr>
            <p:ph type="title" idx="5" hasCustomPrompt="1"/>
          </p:nvPr>
        </p:nvSpPr>
        <p:spPr>
          <a:xfrm>
            <a:off x="6029850" y="1551725"/>
            <a:ext cx="2384100" cy="52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a:solidFill>
                  <a:schemeClr val="dk2"/>
                </a:solidFill>
                <a:latin typeface="Montserrat ExtraBold"/>
                <a:ea typeface="Montserrat ExtraBold"/>
                <a:cs typeface="Montserrat ExtraBold"/>
                <a:sym typeface="Montserrat ExtraBold"/>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67" name="Google Shape;267;p38"/>
          <p:cNvSpPr txBox="1">
            <a:spLocks noGrp="1"/>
          </p:cNvSpPr>
          <p:nvPr>
            <p:ph type="title" idx="6"/>
          </p:nvPr>
        </p:nvSpPr>
        <p:spPr>
          <a:xfrm>
            <a:off x="728375" y="530525"/>
            <a:ext cx="7687200" cy="463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600"/>
              <a:buFont typeface="Montserrat ExtraBold"/>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2">
  <p:cSld name="BLANK_1_1_1_1_1_1_4">
    <p:bg>
      <p:bgPr>
        <a:solidFill>
          <a:schemeClr val="dk2"/>
        </a:solidFill>
        <a:effectLst/>
      </p:bgPr>
    </p:bg>
    <p:spTree>
      <p:nvGrpSpPr>
        <p:cNvPr id="1" name="Shape 268"/>
        <p:cNvGrpSpPr/>
        <p:nvPr/>
      </p:nvGrpSpPr>
      <p:grpSpPr>
        <a:xfrm>
          <a:off x="0" y="0"/>
          <a:ext cx="0" cy="0"/>
          <a:chOff x="0" y="0"/>
          <a:chExt cx="0" cy="0"/>
        </a:xfrm>
      </p:grpSpPr>
      <p:sp>
        <p:nvSpPr>
          <p:cNvPr id="269" name="Google Shape;269;p39"/>
          <p:cNvSpPr/>
          <p:nvPr/>
        </p:nvSpPr>
        <p:spPr>
          <a:xfrm rot="5399967" flipH="1">
            <a:off x="30283" y="-856842"/>
            <a:ext cx="5694570" cy="7068114"/>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70" name="Google Shape;270;p39"/>
          <p:cNvSpPr/>
          <p:nvPr/>
        </p:nvSpPr>
        <p:spPr>
          <a:xfrm rot="-5400032" flipH="1">
            <a:off x="3601466" y="-867066"/>
            <a:ext cx="5714982" cy="7068114"/>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71" name="Google Shape;271;p39"/>
          <p:cNvSpPr/>
          <p:nvPr/>
        </p:nvSpPr>
        <p:spPr>
          <a:xfrm rot="-5400021" flipH="1">
            <a:off x="1329088" y="-347286"/>
            <a:ext cx="8839206" cy="7171578"/>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72" name="Google Shape;272;p39"/>
          <p:cNvSpPr/>
          <p:nvPr/>
        </p:nvSpPr>
        <p:spPr>
          <a:xfrm rot="5399978" flipH="1">
            <a:off x="-294226" y="-1848107"/>
            <a:ext cx="8324802" cy="7068114"/>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73" name="Google Shape;273;p39"/>
          <p:cNvSpPr txBox="1">
            <a:spLocks noGrp="1"/>
          </p:cNvSpPr>
          <p:nvPr>
            <p:ph type="subTitle" idx="1"/>
          </p:nvPr>
        </p:nvSpPr>
        <p:spPr>
          <a:xfrm>
            <a:off x="1610028" y="3358930"/>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74" name="Google Shape;274;p39"/>
          <p:cNvSpPr txBox="1">
            <a:spLocks noGrp="1"/>
          </p:cNvSpPr>
          <p:nvPr>
            <p:ph type="subTitle" idx="2"/>
          </p:nvPr>
        </p:nvSpPr>
        <p:spPr>
          <a:xfrm>
            <a:off x="5149872" y="3358930"/>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75" name="Google Shape;275;p39"/>
          <p:cNvSpPr txBox="1">
            <a:spLocks noGrp="1"/>
          </p:cNvSpPr>
          <p:nvPr>
            <p:ph type="title" hasCustomPrompt="1"/>
          </p:nvPr>
        </p:nvSpPr>
        <p:spPr>
          <a:xfrm>
            <a:off x="2150628" y="1955636"/>
            <a:ext cx="1302900" cy="52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2700">
                <a:solidFill>
                  <a:schemeClr val="dk2"/>
                </a:solidFill>
                <a:latin typeface="Montserrat ExtraBold"/>
                <a:ea typeface="Montserrat ExtraBold"/>
                <a:cs typeface="Montserrat ExtraBold"/>
                <a:sym typeface="Montserrat ExtraBold"/>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76" name="Google Shape;276;p39"/>
          <p:cNvSpPr txBox="1">
            <a:spLocks noGrp="1"/>
          </p:cNvSpPr>
          <p:nvPr>
            <p:ph type="title" idx="3" hasCustomPrompt="1"/>
          </p:nvPr>
        </p:nvSpPr>
        <p:spPr>
          <a:xfrm>
            <a:off x="5692722" y="1955636"/>
            <a:ext cx="1298400" cy="52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2700">
                <a:solidFill>
                  <a:schemeClr val="dk2"/>
                </a:solidFill>
                <a:latin typeface="Montserrat ExtraBold"/>
                <a:ea typeface="Montserrat ExtraBold"/>
                <a:cs typeface="Montserrat ExtraBold"/>
                <a:sym typeface="Montserrat ExtraBold"/>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77" name="Google Shape;277;p39"/>
          <p:cNvSpPr txBox="1">
            <a:spLocks noGrp="1"/>
          </p:cNvSpPr>
          <p:nvPr>
            <p:ph type="title" idx="4"/>
          </p:nvPr>
        </p:nvSpPr>
        <p:spPr>
          <a:xfrm>
            <a:off x="728375" y="530525"/>
            <a:ext cx="7687200" cy="463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600"/>
              <a:buFont typeface="Montserrat ExtraBold"/>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8" name="Google Shape;278;p39"/>
          <p:cNvSpPr txBox="1">
            <a:spLocks noGrp="1"/>
          </p:cNvSpPr>
          <p:nvPr>
            <p:ph type="subTitle" idx="5"/>
          </p:nvPr>
        </p:nvSpPr>
        <p:spPr>
          <a:xfrm>
            <a:off x="1610028" y="2859897"/>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700" b="1"/>
            </a:lvl1pPr>
            <a:lvl2pPr lvl="1" rtl="0">
              <a:spcBef>
                <a:spcPts val="0"/>
              </a:spcBef>
              <a:spcAft>
                <a:spcPts val="0"/>
              </a:spcAft>
              <a:buSzPts val="1400"/>
              <a:buNone/>
              <a:defRPr b="1"/>
            </a:lvl2pPr>
            <a:lvl3pPr lvl="2" rtl="0">
              <a:spcBef>
                <a:spcPts val="1600"/>
              </a:spcBef>
              <a:spcAft>
                <a:spcPts val="0"/>
              </a:spcAft>
              <a:buSzPts val="1400"/>
              <a:buNone/>
              <a:defRPr b="1"/>
            </a:lvl3pPr>
            <a:lvl4pPr lvl="3" rtl="0">
              <a:spcBef>
                <a:spcPts val="1600"/>
              </a:spcBef>
              <a:spcAft>
                <a:spcPts val="0"/>
              </a:spcAft>
              <a:buSzPts val="1400"/>
              <a:buNone/>
              <a:defRPr b="1"/>
            </a:lvl4pPr>
            <a:lvl5pPr lvl="4" rtl="0">
              <a:spcBef>
                <a:spcPts val="1600"/>
              </a:spcBef>
              <a:spcAft>
                <a:spcPts val="0"/>
              </a:spcAft>
              <a:buSzPts val="1400"/>
              <a:buNone/>
              <a:defRPr b="1"/>
            </a:lvl5pPr>
            <a:lvl6pPr lvl="5" rtl="0">
              <a:spcBef>
                <a:spcPts val="1600"/>
              </a:spcBef>
              <a:spcAft>
                <a:spcPts val="0"/>
              </a:spcAft>
              <a:buSzPts val="1400"/>
              <a:buNone/>
              <a:defRPr b="1"/>
            </a:lvl6pPr>
            <a:lvl7pPr lvl="6" rtl="0">
              <a:spcBef>
                <a:spcPts val="1600"/>
              </a:spcBef>
              <a:spcAft>
                <a:spcPts val="0"/>
              </a:spcAft>
              <a:buSzPts val="1400"/>
              <a:buNone/>
              <a:defRPr b="1"/>
            </a:lvl7pPr>
            <a:lvl8pPr lvl="7" rtl="0">
              <a:spcBef>
                <a:spcPts val="1600"/>
              </a:spcBef>
              <a:spcAft>
                <a:spcPts val="0"/>
              </a:spcAft>
              <a:buSzPts val="1400"/>
              <a:buNone/>
              <a:defRPr b="1"/>
            </a:lvl8pPr>
            <a:lvl9pPr lvl="8" rtl="0">
              <a:spcBef>
                <a:spcPts val="1600"/>
              </a:spcBef>
              <a:spcAft>
                <a:spcPts val="1600"/>
              </a:spcAft>
              <a:buSzPts val="1400"/>
              <a:buNone/>
              <a:defRPr b="1"/>
            </a:lvl9pPr>
          </a:lstStyle>
          <a:p>
            <a:endParaRPr/>
          </a:p>
        </p:txBody>
      </p:sp>
      <p:sp>
        <p:nvSpPr>
          <p:cNvPr id="279" name="Google Shape;279;p39"/>
          <p:cNvSpPr txBox="1">
            <a:spLocks noGrp="1"/>
          </p:cNvSpPr>
          <p:nvPr>
            <p:ph type="subTitle" idx="6"/>
          </p:nvPr>
        </p:nvSpPr>
        <p:spPr>
          <a:xfrm>
            <a:off x="5149872" y="2859897"/>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700" b="1"/>
            </a:lvl1pPr>
            <a:lvl2pPr lvl="1" rtl="0">
              <a:spcBef>
                <a:spcPts val="0"/>
              </a:spcBef>
              <a:spcAft>
                <a:spcPts val="0"/>
              </a:spcAft>
              <a:buSzPts val="1400"/>
              <a:buNone/>
              <a:defRPr b="1"/>
            </a:lvl2pPr>
            <a:lvl3pPr lvl="2" rtl="0">
              <a:spcBef>
                <a:spcPts val="1600"/>
              </a:spcBef>
              <a:spcAft>
                <a:spcPts val="0"/>
              </a:spcAft>
              <a:buSzPts val="1400"/>
              <a:buNone/>
              <a:defRPr b="1"/>
            </a:lvl3pPr>
            <a:lvl4pPr lvl="3" rtl="0">
              <a:spcBef>
                <a:spcPts val="1600"/>
              </a:spcBef>
              <a:spcAft>
                <a:spcPts val="0"/>
              </a:spcAft>
              <a:buSzPts val="1400"/>
              <a:buNone/>
              <a:defRPr b="1"/>
            </a:lvl4pPr>
            <a:lvl5pPr lvl="4" rtl="0">
              <a:spcBef>
                <a:spcPts val="1600"/>
              </a:spcBef>
              <a:spcAft>
                <a:spcPts val="0"/>
              </a:spcAft>
              <a:buSzPts val="1400"/>
              <a:buNone/>
              <a:defRPr b="1"/>
            </a:lvl5pPr>
            <a:lvl6pPr lvl="5" rtl="0">
              <a:spcBef>
                <a:spcPts val="1600"/>
              </a:spcBef>
              <a:spcAft>
                <a:spcPts val="0"/>
              </a:spcAft>
              <a:buSzPts val="1400"/>
              <a:buNone/>
              <a:defRPr b="1"/>
            </a:lvl6pPr>
            <a:lvl7pPr lvl="6" rtl="0">
              <a:spcBef>
                <a:spcPts val="1600"/>
              </a:spcBef>
              <a:spcAft>
                <a:spcPts val="0"/>
              </a:spcAft>
              <a:buSzPts val="1400"/>
              <a:buNone/>
              <a:defRPr b="1"/>
            </a:lvl7pPr>
            <a:lvl8pPr lvl="7" rtl="0">
              <a:spcBef>
                <a:spcPts val="1600"/>
              </a:spcBef>
              <a:spcAft>
                <a:spcPts val="0"/>
              </a:spcAft>
              <a:buSzPts val="1400"/>
              <a:buNone/>
              <a:defRPr b="1"/>
            </a:lvl8pPr>
            <a:lvl9pPr lvl="8" rtl="0">
              <a:spcBef>
                <a:spcPts val="1600"/>
              </a:spcBef>
              <a:spcAft>
                <a:spcPts val="1600"/>
              </a:spcAft>
              <a:buSzPts val="1400"/>
              <a:buNone/>
              <a:defRPr b="1"/>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1">
  <p:cSld name="CUSTOM_2">
    <p:bg>
      <p:bgPr>
        <a:solidFill>
          <a:schemeClr val="lt1"/>
        </a:solidFill>
        <a:effectLst/>
      </p:bgPr>
    </p:bg>
    <p:spTree>
      <p:nvGrpSpPr>
        <p:cNvPr id="1" name="Shape 280"/>
        <p:cNvGrpSpPr/>
        <p:nvPr/>
      </p:nvGrpSpPr>
      <p:grpSpPr>
        <a:xfrm>
          <a:off x="0" y="0"/>
          <a:ext cx="0" cy="0"/>
          <a:chOff x="0" y="0"/>
          <a:chExt cx="0" cy="0"/>
        </a:xfrm>
      </p:grpSpPr>
      <p:sp>
        <p:nvSpPr>
          <p:cNvPr id="281" name="Google Shape;281;p40"/>
          <p:cNvSpPr/>
          <p:nvPr/>
        </p:nvSpPr>
        <p:spPr>
          <a:xfrm rot="9136852">
            <a:off x="1710037" y="1050495"/>
            <a:ext cx="9823463" cy="7954204"/>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0"/>
          <p:cNvSpPr txBox="1">
            <a:spLocks noGrp="1"/>
          </p:cNvSpPr>
          <p:nvPr>
            <p:ph type="title"/>
          </p:nvPr>
        </p:nvSpPr>
        <p:spPr>
          <a:xfrm flipH="1">
            <a:off x="4203150" y="2487163"/>
            <a:ext cx="4207500" cy="104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500">
                <a:solidFill>
                  <a:schemeClr val="lt1"/>
                </a:solidFill>
                <a:latin typeface="Montserrat ExtraBold"/>
                <a:ea typeface="Montserrat ExtraBold"/>
                <a:cs typeface="Montserrat ExtraBold"/>
                <a:sym typeface="Montserrat ExtraBold"/>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83" name="Google Shape;283;p40"/>
          <p:cNvSpPr txBox="1">
            <a:spLocks noGrp="1"/>
          </p:cNvSpPr>
          <p:nvPr>
            <p:ph type="title" idx="2" hasCustomPrompt="1"/>
          </p:nvPr>
        </p:nvSpPr>
        <p:spPr>
          <a:xfrm flipH="1">
            <a:off x="7043250" y="1388138"/>
            <a:ext cx="13674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6000"/>
              <a:buNone/>
              <a:defRPr sz="6500">
                <a:solidFill>
                  <a:schemeClr val="lt1"/>
                </a:solidFill>
                <a:latin typeface="Montserrat ExtraBold"/>
                <a:ea typeface="Montserrat ExtraBold"/>
                <a:cs typeface="Montserrat ExtraBold"/>
                <a:sym typeface="Montserrat ExtraBold"/>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84" name="Google Shape;284;p40"/>
          <p:cNvSpPr txBox="1">
            <a:spLocks noGrp="1"/>
          </p:cNvSpPr>
          <p:nvPr>
            <p:ph type="subTitle" idx="1"/>
          </p:nvPr>
        </p:nvSpPr>
        <p:spPr>
          <a:xfrm flipH="1">
            <a:off x="3704850" y="3400763"/>
            <a:ext cx="4705800" cy="416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solidFill>
                  <a:schemeClr val="lt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2">
  <p:cSld name="CUSTOM_2_1">
    <p:bg>
      <p:bgPr>
        <a:solidFill>
          <a:schemeClr val="lt1"/>
        </a:solidFill>
        <a:effectLst/>
      </p:bgPr>
    </p:bg>
    <p:spTree>
      <p:nvGrpSpPr>
        <p:cNvPr id="1" name="Shape 285"/>
        <p:cNvGrpSpPr/>
        <p:nvPr/>
      </p:nvGrpSpPr>
      <p:grpSpPr>
        <a:xfrm>
          <a:off x="0" y="0"/>
          <a:ext cx="0" cy="0"/>
          <a:chOff x="0" y="0"/>
          <a:chExt cx="0" cy="0"/>
        </a:xfrm>
      </p:grpSpPr>
      <p:sp>
        <p:nvSpPr>
          <p:cNvPr id="286" name="Google Shape;286;p41"/>
          <p:cNvSpPr/>
          <p:nvPr/>
        </p:nvSpPr>
        <p:spPr>
          <a:xfrm rot="10279750">
            <a:off x="2519167" y="3162263"/>
            <a:ext cx="7507675" cy="7424074"/>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87" name="Google Shape;287;p41"/>
          <p:cNvSpPr/>
          <p:nvPr/>
        </p:nvSpPr>
        <p:spPr>
          <a:xfrm rot="-1140831" flipH="1">
            <a:off x="-1557482" y="-4164280"/>
            <a:ext cx="10945135" cy="9093778"/>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88" name="Google Shape;288;p41"/>
          <p:cNvSpPr txBox="1">
            <a:spLocks noGrp="1"/>
          </p:cNvSpPr>
          <p:nvPr>
            <p:ph type="title"/>
          </p:nvPr>
        </p:nvSpPr>
        <p:spPr>
          <a:xfrm flipH="1">
            <a:off x="2002500" y="1877563"/>
            <a:ext cx="5139000" cy="72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solidFill>
                  <a:schemeClr val="lt1"/>
                </a:solidFill>
                <a:latin typeface="Montserrat ExtraBold"/>
                <a:ea typeface="Montserrat ExtraBold"/>
                <a:cs typeface="Montserrat ExtraBold"/>
                <a:sym typeface="Montserrat ExtraBold"/>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89" name="Google Shape;289;p41"/>
          <p:cNvSpPr txBox="1">
            <a:spLocks noGrp="1"/>
          </p:cNvSpPr>
          <p:nvPr>
            <p:ph type="title" idx="2" hasCustomPrompt="1"/>
          </p:nvPr>
        </p:nvSpPr>
        <p:spPr>
          <a:xfrm flipH="1">
            <a:off x="3848854" y="626138"/>
            <a:ext cx="14463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6000"/>
              <a:buNone/>
              <a:defRPr sz="6500">
                <a:solidFill>
                  <a:schemeClr val="lt1"/>
                </a:solidFill>
                <a:latin typeface="Montserrat ExtraBold"/>
                <a:ea typeface="Montserrat ExtraBold"/>
                <a:cs typeface="Montserrat ExtraBold"/>
                <a:sym typeface="Montserrat ExtraBold"/>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90" name="Google Shape;290;p41"/>
          <p:cNvSpPr txBox="1">
            <a:spLocks noGrp="1"/>
          </p:cNvSpPr>
          <p:nvPr>
            <p:ph type="subTitle" idx="1"/>
          </p:nvPr>
        </p:nvSpPr>
        <p:spPr>
          <a:xfrm flipH="1">
            <a:off x="2002350" y="2638763"/>
            <a:ext cx="5139000" cy="41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BLANK_1_1_1_1_1_1_2">
    <p:bg>
      <p:bgPr>
        <a:solidFill>
          <a:schemeClr val="lt1"/>
        </a:solidFill>
        <a:effectLst/>
      </p:bgPr>
    </p:bg>
    <p:spTree>
      <p:nvGrpSpPr>
        <p:cNvPr id="1" name="Shape 311"/>
        <p:cNvGrpSpPr/>
        <p:nvPr/>
      </p:nvGrpSpPr>
      <p:grpSpPr>
        <a:xfrm>
          <a:off x="0" y="0"/>
          <a:ext cx="0" cy="0"/>
          <a:chOff x="0" y="0"/>
          <a:chExt cx="0" cy="0"/>
        </a:xfrm>
      </p:grpSpPr>
      <p:sp>
        <p:nvSpPr>
          <p:cNvPr id="312" name="Google Shape;312;p44"/>
          <p:cNvSpPr/>
          <p:nvPr/>
        </p:nvSpPr>
        <p:spPr>
          <a:xfrm rot="-5096909">
            <a:off x="-3030721" y="-954161"/>
            <a:ext cx="9823495" cy="7954192"/>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4"/>
          <p:cNvSpPr txBox="1">
            <a:spLocks noGrp="1"/>
          </p:cNvSpPr>
          <p:nvPr>
            <p:ph type="ctrTitle"/>
          </p:nvPr>
        </p:nvSpPr>
        <p:spPr>
          <a:xfrm>
            <a:off x="748675" y="669825"/>
            <a:ext cx="4284000" cy="9978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6500">
                <a:solidFill>
                  <a:schemeClr val="lt1"/>
                </a:solidFill>
                <a:latin typeface="Montserrat ExtraBold"/>
                <a:ea typeface="Montserrat ExtraBold"/>
                <a:cs typeface="Montserrat ExtraBold"/>
                <a:sym typeface="Montserrat Extra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14" name="Google Shape;314;p44"/>
          <p:cNvSpPr txBox="1">
            <a:spLocks noGrp="1"/>
          </p:cNvSpPr>
          <p:nvPr>
            <p:ph type="subTitle" idx="1"/>
          </p:nvPr>
        </p:nvSpPr>
        <p:spPr>
          <a:xfrm>
            <a:off x="748675" y="1704550"/>
            <a:ext cx="4293900" cy="1825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atin typeface="Poppins"/>
                <a:ea typeface="Poppins"/>
                <a:cs typeface="Poppins"/>
                <a:sym typeface="Poppins"/>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15" name="Google Shape;315;p44"/>
          <p:cNvSpPr txBox="1"/>
          <p:nvPr/>
        </p:nvSpPr>
        <p:spPr>
          <a:xfrm>
            <a:off x="748675" y="4131300"/>
            <a:ext cx="4008300" cy="45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300"/>
              </a:spcBef>
              <a:spcAft>
                <a:spcPts val="0"/>
              </a:spcAft>
              <a:buNone/>
            </a:pPr>
            <a:r>
              <a:rPr lang="en" sz="1100">
                <a:solidFill>
                  <a:schemeClr val="lt1"/>
                </a:solidFill>
                <a:latin typeface="Poppins"/>
                <a:ea typeface="Poppins"/>
                <a:cs typeface="Poppins"/>
                <a:sym typeface="Poppins"/>
              </a:rPr>
              <a:t>CREDITS: This presentation template was created by </a:t>
            </a:r>
            <a:r>
              <a:rPr lang="en" sz="1100">
                <a:solidFill>
                  <a:schemeClr val="lt1"/>
                </a:solidFill>
                <a:uFill>
                  <a:noFill/>
                </a:uFill>
                <a:latin typeface="Poppins"/>
                <a:ea typeface="Poppins"/>
                <a:cs typeface="Poppins"/>
                <a:sym typeface="Poppins"/>
                <a:hlinkClick r:id="rId2">
                  <a:extLst>
                    <a:ext uri="{A12FA001-AC4F-418D-AE19-62706E023703}">
                      <ahyp:hlinkClr xmlns:ahyp="http://schemas.microsoft.com/office/drawing/2018/hyperlinkcolor" val="tx"/>
                    </a:ext>
                  </a:extLst>
                </a:hlinkClick>
              </a:rPr>
              <a:t>Slidesgo</a:t>
            </a:r>
            <a:r>
              <a:rPr lang="en" sz="1100">
                <a:solidFill>
                  <a:schemeClr val="lt1"/>
                </a:solidFill>
                <a:latin typeface="Poppins"/>
                <a:ea typeface="Poppins"/>
                <a:cs typeface="Poppins"/>
                <a:sym typeface="Poppins"/>
              </a:rPr>
              <a:t>, including icons by </a:t>
            </a:r>
            <a:r>
              <a:rPr lang="en" sz="1100">
                <a:solidFill>
                  <a:schemeClr val="lt1"/>
                </a:solidFill>
                <a:uFill>
                  <a:noFill/>
                </a:uFill>
                <a:latin typeface="Poppins"/>
                <a:ea typeface="Poppins"/>
                <a:cs typeface="Poppins"/>
                <a:sym typeface="Poppins"/>
                <a:hlinkClick r:id="rId3">
                  <a:extLst>
                    <a:ext uri="{A12FA001-AC4F-418D-AE19-62706E023703}">
                      <ahyp:hlinkClr xmlns:ahyp="http://schemas.microsoft.com/office/drawing/2018/hyperlinkcolor" val="tx"/>
                    </a:ext>
                  </a:extLst>
                </a:hlinkClick>
              </a:rPr>
              <a:t>Flaticon</a:t>
            </a:r>
            <a:r>
              <a:rPr lang="en" sz="1100">
                <a:solidFill>
                  <a:schemeClr val="lt1"/>
                </a:solidFill>
                <a:latin typeface="Poppins"/>
                <a:ea typeface="Poppins"/>
                <a:cs typeface="Poppins"/>
                <a:sym typeface="Poppins"/>
              </a:rPr>
              <a:t>, infographics &amp; images by </a:t>
            </a:r>
            <a:r>
              <a:rPr lang="en" sz="1100">
                <a:solidFill>
                  <a:schemeClr val="lt1"/>
                </a:solidFill>
                <a:uFill>
                  <a:noFill/>
                </a:u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r>
              <a:rPr lang="en" sz="1000">
                <a:solidFill>
                  <a:schemeClr val="lt1"/>
                </a:solidFill>
                <a:latin typeface="Anaheim"/>
                <a:ea typeface="Anaheim"/>
                <a:cs typeface="Anaheim"/>
                <a:sym typeface="Anaheim"/>
              </a:rPr>
              <a:t>,</a:t>
            </a:r>
            <a:r>
              <a:rPr lang="en" sz="1000">
                <a:solidFill>
                  <a:srgbClr val="434343"/>
                </a:solidFill>
                <a:latin typeface="Anaheim"/>
                <a:ea typeface="Anaheim"/>
                <a:cs typeface="Anaheim"/>
                <a:sym typeface="Anaheim"/>
              </a:rPr>
              <a:t> </a:t>
            </a:r>
            <a:r>
              <a:rPr lang="en" sz="1100">
                <a:solidFill>
                  <a:schemeClr val="lt1"/>
                </a:solidFill>
                <a:latin typeface="Poppins"/>
                <a:ea typeface="Poppins"/>
                <a:cs typeface="Poppins"/>
                <a:sym typeface="Poppins"/>
              </a:rPr>
              <a:t>and illustrations by </a:t>
            </a:r>
            <a:r>
              <a:rPr lang="en" sz="1100">
                <a:solidFill>
                  <a:schemeClr val="lt1"/>
                </a:solidFill>
                <a:uFill>
                  <a:noFill/>
                </a:uFill>
                <a:latin typeface="Poppins"/>
                <a:ea typeface="Poppins"/>
                <a:cs typeface="Poppins"/>
                <a:sym typeface="Poppins"/>
                <a:hlinkClick r:id="rId5">
                  <a:extLst>
                    <a:ext uri="{A12FA001-AC4F-418D-AE19-62706E023703}">
                      <ahyp:hlinkClr xmlns:ahyp="http://schemas.microsoft.com/office/drawing/2018/hyperlinkcolor" val="tx"/>
                    </a:ext>
                  </a:extLst>
                </a:hlinkClick>
              </a:rPr>
              <a:t>Storyset</a:t>
            </a:r>
            <a:endParaRPr sz="1100">
              <a:solidFill>
                <a:schemeClr val="lt1"/>
              </a:solidFill>
              <a:latin typeface="Poppins"/>
              <a:ea typeface="Poppins"/>
              <a:cs typeface="Poppins"/>
              <a:sym typeface="Poppin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BLANK_1_1_1_1_1_1_1">
    <p:bg>
      <p:bgPr>
        <a:solidFill>
          <a:schemeClr val="accent3"/>
        </a:solidFill>
        <a:effectLst/>
      </p:bgPr>
    </p:bg>
    <p:spTree>
      <p:nvGrpSpPr>
        <p:cNvPr id="1" name="Shape 316"/>
        <p:cNvGrpSpPr/>
        <p:nvPr/>
      </p:nvGrpSpPr>
      <p:grpSpPr>
        <a:xfrm>
          <a:off x="0" y="0"/>
          <a:ext cx="0" cy="0"/>
          <a:chOff x="0" y="0"/>
          <a:chExt cx="0" cy="0"/>
        </a:xfrm>
      </p:grpSpPr>
      <p:sp>
        <p:nvSpPr>
          <p:cNvPr id="317" name="Google Shape;317;p45"/>
          <p:cNvSpPr/>
          <p:nvPr/>
        </p:nvSpPr>
        <p:spPr>
          <a:xfrm rot="5400000" flipH="1">
            <a:off x="751888" y="-1428763"/>
            <a:ext cx="6573420" cy="7467606"/>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5"/>
          <p:cNvSpPr/>
          <p:nvPr/>
        </p:nvSpPr>
        <p:spPr>
          <a:xfrm rot="5400000" flipH="1">
            <a:off x="1947638" y="-2138020"/>
            <a:ext cx="6573420" cy="9038520"/>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2"/>
        <p:cNvGrpSpPr/>
        <p:nvPr/>
      </p:nvGrpSpPr>
      <p:grpSpPr>
        <a:xfrm>
          <a:off x="0" y="0"/>
          <a:ext cx="0" cy="0"/>
          <a:chOff x="0" y="0"/>
          <a:chExt cx="0" cy="0"/>
        </a:xfrm>
      </p:grpSpPr>
      <p:sp>
        <p:nvSpPr>
          <p:cNvPr id="13" name="Google Shape;13;p3"/>
          <p:cNvSpPr/>
          <p:nvPr/>
        </p:nvSpPr>
        <p:spPr>
          <a:xfrm rot="-7820636">
            <a:off x="-2764275" y="1083460"/>
            <a:ext cx="9454879" cy="6719979"/>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715100" y="3316350"/>
            <a:ext cx="4449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500">
                <a:solidFill>
                  <a:schemeClr val="lt1"/>
                </a:solidFill>
                <a:latin typeface="Montserrat ExtraBold"/>
                <a:ea typeface="Montserrat ExtraBold"/>
                <a:cs typeface="Montserrat ExtraBold"/>
                <a:sym typeface="Montserrat ExtraBold"/>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715100" y="2303100"/>
            <a:ext cx="13674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500">
                <a:solidFill>
                  <a:schemeClr val="lt1"/>
                </a:solidFill>
                <a:latin typeface="Montserrat ExtraBold"/>
                <a:ea typeface="Montserrat ExtraBold"/>
                <a:cs typeface="Montserrat ExtraBold"/>
                <a:sym typeface="Montserrat ExtraBold"/>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715100" y="4230800"/>
            <a:ext cx="4815600" cy="37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2">
  <p:cSld name="BLANK_1_1_1_1_1_1_1_1">
    <p:bg>
      <p:bgPr>
        <a:solidFill>
          <a:schemeClr val="dk2"/>
        </a:solidFill>
        <a:effectLst/>
      </p:bgPr>
    </p:bg>
    <p:spTree>
      <p:nvGrpSpPr>
        <p:cNvPr id="1" name="Shape 319"/>
        <p:cNvGrpSpPr/>
        <p:nvPr/>
      </p:nvGrpSpPr>
      <p:grpSpPr>
        <a:xfrm>
          <a:off x="0" y="0"/>
          <a:ext cx="0" cy="0"/>
          <a:chOff x="0" y="0"/>
          <a:chExt cx="0" cy="0"/>
        </a:xfrm>
      </p:grpSpPr>
      <p:sp>
        <p:nvSpPr>
          <p:cNvPr id="320" name="Google Shape;320;p46"/>
          <p:cNvSpPr/>
          <p:nvPr/>
        </p:nvSpPr>
        <p:spPr>
          <a:xfrm rot="9054688" flipH="1">
            <a:off x="-787722" y="-114650"/>
            <a:ext cx="11007140" cy="6335133"/>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6"/>
          <p:cNvSpPr/>
          <p:nvPr/>
        </p:nvSpPr>
        <p:spPr>
          <a:xfrm rot="9054688" flipH="1">
            <a:off x="-338445" y="149913"/>
            <a:ext cx="11007140" cy="8248640"/>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3"/>
        </a:solidFill>
        <a:effectLst/>
      </p:bgPr>
    </p:bg>
    <p:spTree>
      <p:nvGrpSpPr>
        <p:cNvPr id="1" name="Shape 30"/>
        <p:cNvGrpSpPr/>
        <p:nvPr/>
      </p:nvGrpSpPr>
      <p:grpSpPr>
        <a:xfrm>
          <a:off x="0" y="0"/>
          <a:ext cx="0" cy="0"/>
          <a:chOff x="0" y="0"/>
          <a:chExt cx="0" cy="0"/>
        </a:xfrm>
      </p:grpSpPr>
      <p:sp>
        <p:nvSpPr>
          <p:cNvPr id="31" name="Google Shape;31;p6"/>
          <p:cNvSpPr/>
          <p:nvPr/>
        </p:nvSpPr>
        <p:spPr>
          <a:xfrm rot="-486386" flipH="1">
            <a:off x="-1902568" y="-640257"/>
            <a:ext cx="12387502" cy="5960784"/>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p:nvPr/>
        </p:nvSpPr>
        <p:spPr>
          <a:xfrm rot="-486381" flipH="1">
            <a:off x="-289330" y="-808575"/>
            <a:ext cx="10000337" cy="5960784"/>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2"/>
        </a:solidFill>
        <a:effectLst/>
      </p:bgPr>
    </p:bg>
    <p:spTree>
      <p:nvGrpSpPr>
        <p:cNvPr id="1" name="Shape 34"/>
        <p:cNvGrpSpPr/>
        <p:nvPr/>
      </p:nvGrpSpPr>
      <p:grpSpPr>
        <a:xfrm>
          <a:off x="0" y="0"/>
          <a:ext cx="0" cy="0"/>
          <a:chOff x="0" y="0"/>
          <a:chExt cx="0" cy="0"/>
        </a:xfrm>
      </p:grpSpPr>
      <p:sp>
        <p:nvSpPr>
          <p:cNvPr id="35" name="Google Shape;35;p7"/>
          <p:cNvSpPr/>
          <p:nvPr/>
        </p:nvSpPr>
        <p:spPr>
          <a:xfrm rot="-4705227">
            <a:off x="852381" y="-2410078"/>
            <a:ext cx="7062052" cy="9886900"/>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6" name="Google Shape;36;p7"/>
          <p:cNvSpPr/>
          <p:nvPr/>
        </p:nvSpPr>
        <p:spPr>
          <a:xfrm rot="5400000" flipH="1">
            <a:off x="9278336" y="-986958"/>
            <a:ext cx="5182542" cy="8226468"/>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7" name="Google Shape;37;p7"/>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7"/>
          <p:cNvSpPr txBox="1">
            <a:spLocks noGrp="1"/>
          </p:cNvSpPr>
          <p:nvPr>
            <p:ph type="body" idx="1"/>
          </p:nvPr>
        </p:nvSpPr>
        <p:spPr>
          <a:xfrm>
            <a:off x="720000" y="1466850"/>
            <a:ext cx="5814300" cy="2316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accent3"/>
              </a:buClr>
              <a:buSzPts val="1200"/>
              <a:buFont typeface="Lato"/>
              <a:buChar char="●"/>
              <a:defRPr sz="1600">
                <a:solidFill>
                  <a:srgbClr val="434343"/>
                </a:solidFill>
                <a:latin typeface="Poppins"/>
                <a:ea typeface="Poppins"/>
                <a:cs typeface="Poppins"/>
                <a:sym typeface="Poppins"/>
              </a:defRPr>
            </a:lvl1pPr>
            <a:lvl2pPr marL="914400" lvl="1" indent="-304800" rtl="0">
              <a:lnSpc>
                <a:spcPct val="115000"/>
              </a:lnSpc>
              <a:spcBef>
                <a:spcPts val="0"/>
              </a:spcBef>
              <a:spcAft>
                <a:spcPts val="0"/>
              </a:spcAft>
              <a:buClr>
                <a:srgbClr val="000000"/>
              </a:buClr>
              <a:buSzPts val="1200"/>
              <a:buFont typeface="Arial"/>
              <a:buChar char="○"/>
              <a:defRPr>
                <a:solidFill>
                  <a:srgbClr val="434343"/>
                </a:solidFill>
              </a:defRPr>
            </a:lvl2pPr>
            <a:lvl3pPr marL="1371600" lvl="2" indent="-304800" rtl="0">
              <a:lnSpc>
                <a:spcPct val="115000"/>
              </a:lnSpc>
              <a:spcBef>
                <a:spcPts val="0"/>
              </a:spcBef>
              <a:spcAft>
                <a:spcPts val="0"/>
              </a:spcAft>
              <a:buClr>
                <a:srgbClr val="000000"/>
              </a:buClr>
              <a:buSzPts val="1200"/>
              <a:buFont typeface="Arial"/>
              <a:buChar char="■"/>
              <a:defRPr>
                <a:solidFill>
                  <a:srgbClr val="434343"/>
                </a:solidFill>
              </a:defRPr>
            </a:lvl3pPr>
            <a:lvl4pPr marL="1828800" lvl="3" indent="-304800" rtl="0">
              <a:lnSpc>
                <a:spcPct val="115000"/>
              </a:lnSpc>
              <a:spcBef>
                <a:spcPts val="0"/>
              </a:spcBef>
              <a:spcAft>
                <a:spcPts val="0"/>
              </a:spcAft>
              <a:buClr>
                <a:srgbClr val="000000"/>
              </a:buClr>
              <a:buSzPts val="1200"/>
              <a:buFont typeface="Arial"/>
              <a:buChar char="●"/>
              <a:defRPr>
                <a:solidFill>
                  <a:srgbClr val="434343"/>
                </a:solidFill>
              </a:defRPr>
            </a:lvl4pPr>
            <a:lvl5pPr marL="2286000" lvl="4" indent="-304800" rtl="0">
              <a:lnSpc>
                <a:spcPct val="115000"/>
              </a:lnSpc>
              <a:spcBef>
                <a:spcPts val="0"/>
              </a:spcBef>
              <a:spcAft>
                <a:spcPts val="0"/>
              </a:spcAft>
              <a:buClr>
                <a:srgbClr val="000000"/>
              </a:buClr>
              <a:buSzPts val="1200"/>
              <a:buFont typeface="Arial"/>
              <a:buChar char="○"/>
              <a:defRPr>
                <a:solidFill>
                  <a:srgbClr val="434343"/>
                </a:solidFill>
              </a:defRPr>
            </a:lvl5pPr>
            <a:lvl6pPr marL="2743200" lvl="5" indent="-304800" rtl="0">
              <a:lnSpc>
                <a:spcPct val="115000"/>
              </a:lnSpc>
              <a:spcBef>
                <a:spcPts val="0"/>
              </a:spcBef>
              <a:spcAft>
                <a:spcPts val="0"/>
              </a:spcAft>
              <a:buClr>
                <a:srgbClr val="000000"/>
              </a:buClr>
              <a:buSzPts val="1200"/>
              <a:buFont typeface="Arial"/>
              <a:buChar char="■"/>
              <a:defRPr>
                <a:solidFill>
                  <a:srgbClr val="434343"/>
                </a:solidFill>
              </a:defRPr>
            </a:lvl6pPr>
            <a:lvl7pPr marL="3200400" lvl="6" indent="-304800" rtl="0">
              <a:lnSpc>
                <a:spcPct val="115000"/>
              </a:lnSpc>
              <a:spcBef>
                <a:spcPts val="0"/>
              </a:spcBef>
              <a:spcAft>
                <a:spcPts val="0"/>
              </a:spcAft>
              <a:buClr>
                <a:srgbClr val="000000"/>
              </a:buClr>
              <a:buSzPts val="1200"/>
              <a:buFont typeface="Arial"/>
              <a:buChar char="●"/>
              <a:defRPr>
                <a:solidFill>
                  <a:srgbClr val="434343"/>
                </a:solidFill>
              </a:defRPr>
            </a:lvl7pPr>
            <a:lvl8pPr marL="3657600" lvl="7" indent="-304800" rtl="0">
              <a:lnSpc>
                <a:spcPct val="115000"/>
              </a:lnSpc>
              <a:spcBef>
                <a:spcPts val="0"/>
              </a:spcBef>
              <a:spcAft>
                <a:spcPts val="0"/>
              </a:spcAft>
              <a:buClr>
                <a:srgbClr val="000000"/>
              </a:buClr>
              <a:buSzPts val="1200"/>
              <a:buFont typeface="Arial"/>
              <a:buChar char="○"/>
              <a:defRPr>
                <a:solidFill>
                  <a:srgbClr val="434343"/>
                </a:solidFill>
              </a:defRPr>
            </a:lvl8pPr>
            <a:lvl9pPr marL="4114800" lvl="8" indent="-304800" rtl="0">
              <a:lnSpc>
                <a:spcPct val="115000"/>
              </a:lnSpc>
              <a:spcBef>
                <a:spcPts val="0"/>
              </a:spcBef>
              <a:spcAft>
                <a:spcPts val="0"/>
              </a:spcAft>
              <a:buClr>
                <a:srgbClr val="000000"/>
              </a:buClr>
              <a:buSzPts val="1200"/>
              <a:buFont typeface="Arial"/>
              <a:buChar char="■"/>
              <a:defRPr>
                <a:solidFill>
                  <a:srgbClr val="434343"/>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42"/>
        <p:cNvGrpSpPr/>
        <p:nvPr/>
      </p:nvGrpSpPr>
      <p:grpSpPr>
        <a:xfrm>
          <a:off x="0" y="0"/>
          <a:ext cx="0" cy="0"/>
          <a:chOff x="0" y="0"/>
          <a:chExt cx="0" cy="0"/>
        </a:xfrm>
      </p:grpSpPr>
      <p:sp>
        <p:nvSpPr>
          <p:cNvPr id="43" name="Google Shape;43;p9"/>
          <p:cNvSpPr/>
          <p:nvPr/>
        </p:nvSpPr>
        <p:spPr>
          <a:xfrm rot="-3699419">
            <a:off x="-1697087" y="-1354507"/>
            <a:ext cx="8621816" cy="6719964"/>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9"/>
          <p:cNvSpPr txBox="1">
            <a:spLocks noGrp="1"/>
          </p:cNvSpPr>
          <p:nvPr>
            <p:ph type="subTitle" idx="1"/>
          </p:nvPr>
        </p:nvSpPr>
        <p:spPr>
          <a:xfrm>
            <a:off x="715100" y="894950"/>
            <a:ext cx="4066500" cy="87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4500">
                <a:solidFill>
                  <a:schemeClr val="lt1"/>
                </a:solidFill>
                <a:latin typeface="Montserrat ExtraBold"/>
                <a:ea typeface="Montserrat ExtraBold"/>
                <a:cs typeface="Montserrat ExtraBold"/>
                <a:sym typeface="Montserrat Extra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5" name="Google Shape;45;p9"/>
          <p:cNvSpPr txBox="1">
            <a:spLocks noGrp="1"/>
          </p:cNvSpPr>
          <p:nvPr>
            <p:ph type="subTitle" idx="2"/>
          </p:nvPr>
        </p:nvSpPr>
        <p:spPr>
          <a:xfrm>
            <a:off x="715100" y="1690925"/>
            <a:ext cx="4066500" cy="127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lt1"/>
                </a:solidFill>
                <a:latin typeface="Poppins"/>
                <a:ea typeface="Poppins"/>
                <a:cs typeface="Poppins"/>
                <a:sym typeface="Poppi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1">
  <p:cSld name="BLANK_1_2">
    <p:bg>
      <p:bgPr>
        <a:solidFill>
          <a:schemeClr val="dk2"/>
        </a:solidFill>
        <a:effectLst/>
      </p:bgPr>
    </p:bg>
    <p:spTree>
      <p:nvGrpSpPr>
        <p:cNvPr id="1" name="Shape 70"/>
        <p:cNvGrpSpPr/>
        <p:nvPr/>
      </p:nvGrpSpPr>
      <p:grpSpPr>
        <a:xfrm>
          <a:off x="0" y="0"/>
          <a:ext cx="0" cy="0"/>
          <a:chOff x="0" y="0"/>
          <a:chExt cx="0" cy="0"/>
        </a:xfrm>
      </p:grpSpPr>
      <p:sp>
        <p:nvSpPr>
          <p:cNvPr id="71" name="Google Shape;71;p14"/>
          <p:cNvSpPr/>
          <p:nvPr/>
        </p:nvSpPr>
        <p:spPr>
          <a:xfrm rot="10799942" flipH="1">
            <a:off x="-259949" y="-1070835"/>
            <a:ext cx="9663894" cy="9308520"/>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72" name="Google Shape;72;p14"/>
          <p:cNvSpPr txBox="1">
            <a:spLocks noGrp="1"/>
          </p:cNvSpPr>
          <p:nvPr>
            <p:ph type="title"/>
          </p:nvPr>
        </p:nvSpPr>
        <p:spPr>
          <a:xfrm>
            <a:off x="1534000" y="1225386"/>
            <a:ext cx="26901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3" name="Google Shape;73;p14"/>
          <p:cNvSpPr txBox="1">
            <a:spLocks noGrp="1"/>
          </p:cNvSpPr>
          <p:nvPr>
            <p:ph type="title" idx="2" hasCustomPrompt="1"/>
          </p:nvPr>
        </p:nvSpPr>
        <p:spPr>
          <a:xfrm>
            <a:off x="719988" y="1459098"/>
            <a:ext cx="747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 name="Google Shape;74;p14"/>
          <p:cNvSpPr txBox="1">
            <a:spLocks noGrp="1"/>
          </p:cNvSpPr>
          <p:nvPr>
            <p:ph type="subTitle" idx="1"/>
          </p:nvPr>
        </p:nvSpPr>
        <p:spPr>
          <a:xfrm>
            <a:off x="1534000" y="1735711"/>
            <a:ext cx="26901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5" name="Google Shape;75;p14"/>
          <p:cNvSpPr txBox="1">
            <a:spLocks noGrp="1"/>
          </p:cNvSpPr>
          <p:nvPr>
            <p:ph type="title" idx="3"/>
          </p:nvPr>
        </p:nvSpPr>
        <p:spPr>
          <a:xfrm>
            <a:off x="5749863" y="1225386"/>
            <a:ext cx="26901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6" name="Google Shape;76;p14"/>
          <p:cNvSpPr txBox="1">
            <a:spLocks noGrp="1"/>
          </p:cNvSpPr>
          <p:nvPr>
            <p:ph type="title" idx="4" hasCustomPrompt="1"/>
          </p:nvPr>
        </p:nvSpPr>
        <p:spPr>
          <a:xfrm>
            <a:off x="4940913" y="1459098"/>
            <a:ext cx="747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 name="Google Shape;77;p14"/>
          <p:cNvSpPr txBox="1">
            <a:spLocks noGrp="1"/>
          </p:cNvSpPr>
          <p:nvPr>
            <p:ph type="subTitle" idx="5"/>
          </p:nvPr>
        </p:nvSpPr>
        <p:spPr>
          <a:xfrm>
            <a:off x="5749863" y="1735711"/>
            <a:ext cx="26901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8" name="Google Shape;78;p14"/>
          <p:cNvSpPr txBox="1">
            <a:spLocks noGrp="1"/>
          </p:cNvSpPr>
          <p:nvPr>
            <p:ph type="title" idx="6"/>
          </p:nvPr>
        </p:nvSpPr>
        <p:spPr>
          <a:xfrm>
            <a:off x="5749863" y="2271611"/>
            <a:ext cx="26901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9" name="Google Shape;79;p14"/>
          <p:cNvSpPr txBox="1">
            <a:spLocks noGrp="1"/>
          </p:cNvSpPr>
          <p:nvPr>
            <p:ph type="title" idx="7" hasCustomPrompt="1"/>
          </p:nvPr>
        </p:nvSpPr>
        <p:spPr>
          <a:xfrm>
            <a:off x="4940913" y="2562698"/>
            <a:ext cx="747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4"/>
          <p:cNvSpPr txBox="1">
            <a:spLocks noGrp="1"/>
          </p:cNvSpPr>
          <p:nvPr>
            <p:ph type="subTitle" idx="8"/>
          </p:nvPr>
        </p:nvSpPr>
        <p:spPr>
          <a:xfrm>
            <a:off x="5749863" y="2781936"/>
            <a:ext cx="26901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1" name="Google Shape;81;p14"/>
          <p:cNvSpPr txBox="1">
            <a:spLocks noGrp="1"/>
          </p:cNvSpPr>
          <p:nvPr>
            <p:ph type="title" idx="9"/>
          </p:nvPr>
        </p:nvSpPr>
        <p:spPr>
          <a:xfrm>
            <a:off x="1534000" y="2271611"/>
            <a:ext cx="26901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2" name="Google Shape;82;p14"/>
          <p:cNvSpPr txBox="1">
            <a:spLocks noGrp="1"/>
          </p:cNvSpPr>
          <p:nvPr>
            <p:ph type="title" idx="13" hasCustomPrompt="1"/>
          </p:nvPr>
        </p:nvSpPr>
        <p:spPr>
          <a:xfrm>
            <a:off x="720237" y="2562698"/>
            <a:ext cx="720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4"/>
          <p:cNvSpPr txBox="1">
            <a:spLocks noGrp="1"/>
          </p:cNvSpPr>
          <p:nvPr>
            <p:ph type="subTitle" idx="14"/>
          </p:nvPr>
        </p:nvSpPr>
        <p:spPr>
          <a:xfrm>
            <a:off x="1534000" y="2781936"/>
            <a:ext cx="26901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4" name="Google Shape;84;p14"/>
          <p:cNvSpPr txBox="1">
            <a:spLocks noGrp="1"/>
          </p:cNvSpPr>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5" name="Google Shape;85;p14"/>
          <p:cNvSpPr txBox="1">
            <a:spLocks noGrp="1"/>
          </p:cNvSpPr>
          <p:nvPr>
            <p:ph type="title" idx="16"/>
          </p:nvPr>
        </p:nvSpPr>
        <p:spPr>
          <a:xfrm>
            <a:off x="5749863" y="3319586"/>
            <a:ext cx="26901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6" name="Google Shape;86;p14"/>
          <p:cNvSpPr txBox="1">
            <a:spLocks noGrp="1"/>
          </p:cNvSpPr>
          <p:nvPr>
            <p:ph type="title" idx="17" hasCustomPrompt="1"/>
          </p:nvPr>
        </p:nvSpPr>
        <p:spPr>
          <a:xfrm>
            <a:off x="4940913" y="3553298"/>
            <a:ext cx="747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4"/>
          <p:cNvSpPr txBox="1">
            <a:spLocks noGrp="1"/>
          </p:cNvSpPr>
          <p:nvPr>
            <p:ph type="subTitle" idx="18"/>
          </p:nvPr>
        </p:nvSpPr>
        <p:spPr>
          <a:xfrm>
            <a:off x="5749863" y="3829911"/>
            <a:ext cx="26901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8" name="Google Shape;88;p14"/>
          <p:cNvSpPr txBox="1">
            <a:spLocks noGrp="1"/>
          </p:cNvSpPr>
          <p:nvPr>
            <p:ph type="title" idx="19"/>
          </p:nvPr>
        </p:nvSpPr>
        <p:spPr>
          <a:xfrm>
            <a:off x="1534000" y="3319586"/>
            <a:ext cx="26901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9" name="Google Shape;89;p14"/>
          <p:cNvSpPr txBox="1">
            <a:spLocks noGrp="1"/>
          </p:cNvSpPr>
          <p:nvPr>
            <p:ph type="title" idx="20" hasCustomPrompt="1"/>
          </p:nvPr>
        </p:nvSpPr>
        <p:spPr>
          <a:xfrm>
            <a:off x="720237" y="3553298"/>
            <a:ext cx="720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4"/>
          <p:cNvSpPr txBox="1">
            <a:spLocks noGrp="1"/>
          </p:cNvSpPr>
          <p:nvPr>
            <p:ph type="subTitle" idx="21"/>
          </p:nvPr>
        </p:nvSpPr>
        <p:spPr>
          <a:xfrm>
            <a:off x="1534000" y="3829911"/>
            <a:ext cx="26901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
    <p:bg>
      <p:bgPr>
        <a:solidFill>
          <a:schemeClr val="lt1"/>
        </a:solidFill>
        <a:effectLst/>
      </p:bgPr>
    </p:bg>
    <p:spTree>
      <p:nvGrpSpPr>
        <p:cNvPr id="1" name="Shape 102"/>
        <p:cNvGrpSpPr/>
        <p:nvPr/>
      </p:nvGrpSpPr>
      <p:grpSpPr>
        <a:xfrm>
          <a:off x="0" y="0"/>
          <a:ext cx="0" cy="0"/>
          <a:chOff x="0" y="0"/>
          <a:chExt cx="0" cy="0"/>
        </a:xfrm>
      </p:grpSpPr>
      <p:sp>
        <p:nvSpPr>
          <p:cNvPr id="103" name="Google Shape;103;p18"/>
          <p:cNvSpPr/>
          <p:nvPr/>
        </p:nvSpPr>
        <p:spPr>
          <a:xfrm rot="3699419" flipH="1">
            <a:off x="2131963" y="-1207207"/>
            <a:ext cx="8621816" cy="6719964"/>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8"/>
          <p:cNvSpPr txBox="1">
            <a:spLocks noGrp="1"/>
          </p:cNvSpPr>
          <p:nvPr>
            <p:ph type="title"/>
          </p:nvPr>
        </p:nvSpPr>
        <p:spPr>
          <a:xfrm>
            <a:off x="2772700" y="905475"/>
            <a:ext cx="5656200" cy="1431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sz="9400">
                <a:solidFill>
                  <a:schemeClr val="lt1"/>
                </a:solidFill>
                <a:latin typeface="Montserrat ExtraBold"/>
                <a:ea typeface="Montserrat ExtraBold"/>
                <a:cs typeface="Montserrat ExtraBold"/>
                <a:sym typeface="Montserrat ExtraBold"/>
              </a:defRPr>
            </a:lvl1pPr>
            <a:lvl2pPr lvl="1" rtl="0">
              <a:spcBef>
                <a:spcPts val="0"/>
              </a:spcBef>
              <a:spcAft>
                <a:spcPts val="0"/>
              </a:spcAft>
              <a:buSzPts val="3500"/>
              <a:buNone/>
              <a:defRPr>
                <a:latin typeface="Lato"/>
                <a:ea typeface="Lato"/>
                <a:cs typeface="Lato"/>
                <a:sym typeface="Lato"/>
              </a:defRPr>
            </a:lvl2pPr>
            <a:lvl3pPr lvl="2" rtl="0">
              <a:spcBef>
                <a:spcPts val="0"/>
              </a:spcBef>
              <a:spcAft>
                <a:spcPts val="0"/>
              </a:spcAft>
              <a:buSzPts val="3500"/>
              <a:buNone/>
              <a:defRPr>
                <a:latin typeface="Lato"/>
                <a:ea typeface="Lato"/>
                <a:cs typeface="Lato"/>
                <a:sym typeface="Lato"/>
              </a:defRPr>
            </a:lvl3pPr>
            <a:lvl4pPr lvl="3" rtl="0">
              <a:spcBef>
                <a:spcPts val="0"/>
              </a:spcBef>
              <a:spcAft>
                <a:spcPts val="0"/>
              </a:spcAft>
              <a:buSzPts val="3500"/>
              <a:buNone/>
              <a:defRPr>
                <a:latin typeface="Lato"/>
                <a:ea typeface="Lato"/>
                <a:cs typeface="Lato"/>
                <a:sym typeface="Lato"/>
              </a:defRPr>
            </a:lvl4pPr>
            <a:lvl5pPr lvl="4" rtl="0">
              <a:spcBef>
                <a:spcPts val="0"/>
              </a:spcBef>
              <a:spcAft>
                <a:spcPts val="0"/>
              </a:spcAft>
              <a:buSzPts val="3500"/>
              <a:buNone/>
              <a:defRPr>
                <a:latin typeface="Lato"/>
                <a:ea typeface="Lato"/>
                <a:cs typeface="Lato"/>
                <a:sym typeface="Lato"/>
              </a:defRPr>
            </a:lvl5pPr>
            <a:lvl6pPr lvl="5" rtl="0">
              <a:spcBef>
                <a:spcPts val="0"/>
              </a:spcBef>
              <a:spcAft>
                <a:spcPts val="0"/>
              </a:spcAft>
              <a:buSzPts val="3500"/>
              <a:buNone/>
              <a:defRPr>
                <a:latin typeface="Lato"/>
                <a:ea typeface="Lato"/>
                <a:cs typeface="Lato"/>
                <a:sym typeface="Lato"/>
              </a:defRPr>
            </a:lvl6pPr>
            <a:lvl7pPr lvl="6" rtl="0">
              <a:spcBef>
                <a:spcPts val="0"/>
              </a:spcBef>
              <a:spcAft>
                <a:spcPts val="0"/>
              </a:spcAft>
              <a:buSzPts val="3500"/>
              <a:buNone/>
              <a:defRPr>
                <a:latin typeface="Lato"/>
                <a:ea typeface="Lato"/>
                <a:cs typeface="Lato"/>
                <a:sym typeface="Lato"/>
              </a:defRPr>
            </a:lvl7pPr>
            <a:lvl8pPr lvl="7" rtl="0">
              <a:spcBef>
                <a:spcPts val="0"/>
              </a:spcBef>
              <a:spcAft>
                <a:spcPts val="0"/>
              </a:spcAft>
              <a:buSzPts val="3500"/>
              <a:buNone/>
              <a:defRPr>
                <a:latin typeface="Lato"/>
                <a:ea typeface="Lato"/>
                <a:cs typeface="Lato"/>
                <a:sym typeface="Lato"/>
              </a:defRPr>
            </a:lvl8pPr>
            <a:lvl9pPr lvl="8" rtl="0">
              <a:spcBef>
                <a:spcPts val="0"/>
              </a:spcBef>
              <a:spcAft>
                <a:spcPts val="0"/>
              </a:spcAft>
              <a:buSzPts val="3500"/>
              <a:buNone/>
              <a:defRPr>
                <a:latin typeface="Lato"/>
                <a:ea typeface="Lato"/>
                <a:cs typeface="Lato"/>
                <a:sym typeface="Lato"/>
              </a:defRPr>
            </a:lvl9pPr>
          </a:lstStyle>
          <a:p>
            <a:endParaRPr/>
          </a:p>
        </p:txBody>
      </p:sp>
      <p:sp>
        <p:nvSpPr>
          <p:cNvPr id="105" name="Google Shape;105;p18"/>
          <p:cNvSpPr txBox="1">
            <a:spLocks noGrp="1"/>
          </p:cNvSpPr>
          <p:nvPr>
            <p:ph type="subTitle" idx="1"/>
          </p:nvPr>
        </p:nvSpPr>
        <p:spPr>
          <a:xfrm>
            <a:off x="4200200" y="2345575"/>
            <a:ext cx="4194600" cy="812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400"/>
              <a:buNone/>
              <a:defRPr sz="1600">
                <a:solidFill>
                  <a:schemeClr val="lt1"/>
                </a:solidFill>
                <a:latin typeface="Poppins"/>
                <a:ea typeface="Poppins"/>
                <a:cs typeface="Poppins"/>
                <a:sym typeface="Poppi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5">
  <p:cSld name="CUSTOM_1_1_1_1_1">
    <p:bg>
      <p:bgPr>
        <a:solidFill>
          <a:schemeClr val="lt1"/>
        </a:solidFill>
        <a:effectLst/>
      </p:bgPr>
    </p:bg>
    <p:spTree>
      <p:nvGrpSpPr>
        <p:cNvPr id="1" name="Shape 127"/>
        <p:cNvGrpSpPr/>
        <p:nvPr/>
      </p:nvGrpSpPr>
      <p:grpSpPr>
        <a:xfrm>
          <a:off x="0" y="0"/>
          <a:ext cx="0" cy="0"/>
          <a:chOff x="0" y="0"/>
          <a:chExt cx="0" cy="0"/>
        </a:xfrm>
      </p:grpSpPr>
      <p:sp>
        <p:nvSpPr>
          <p:cNvPr id="128" name="Google Shape;128;p23"/>
          <p:cNvSpPr/>
          <p:nvPr/>
        </p:nvSpPr>
        <p:spPr>
          <a:xfrm rot="9893784">
            <a:off x="1120921" y="1782382"/>
            <a:ext cx="9601305" cy="11522307"/>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3"/>
          <p:cNvSpPr txBox="1"/>
          <p:nvPr/>
        </p:nvSpPr>
        <p:spPr>
          <a:xfrm>
            <a:off x="5282575" y="1675644"/>
            <a:ext cx="31011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b="1">
              <a:solidFill>
                <a:srgbClr val="58A582"/>
              </a:solidFill>
              <a:latin typeface="Patrick Hand"/>
              <a:ea typeface="Patrick Hand"/>
              <a:cs typeface="Patrick Hand"/>
              <a:sym typeface="Patrick Hand"/>
            </a:endParaRPr>
          </a:p>
        </p:txBody>
      </p:sp>
      <p:sp>
        <p:nvSpPr>
          <p:cNvPr id="130" name="Google Shape;130;p23"/>
          <p:cNvSpPr txBox="1"/>
          <p:nvPr/>
        </p:nvSpPr>
        <p:spPr>
          <a:xfrm>
            <a:off x="5282575" y="2248356"/>
            <a:ext cx="3101100" cy="121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rgbClr val="0B6060"/>
              </a:solidFill>
              <a:latin typeface="Barlow Medium"/>
              <a:ea typeface="Barlow Medium"/>
              <a:cs typeface="Barlow Medium"/>
              <a:sym typeface="Barlow Medium"/>
            </a:endParaRPr>
          </a:p>
        </p:txBody>
      </p:sp>
      <p:sp>
        <p:nvSpPr>
          <p:cNvPr id="131" name="Google Shape;131;p23"/>
          <p:cNvSpPr txBox="1">
            <a:spLocks noGrp="1"/>
          </p:cNvSpPr>
          <p:nvPr>
            <p:ph type="title"/>
          </p:nvPr>
        </p:nvSpPr>
        <p:spPr>
          <a:xfrm>
            <a:off x="4415200" y="2588100"/>
            <a:ext cx="4013700" cy="597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sz="3600">
                <a:solidFill>
                  <a:schemeClr val="lt1"/>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2" name="Google Shape;132;p23"/>
          <p:cNvSpPr txBox="1">
            <a:spLocks noGrp="1"/>
          </p:cNvSpPr>
          <p:nvPr>
            <p:ph type="subTitle" idx="1"/>
          </p:nvPr>
        </p:nvSpPr>
        <p:spPr>
          <a:xfrm>
            <a:off x="4415000" y="3325325"/>
            <a:ext cx="4013700" cy="1283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800">
                <a:solidFill>
                  <a:schemeClr val="lt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1pPr>
            <a:lvl2pPr marL="914400" lvl="1"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2pPr>
            <a:lvl3pPr marL="1371600" lvl="2"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3pPr>
            <a:lvl4pPr marL="1828800" lvl="3"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4pPr>
            <a:lvl5pPr marL="2286000" lvl="4"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5pPr>
            <a:lvl6pPr marL="2743200" lvl="5"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6pPr>
            <a:lvl7pPr marL="3200400" lvl="6"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7pPr>
            <a:lvl8pPr marL="3657600" lvl="7"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8pPr>
            <a:lvl9pPr marL="4114800" lvl="8" indent="-317500">
              <a:lnSpc>
                <a:spcPct val="115000"/>
              </a:lnSpc>
              <a:spcBef>
                <a:spcPts val="1600"/>
              </a:spcBef>
              <a:spcAft>
                <a:spcPts val="1600"/>
              </a:spcAft>
              <a:buClr>
                <a:schemeClr val="dk2"/>
              </a:buClr>
              <a:buSzPts val="1400"/>
              <a:buFont typeface="Poppins"/>
              <a:buChar char="■"/>
              <a:defRPr>
                <a:solidFill>
                  <a:schemeClr val="dk2"/>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8" r:id="rId6"/>
    <p:sldLayoutId id="2147483660" r:id="rId7"/>
    <p:sldLayoutId id="2147483664" r:id="rId8"/>
    <p:sldLayoutId id="2147483669" r:id="rId9"/>
    <p:sldLayoutId id="2147483674" r:id="rId10"/>
    <p:sldLayoutId id="2147483675" r:id="rId11"/>
    <p:sldLayoutId id="2147483681" r:id="rId12"/>
    <p:sldLayoutId id="2147483682" r:id="rId13"/>
    <p:sldLayoutId id="2147483684" r:id="rId14"/>
    <p:sldLayoutId id="2147483685" r:id="rId15"/>
    <p:sldLayoutId id="2147483686" r:id="rId16"/>
    <p:sldLayoutId id="2147483687" r:id="rId17"/>
    <p:sldLayoutId id="2147483690" r:id="rId18"/>
    <p:sldLayoutId id="2147483691" r:id="rId19"/>
    <p:sldLayoutId id="2147483692"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microsoft.com/office/2018/10/relationships/comments" Target="../comments/modernComment_11E_0.xml"/><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microsoft.com/office/2018/10/relationships/comments" Target="../comments/modernComment_124_0.xml"/><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microsoft.com/office/2007/relationships/hdphoto" Target="../media/hdphoto2.wdp"/><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microsoft.com/office/2018/10/relationships/comments" Target="../comments/modernComment_168_9D8764CF.xm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microsoft.com/office/2018/10/relationships/comments" Target="../comments/modernComment_16B_0.xml"/><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slide" Target="slide5.xml"/><Relationship Id="rId4" Type="http://schemas.openxmlformats.org/officeDocument/2006/relationships/slide" Target="slide16.xml"/></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5"/>
        <p:cNvGrpSpPr/>
        <p:nvPr/>
      </p:nvGrpSpPr>
      <p:grpSpPr>
        <a:xfrm>
          <a:off x="0" y="0"/>
          <a:ext cx="0" cy="0"/>
          <a:chOff x="0" y="0"/>
          <a:chExt cx="0" cy="0"/>
        </a:xfrm>
      </p:grpSpPr>
      <p:sp>
        <p:nvSpPr>
          <p:cNvPr id="336" name="Google Shape;336;p52">
            <a:hlinkClick r:id="" action="ppaction://hlinkshowjump?jump=nextslide"/>
          </p:cNvPr>
          <p:cNvSpPr/>
          <p:nvPr/>
        </p:nvSpPr>
        <p:spPr>
          <a:xfrm>
            <a:off x="744450" y="3198525"/>
            <a:ext cx="3886500" cy="4266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2"/>
          <p:cNvSpPr txBox="1">
            <a:spLocks noGrp="1"/>
          </p:cNvSpPr>
          <p:nvPr>
            <p:ph type="ctrTitle"/>
          </p:nvPr>
        </p:nvSpPr>
        <p:spPr>
          <a:xfrm>
            <a:off x="677543" y="1807815"/>
            <a:ext cx="4258730" cy="125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Loan Prediction Based on Customer Behaviour</a:t>
            </a:r>
            <a:endParaRPr sz="2800" dirty="0"/>
          </a:p>
        </p:txBody>
      </p:sp>
      <p:sp>
        <p:nvSpPr>
          <p:cNvPr id="339" name="Google Shape;339;p52"/>
          <p:cNvSpPr txBox="1">
            <a:spLocks noGrp="1"/>
          </p:cNvSpPr>
          <p:nvPr>
            <p:ph type="ctrTitle"/>
          </p:nvPr>
        </p:nvSpPr>
        <p:spPr>
          <a:xfrm>
            <a:off x="835100" y="3251175"/>
            <a:ext cx="3531600" cy="32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dk2"/>
                </a:solidFill>
                <a:latin typeface="Montserrat Medium"/>
                <a:ea typeface="Montserrat Medium"/>
                <a:cs typeface="Montserrat Medium"/>
                <a:sym typeface="Montserrat Medium"/>
              </a:rPr>
              <a:t>Joshua Vincentius</a:t>
            </a:r>
            <a:endParaRPr sz="1600" dirty="0">
              <a:solidFill>
                <a:schemeClr val="dk2"/>
              </a:solidFill>
              <a:latin typeface="Montserrat Medium"/>
              <a:ea typeface="Montserrat Medium"/>
              <a:cs typeface="Montserrat Medium"/>
              <a:sym typeface="Montserrat Medium"/>
            </a:endParaRPr>
          </a:p>
        </p:txBody>
      </p:sp>
      <p:grpSp>
        <p:nvGrpSpPr>
          <p:cNvPr id="587" name="Google Shape;587;p52"/>
          <p:cNvGrpSpPr/>
          <p:nvPr/>
        </p:nvGrpSpPr>
        <p:grpSpPr>
          <a:xfrm>
            <a:off x="4181374" y="3198608"/>
            <a:ext cx="449696" cy="426611"/>
            <a:chOff x="4192650" y="3203925"/>
            <a:chExt cx="438300" cy="415800"/>
          </a:xfrm>
        </p:grpSpPr>
        <p:sp>
          <p:nvSpPr>
            <p:cNvPr id="588" name="Google Shape;588;p52">
              <a:hlinkClick r:id="" action="ppaction://hlinkshowjump?jump=nextslide"/>
            </p:cNvPr>
            <p:cNvSpPr/>
            <p:nvPr/>
          </p:nvSpPr>
          <p:spPr>
            <a:xfrm>
              <a:off x="4192650" y="3203925"/>
              <a:ext cx="438300" cy="41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9" name="Google Shape;589;p52"/>
            <p:cNvGrpSpPr/>
            <p:nvPr/>
          </p:nvGrpSpPr>
          <p:grpSpPr>
            <a:xfrm>
              <a:off x="4309575" y="3316763"/>
              <a:ext cx="204457" cy="190123"/>
              <a:chOff x="4426425" y="4796938"/>
              <a:chExt cx="204457" cy="190123"/>
            </a:xfrm>
          </p:grpSpPr>
          <p:sp>
            <p:nvSpPr>
              <p:cNvPr id="590" name="Google Shape;590;p52"/>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2"/>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5" name="Picture 4">
            <a:extLst>
              <a:ext uri="{FF2B5EF4-FFF2-40B4-BE49-F238E27FC236}">
                <a16:creationId xmlns:a16="http://schemas.microsoft.com/office/drawing/2014/main" id="{592B27AB-F001-D19E-D8AB-1F659A2C5653}"/>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24960" b="91600" l="4800" r="99100">
                        <a14:foregroundMark x1="19550" y1="39200" x2="26250" y2="39680"/>
                        <a14:foregroundMark x1="25050" y1="42640" x2="25250" y2="43440"/>
                        <a14:foregroundMark x1="16700" y1="42080" x2="18500" y2="44560"/>
                        <a14:foregroundMark x1="27050" y1="39440" x2="30400" y2="45040"/>
                        <a14:foregroundMark x1="9150" y1="49360" x2="8300" y2="48800"/>
                        <a14:foregroundMark x1="4800" y1="82880" x2="6300" y2="81760"/>
                        <a14:foregroundMark x1="54050" y1="65440" x2="63000" y2="55440"/>
                        <a14:foregroundMark x1="63000" y1="55440" x2="61900" y2="46160"/>
                        <a14:foregroundMark x1="81700" y1="39440" x2="96050" y2="36240"/>
                        <a14:foregroundMark x1="96050" y1="36240" x2="87400" y2="41280"/>
                        <a14:foregroundMark x1="62100" y1="55520" x2="59050" y2="53680"/>
                        <a14:foregroundMark x1="57400" y1="64880" x2="63450" y2="60640"/>
                        <a14:foregroundMark x1="78850" y1="36480" x2="76000" y2="41040"/>
                        <a14:foregroundMark x1="76500" y1="42640" x2="77350" y2="43760"/>
                        <a14:foregroundMark x1="77850" y1="35920" x2="77500" y2="38080"/>
                        <a14:foregroundMark x1="78200" y1="34880" x2="75350" y2="37840"/>
                        <a14:foregroundMark x1="76350" y1="44800" x2="79350" y2="44560"/>
                        <a14:foregroundMark x1="99100" y1="36480" x2="98950" y2="36240"/>
                        <a14:foregroundMark x1="78200" y1="34080" x2="75850" y2="36480"/>
                        <a14:foregroundMark x1="74650" y1="45040" x2="77150" y2="44560"/>
                        <a14:foregroundMark x1="52700" y1="64880" x2="51050" y2="61920"/>
                        <a14:foregroundMark x1="50200" y1="70240" x2="52550" y2="69760"/>
                        <a14:foregroundMark x1="52350" y1="63040" x2="51200" y2="61920"/>
                        <a14:foregroundMark x1="52700" y1="63040" x2="50700" y2="60880"/>
                        <a14:foregroundMark x1="51200" y1="61680" x2="54200" y2="61440"/>
                        <a14:foregroundMark x1="51550" y1="61920" x2="54050" y2="61120"/>
                        <a14:foregroundMark x1="50200" y1="60080" x2="53550" y2="60320"/>
                        <a14:foregroundMark x1="77000" y1="34320" x2="77150" y2="34880"/>
                        <a14:foregroundMark x1="75850" y1="35440" x2="77000" y2="35920"/>
                        <a14:foregroundMark x1="76500" y1="35440" x2="77650" y2="34080"/>
                      </a14:backgroundRemoval>
                    </a14:imgEffect>
                  </a14:imgLayer>
                </a14:imgProps>
              </a:ext>
            </a:extLst>
          </a:blip>
          <a:srcRect t="16643"/>
          <a:stretch/>
        </p:blipFill>
        <p:spPr>
          <a:xfrm>
            <a:off x="4819713" y="1716070"/>
            <a:ext cx="4324287" cy="22528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36"/>
                                        </p:tgtEl>
                                        <p:attrNameLst>
                                          <p:attrName>style.visibility</p:attrName>
                                        </p:attrNameLst>
                                      </p:cBhvr>
                                      <p:to>
                                        <p:strVal val="visible"/>
                                      </p:to>
                                    </p:set>
                                    <p:animEffect transition="in" filter="fade">
                                      <p:cBhvr>
                                        <p:cTn id="7" dur="1000"/>
                                        <p:tgtEl>
                                          <p:spTgt spid="336"/>
                                        </p:tgtEl>
                                      </p:cBhvr>
                                    </p:animEffect>
                                  </p:childTnLst>
                                </p:cTn>
                              </p:par>
                              <p:par>
                                <p:cTn id="8" presetID="10" presetClass="entr" presetSubtype="0" fill="hold" nodeType="withEffect">
                                  <p:stCondLst>
                                    <p:cond delay="0"/>
                                  </p:stCondLst>
                                  <p:childTnLst>
                                    <p:set>
                                      <p:cBhvr>
                                        <p:cTn id="9" dur="1" fill="hold">
                                          <p:stCondLst>
                                            <p:cond delay="0"/>
                                          </p:stCondLst>
                                        </p:cTn>
                                        <p:tgtEl>
                                          <p:spTgt spid="337"/>
                                        </p:tgtEl>
                                        <p:attrNameLst>
                                          <p:attrName>style.visibility</p:attrName>
                                        </p:attrNameLst>
                                      </p:cBhvr>
                                      <p:to>
                                        <p:strVal val="visible"/>
                                      </p:to>
                                    </p:set>
                                    <p:animEffect transition="in" filter="fade">
                                      <p:cBhvr>
                                        <p:cTn id="10" dur="1000"/>
                                        <p:tgtEl>
                                          <p:spTgt spid="337"/>
                                        </p:tgtEl>
                                      </p:cBhvr>
                                    </p:animEffect>
                                  </p:childTnLst>
                                </p:cTn>
                              </p:par>
                              <p:par>
                                <p:cTn id="11" presetID="10" presetClass="entr" presetSubtype="0" fill="hold" nodeType="withEffect">
                                  <p:stCondLst>
                                    <p:cond delay="0"/>
                                  </p:stCondLst>
                                  <p:childTnLst>
                                    <p:set>
                                      <p:cBhvr>
                                        <p:cTn id="12" dur="1" fill="hold">
                                          <p:stCondLst>
                                            <p:cond delay="0"/>
                                          </p:stCondLst>
                                        </p:cTn>
                                        <p:tgtEl>
                                          <p:spTgt spid="339"/>
                                        </p:tgtEl>
                                        <p:attrNameLst>
                                          <p:attrName>style.visibility</p:attrName>
                                        </p:attrNameLst>
                                      </p:cBhvr>
                                      <p:to>
                                        <p:strVal val="visible"/>
                                      </p:to>
                                    </p:set>
                                    <p:animEffect transition="in" filter="fade">
                                      <p:cBhvr>
                                        <p:cTn id="13" dur="1000"/>
                                        <p:tgtEl>
                                          <p:spTgt spid="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627"/>
        <p:cNvGrpSpPr/>
        <p:nvPr/>
      </p:nvGrpSpPr>
      <p:grpSpPr>
        <a:xfrm>
          <a:off x="0" y="0"/>
          <a:ext cx="0" cy="0"/>
          <a:chOff x="0" y="0"/>
          <a:chExt cx="0" cy="0"/>
        </a:xfrm>
      </p:grpSpPr>
      <p:sp>
        <p:nvSpPr>
          <p:cNvPr id="3628" name="Google Shape;3628;p84"/>
          <p:cNvSpPr txBox="1">
            <a:spLocks noGrp="1"/>
          </p:cNvSpPr>
          <p:nvPr>
            <p:ph type="title"/>
          </p:nvPr>
        </p:nvSpPr>
        <p:spPr>
          <a:xfrm>
            <a:off x="715858" y="321640"/>
            <a:ext cx="7704000" cy="48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Correlation Heatmap</a:t>
            </a:r>
            <a:endParaRPr dirty="0"/>
          </a:p>
        </p:txBody>
      </p:sp>
      <p:sp>
        <p:nvSpPr>
          <p:cNvPr id="3630" name="Google Shape;3630;p84"/>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84">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84">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3" name="Google Shape;3633;p84"/>
          <p:cNvGrpSpPr/>
          <p:nvPr/>
        </p:nvGrpSpPr>
        <p:grpSpPr>
          <a:xfrm>
            <a:off x="4736475" y="4873138"/>
            <a:ext cx="204457" cy="190123"/>
            <a:chOff x="4426425" y="4796938"/>
            <a:chExt cx="204457" cy="190123"/>
          </a:xfrm>
        </p:grpSpPr>
        <p:sp>
          <p:nvSpPr>
            <p:cNvPr id="3634" name="Google Shape;3634;p84"/>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84"/>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6" name="Google Shape;3636;p84"/>
          <p:cNvGrpSpPr/>
          <p:nvPr/>
        </p:nvGrpSpPr>
        <p:grpSpPr>
          <a:xfrm flipH="1">
            <a:off x="4203075" y="4873138"/>
            <a:ext cx="204457" cy="190123"/>
            <a:chOff x="4426425" y="4796938"/>
            <a:chExt cx="204457" cy="190123"/>
          </a:xfrm>
        </p:grpSpPr>
        <p:sp>
          <p:nvSpPr>
            <p:cNvPr id="3637" name="Google Shape;3637;p84"/>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84"/>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2652;p64">
            <a:extLst>
              <a:ext uri="{FF2B5EF4-FFF2-40B4-BE49-F238E27FC236}">
                <a16:creationId xmlns:a16="http://schemas.microsoft.com/office/drawing/2014/main" id="{264226D5-1792-BB82-9BDF-D47479E3891D}"/>
              </a:ext>
            </a:extLst>
          </p:cNvPr>
          <p:cNvSpPr txBox="1">
            <a:spLocks/>
          </p:cNvSpPr>
          <p:nvPr/>
        </p:nvSpPr>
        <p:spPr>
          <a:xfrm>
            <a:off x="815160" y="3374683"/>
            <a:ext cx="7704000" cy="885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There is no multicollinearity that shows strong correlation between the column features with the assumption that strong correlation is above 0.8</a:t>
            </a:r>
          </a:p>
        </p:txBody>
      </p:sp>
      <p:pic>
        <p:nvPicPr>
          <p:cNvPr id="5" name="Picture 4">
            <a:extLst>
              <a:ext uri="{FF2B5EF4-FFF2-40B4-BE49-F238E27FC236}">
                <a16:creationId xmlns:a16="http://schemas.microsoft.com/office/drawing/2014/main" id="{284EA693-7E65-BA51-33C6-0A0764682D0B}"/>
              </a:ext>
            </a:extLst>
          </p:cNvPr>
          <p:cNvPicPr>
            <a:picLocks noChangeAspect="1"/>
          </p:cNvPicPr>
          <p:nvPr/>
        </p:nvPicPr>
        <p:blipFill>
          <a:blip r:embed="rId3"/>
          <a:stretch>
            <a:fillRect/>
          </a:stretch>
        </p:blipFill>
        <p:spPr>
          <a:xfrm>
            <a:off x="2699922" y="971103"/>
            <a:ext cx="3744156" cy="2526477"/>
          </a:xfrm>
          <a:prstGeom prst="rect">
            <a:avLst/>
          </a:prstGeom>
        </p:spPr>
      </p:pic>
    </p:spTree>
    <p:extLst>
      <p:ext uri="{BB962C8B-B14F-4D97-AF65-F5344CB8AC3E}">
        <p14:creationId xmlns:p14="http://schemas.microsoft.com/office/powerpoint/2010/main" val="39357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642"/>
        <p:cNvGrpSpPr/>
        <p:nvPr/>
      </p:nvGrpSpPr>
      <p:grpSpPr>
        <a:xfrm>
          <a:off x="0" y="0"/>
          <a:ext cx="0" cy="0"/>
          <a:chOff x="0" y="0"/>
          <a:chExt cx="0" cy="0"/>
        </a:xfrm>
      </p:grpSpPr>
      <p:sp>
        <p:nvSpPr>
          <p:cNvPr id="3648" name="Google Shape;3648;p85"/>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85">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85">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1" name="Google Shape;3651;p85"/>
          <p:cNvGrpSpPr/>
          <p:nvPr/>
        </p:nvGrpSpPr>
        <p:grpSpPr>
          <a:xfrm>
            <a:off x="4736475" y="4873138"/>
            <a:ext cx="204457" cy="190123"/>
            <a:chOff x="4426425" y="4796938"/>
            <a:chExt cx="204457" cy="190123"/>
          </a:xfrm>
        </p:grpSpPr>
        <p:sp>
          <p:nvSpPr>
            <p:cNvPr id="3652" name="Google Shape;3652;p85"/>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85"/>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4" name="Google Shape;3654;p85"/>
          <p:cNvGrpSpPr/>
          <p:nvPr/>
        </p:nvGrpSpPr>
        <p:grpSpPr>
          <a:xfrm flipH="1">
            <a:off x="4203075" y="4873138"/>
            <a:ext cx="204457" cy="190123"/>
            <a:chOff x="4426425" y="4796938"/>
            <a:chExt cx="204457" cy="190123"/>
          </a:xfrm>
        </p:grpSpPr>
        <p:sp>
          <p:nvSpPr>
            <p:cNvPr id="3655" name="Google Shape;3655;p85"/>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85"/>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D7CA4483-2BD8-7F7B-B6BB-137A0B47445D}"/>
              </a:ext>
            </a:extLst>
          </p:cNvPr>
          <p:cNvPicPr>
            <a:picLocks noChangeAspect="1"/>
          </p:cNvPicPr>
          <p:nvPr/>
        </p:nvPicPr>
        <p:blipFill>
          <a:blip r:embed="rId3"/>
          <a:stretch>
            <a:fillRect/>
          </a:stretch>
        </p:blipFill>
        <p:spPr>
          <a:xfrm>
            <a:off x="1213161" y="1340191"/>
            <a:ext cx="2872989" cy="2103302"/>
          </a:xfrm>
          <a:prstGeom prst="rect">
            <a:avLst/>
          </a:prstGeom>
        </p:spPr>
      </p:pic>
      <p:pic>
        <p:nvPicPr>
          <p:cNvPr id="9" name="Picture 8">
            <a:extLst>
              <a:ext uri="{FF2B5EF4-FFF2-40B4-BE49-F238E27FC236}">
                <a16:creationId xmlns:a16="http://schemas.microsoft.com/office/drawing/2014/main" id="{D82D00E9-C2F9-3BBA-DE01-6F675DD2006A}"/>
              </a:ext>
            </a:extLst>
          </p:cNvPr>
          <p:cNvPicPr>
            <a:picLocks noChangeAspect="1"/>
          </p:cNvPicPr>
          <p:nvPr/>
        </p:nvPicPr>
        <p:blipFill>
          <a:blip r:embed="rId4"/>
          <a:stretch>
            <a:fillRect/>
          </a:stretch>
        </p:blipFill>
        <p:spPr>
          <a:xfrm>
            <a:off x="4940932" y="1340191"/>
            <a:ext cx="2949196" cy="2110923"/>
          </a:xfrm>
          <a:prstGeom prst="rect">
            <a:avLst/>
          </a:prstGeom>
        </p:spPr>
      </p:pic>
      <p:sp>
        <p:nvSpPr>
          <p:cNvPr id="10" name="Google Shape;2652;p64">
            <a:extLst>
              <a:ext uri="{FF2B5EF4-FFF2-40B4-BE49-F238E27FC236}">
                <a16:creationId xmlns:a16="http://schemas.microsoft.com/office/drawing/2014/main" id="{AE106BA4-A7CE-DDBD-8424-8F34C268D9B2}"/>
              </a:ext>
            </a:extLst>
          </p:cNvPr>
          <p:cNvSpPr txBox="1">
            <a:spLocks/>
          </p:cNvSpPr>
          <p:nvPr/>
        </p:nvSpPr>
        <p:spPr>
          <a:xfrm>
            <a:off x="767550" y="3570094"/>
            <a:ext cx="7704000" cy="885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Age of customers doesn’t seem to affect the overall risk flag score significantly and can be neglected in customer </a:t>
            </a:r>
            <a:r>
              <a:rPr lang="en-US" dirty="0" err="1"/>
              <a:t>behaviour</a:t>
            </a:r>
            <a:r>
              <a:rPr lang="en-US" dirty="0"/>
              <a:t> analysis. On the other side, the customers that defaulted at bank loan seems to have lower experience than those who didn’t default</a:t>
            </a:r>
          </a:p>
        </p:txBody>
      </p:sp>
      <p:sp>
        <p:nvSpPr>
          <p:cNvPr id="11" name="Google Shape;3866;p90">
            <a:extLst>
              <a:ext uri="{FF2B5EF4-FFF2-40B4-BE49-F238E27FC236}">
                <a16:creationId xmlns:a16="http://schemas.microsoft.com/office/drawing/2014/main" id="{DC8E5E96-C65B-5B23-7DE0-7EA86E9E4EC0}"/>
              </a:ext>
            </a:extLst>
          </p:cNvPr>
          <p:cNvSpPr txBox="1">
            <a:spLocks/>
          </p:cNvSpPr>
          <p:nvPr/>
        </p:nvSpPr>
        <p:spPr>
          <a:xfrm>
            <a:off x="719999" y="312402"/>
            <a:ext cx="770400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ExtraBold"/>
              <a:buNone/>
              <a:defRPr sz="3600" b="0" i="0" u="none" strike="noStrike" cap="none">
                <a:solidFill>
                  <a:schemeClr val="dk2"/>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ctr"/>
            <a:r>
              <a:rPr lang="en-US" sz="2800" dirty="0"/>
              <a:t>Age Is Just A Number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865"/>
        <p:cNvGrpSpPr/>
        <p:nvPr/>
      </p:nvGrpSpPr>
      <p:grpSpPr>
        <a:xfrm>
          <a:off x="0" y="0"/>
          <a:ext cx="0" cy="0"/>
          <a:chOff x="0" y="0"/>
          <a:chExt cx="0" cy="0"/>
        </a:xfrm>
      </p:grpSpPr>
      <p:sp>
        <p:nvSpPr>
          <p:cNvPr id="3866" name="Google Shape;3866;p90"/>
          <p:cNvSpPr txBox="1">
            <a:spLocks noGrp="1"/>
          </p:cNvSpPr>
          <p:nvPr>
            <p:ph type="title"/>
          </p:nvPr>
        </p:nvSpPr>
        <p:spPr>
          <a:xfrm>
            <a:off x="719999" y="312402"/>
            <a:ext cx="7704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solidFill>
                  <a:schemeClr val="dk2"/>
                </a:solidFill>
                <a:latin typeface="Montserrat ExtraBold"/>
                <a:ea typeface="Montserrat ExtraBold"/>
                <a:cs typeface="Montserrat ExtraBold"/>
                <a:sym typeface="Montserrat ExtraBold"/>
              </a:rPr>
              <a:t>Single Customers Are Risky</a:t>
            </a:r>
            <a:endParaRPr sz="2800" dirty="0">
              <a:solidFill>
                <a:schemeClr val="dk2"/>
              </a:solidFill>
              <a:latin typeface="Montserrat ExtraBold"/>
              <a:ea typeface="Montserrat ExtraBold"/>
              <a:cs typeface="Montserrat ExtraBold"/>
              <a:sym typeface="Montserrat ExtraBold"/>
            </a:endParaRPr>
          </a:p>
        </p:txBody>
      </p:sp>
      <p:sp>
        <p:nvSpPr>
          <p:cNvPr id="3901" name="Google Shape;3901;p90"/>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90">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90">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04" name="Google Shape;3904;p90"/>
          <p:cNvGrpSpPr/>
          <p:nvPr/>
        </p:nvGrpSpPr>
        <p:grpSpPr>
          <a:xfrm>
            <a:off x="4736475" y="4873138"/>
            <a:ext cx="204457" cy="190123"/>
            <a:chOff x="4426425" y="4796938"/>
            <a:chExt cx="204457" cy="190123"/>
          </a:xfrm>
        </p:grpSpPr>
        <p:sp>
          <p:nvSpPr>
            <p:cNvPr id="3905" name="Google Shape;3905;p90"/>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90"/>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7" name="Google Shape;3907;p90"/>
          <p:cNvGrpSpPr/>
          <p:nvPr/>
        </p:nvGrpSpPr>
        <p:grpSpPr>
          <a:xfrm flipH="1">
            <a:off x="4203075" y="4873138"/>
            <a:ext cx="204457" cy="190123"/>
            <a:chOff x="4426425" y="4796938"/>
            <a:chExt cx="204457" cy="190123"/>
          </a:xfrm>
        </p:grpSpPr>
        <p:sp>
          <p:nvSpPr>
            <p:cNvPr id="3908" name="Google Shape;3908;p90"/>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90"/>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2652;p64">
            <a:extLst>
              <a:ext uri="{FF2B5EF4-FFF2-40B4-BE49-F238E27FC236}">
                <a16:creationId xmlns:a16="http://schemas.microsoft.com/office/drawing/2014/main" id="{94E55A47-A447-BB0B-9BA2-31F95647DD6F}"/>
              </a:ext>
            </a:extLst>
          </p:cNvPr>
          <p:cNvSpPr txBox="1">
            <a:spLocks/>
          </p:cNvSpPr>
          <p:nvPr/>
        </p:nvSpPr>
        <p:spPr>
          <a:xfrm>
            <a:off x="1043317" y="3878120"/>
            <a:ext cx="8029066" cy="885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t>Mostly the customers who take the bank loan is single / not married.</a:t>
            </a:r>
          </a:p>
          <a:p>
            <a:pPr marL="285750" indent="-285750">
              <a:buFont typeface="Arial" panose="020B0604020202020204" pitchFamily="34" charset="0"/>
              <a:buChar char="•"/>
            </a:pPr>
            <a:r>
              <a:rPr lang="en-US" dirty="0"/>
              <a:t>The percentage of single customers who defaulted is also higher than the percentage of total customers who defaulted</a:t>
            </a:r>
          </a:p>
        </p:txBody>
      </p:sp>
      <p:pic>
        <p:nvPicPr>
          <p:cNvPr id="7" name="Picture 6">
            <a:extLst>
              <a:ext uri="{FF2B5EF4-FFF2-40B4-BE49-F238E27FC236}">
                <a16:creationId xmlns:a16="http://schemas.microsoft.com/office/drawing/2014/main" id="{1FCBD157-7623-D534-994D-23C2267A7B21}"/>
              </a:ext>
            </a:extLst>
          </p:cNvPr>
          <p:cNvPicPr>
            <a:picLocks noChangeAspect="1"/>
          </p:cNvPicPr>
          <p:nvPr/>
        </p:nvPicPr>
        <p:blipFill>
          <a:blip r:embed="rId3"/>
          <a:stretch>
            <a:fillRect/>
          </a:stretch>
        </p:blipFill>
        <p:spPr>
          <a:xfrm>
            <a:off x="884475" y="910040"/>
            <a:ext cx="4740051" cy="2933954"/>
          </a:xfrm>
          <a:prstGeom prst="rect">
            <a:avLst/>
          </a:prstGeom>
        </p:spPr>
      </p:pic>
      <p:graphicFrame>
        <p:nvGraphicFramePr>
          <p:cNvPr id="8" name="Table 8">
            <a:extLst>
              <a:ext uri="{FF2B5EF4-FFF2-40B4-BE49-F238E27FC236}">
                <a16:creationId xmlns:a16="http://schemas.microsoft.com/office/drawing/2014/main" id="{F207E61E-CF50-D6C8-59B4-B1904BEEF3C5}"/>
              </a:ext>
            </a:extLst>
          </p:cNvPr>
          <p:cNvGraphicFramePr>
            <a:graphicFrameLocks noGrp="1"/>
          </p:cNvGraphicFramePr>
          <p:nvPr>
            <p:extLst>
              <p:ext uri="{D42A27DB-BD31-4B8C-83A1-F6EECF244321}">
                <p14:modId xmlns:p14="http://schemas.microsoft.com/office/powerpoint/2010/main" val="2606156304"/>
              </p:ext>
            </p:extLst>
          </p:nvPr>
        </p:nvGraphicFramePr>
        <p:xfrm>
          <a:off x="5797895" y="2031302"/>
          <a:ext cx="2673655" cy="1036320"/>
        </p:xfrm>
        <a:graphic>
          <a:graphicData uri="http://schemas.openxmlformats.org/drawingml/2006/table">
            <a:tbl>
              <a:tblPr firstRow="1" bandRow="1">
                <a:tableStyleId>{8546C74E-203E-4317-9294-78A747C56959}</a:tableStyleId>
              </a:tblPr>
              <a:tblGrid>
                <a:gridCol w="1048222">
                  <a:extLst>
                    <a:ext uri="{9D8B030D-6E8A-4147-A177-3AD203B41FA5}">
                      <a16:colId xmlns:a16="http://schemas.microsoft.com/office/drawing/2014/main" val="2288912342"/>
                    </a:ext>
                  </a:extLst>
                </a:gridCol>
                <a:gridCol w="1625433">
                  <a:extLst>
                    <a:ext uri="{9D8B030D-6E8A-4147-A177-3AD203B41FA5}">
                      <a16:colId xmlns:a16="http://schemas.microsoft.com/office/drawing/2014/main" val="3656948990"/>
                    </a:ext>
                  </a:extLst>
                </a:gridCol>
              </a:tblGrid>
              <a:tr h="221475">
                <a:tc>
                  <a:txBody>
                    <a:bodyPr/>
                    <a:lstStyle/>
                    <a:p>
                      <a:pPr algn="l"/>
                      <a:r>
                        <a:rPr lang="en-US" sz="1100" dirty="0"/>
                        <a:t>Marital Status</a:t>
                      </a:r>
                    </a:p>
                  </a:txBody>
                  <a:tcPr>
                    <a:solidFill>
                      <a:schemeClr val="accent2"/>
                    </a:solidFill>
                  </a:tcPr>
                </a:tc>
                <a:tc>
                  <a:txBody>
                    <a:bodyPr/>
                    <a:lstStyle/>
                    <a:p>
                      <a:pPr algn="l"/>
                      <a:r>
                        <a:rPr lang="en-US" sz="1100" dirty="0"/>
                        <a:t>Total Percentage(%)</a:t>
                      </a:r>
                    </a:p>
                  </a:txBody>
                  <a:tcPr>
                    <a:solidFill>
                      <a:schemeClr val="accent2"/>
                    </a:solidFill>
                  </a:tcPr>
                </a:tc>
                <a:extLst>
                  <a:ext uri="{0D108BD9-81ED-4DB2-BD59-A6C34878D82A}">
                    <a16:rowId xmlns:a16="http://schemas.microsoft.com/office/drawing/2014/main" val="1681014983"/>
                  </a:ext>
                </a:extLst>
              </a:tr>
              <a:tr h="221475">
                <a:tc>
                  <a:txBody>
                    <a:bodyPr/>
                    <a:lstStyle/>
                    <a:p>
                      <a:r>
                        <a:rPr lang="en-US" sz="1100" b="0" dirty="0">
                          <a:solidFill>
                            <a:srgbClr val="FF0000"/>
                          </a:solidFill>
                        </a:rPr>
                        <a:t>Single</a:t>
                      </a:r>
                    </a:p>
                  </a:txBody>
                  <a:tcPr/>
                </a:tc>
                <a:tc>
                  <a:txBody>
                    <a:bodyPr/>
                    <a:lstStyle/>
                    <a:p>
                      <a:r>
                        <a:rPr lang="en-US" sz="1100" b="0" dirty="0">
                          <a:solidFill>
                            <a:srgbClr val="FF0000"/>
                          </a:solidFill>
                        </a:rPr>
                        <a:t>12.53%</a:t>
                      </a:r>
                    </a:p>
                  </a:txBody>
                  <a:tcPr/>
                </a:tc>
                <a:extLst>
                  <a:ext uri="{0D108BD9-81ED-4DB2-BD59-A6C34878D82A}">
                    <a16:rowId xmlns:a16="http://schemas.microsoft.com/office/drawing/2014/main" val="2884270150"/>
                  </a:ext>
                </a:extLst>
              </a:tr>
              <a:tr h="221475">
                <a:tc>
                  <a:txBody>
                    <a:bodyPr/>
                    <a:lstStyle/>
                    <a:p>
                      <a:r>
                        <a:rPr lang="en-US" sz="1100" dirty="0"/>
                        <a:t>Married</a:t>
                      </a:r>
                    </a:p>
                  </a:txBody>
                  <a:tcPr/>
                </a:tc>
                <a:tc>
                  <a:txBody>
                    <a:bodyPr/>
                    <a:lstStyle/>
                    <a:p>
                      <a:r>
                        <a:rPr lang="en-US" sz="1100" dirty="0"/>
                        <a:t>10.24%</a:t>
                      </a:r>
                    </a:p>
                  </a:txBody>
                  <a:tcPr/>
                </a:tc>
                <a:extLst>
                  <a:ext uri="{0D108BD9-81ED-4DB2-BD59-A6C34878D82A}">
                    <a16:rowId xmlns:a16="http://schemas.microsoft.com/office/drawing/2014/main" val="2980464309"/>
                  </a:ext>
                </a:extLst>
              </a:tr>
              <a:tr h="221475">
                <a:tc>
                  <a:txBody>
                    <a:bodyPr/>
                    <a:lstStyle/>
                    <a:p>
                      <a:r>
                        <a:rPr lang="en-US" sz="1100" b="1" dirty="0"/>
                        <a:t>Average</a:t>
                      </a:r>
                    </a:p>
                  </a:txBody>
                  <a:tcPr/>
                </a:tc>
                <a:tc>
                  <a:txBody>
                    <a:bodyPr/>
                    <a:lstStyle/>
                    <a:p>
                      <a:r>
                        <a:rPr lang="en-US" sz="1100" b="1" dirty="0"/>
                        <a:t>12.3%</a:t>
                      </a:r>
                    </a:p>
                  </a:txBody>
                  <a:tcPr/>
                </a:tc>
                <a:extLst>
                  <a:ext uri="{0D108BD9-81ED-4DB2-BD59-A6C34878D82A}">
                    <a16:rowId xmlns:a16="http://schemas.microsoft.com/office/drawing/2014/main" val="94038699"/>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577"/>
        <p:cNvGrpSpPr/>
        <p:nvPr/>
      </p:nvGrpSpPr>
      <p:grpSpPr>
        <a:xfrm>
          <a:off x="0" y="0"/>
          <a:ext cx="0" cy="0"/>
          <a:chOff x="0" y="0"/>
          <a:chExt cx="0" cy="0"/>
        </a:xfrm>
      </p:grpSpPr>
      <p:sp>
        <p:nvSpPr>
          <p:cNvPr id="3591" name="Google Shape;3591;p82"/>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82">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82">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4" name="Google Shape;3594;p82"/>
          <p:cNvGrpSpPr/>
          <p:nvPr/>
        </p:nvGrpSpPr>
        <p:grpSpPr>
          <a:xfrm>
            <a:off x="4736475" y="4873138"/>
            <a:ext cx="204457" cy="190123"/>
            <a:chOff x="4426425" y="4796938"/>
            <a:chExt cx="204457" cy="190123"/>
          </a:xfrm>
        </p:grpSpPr>
        <p:sp>
          <p:nvSpPr>
            <p:cNvPr id="3595" name="Google Shape;3595;p82"/>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82"/>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7" name="Google Shape;3597;p82"/>
          <p:cNvGrpSpPr/>
          <p:nvPr/>
        </p:nvGrpSpPr>
        <p:grpSpPr>
          <a:xfrm flipH="1">
            <a:off x="4203075" y="4873138"/>
            <a:ext cx="204457" cy="190123"/>
            <a:chOff x="4426425" y="4796938"/>
            <a:chExt cx="204457" cy="190123"/>
          </a:xfrm>
        </p:grpSpPr>
        <p:sp>
          <p:nvSpPr>
            <p:cNvPr id="3598" name="Google Shape;3598;p82"/>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82"/>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 name="Picture 13">
            <a:extLst>
              <a:ext uri="{FF2B5EF4-FFF2-40B4-BE49-F238E27FC236}">
                <a16:creationId xmlns:a16="http://schemas.microsoft.com/office/drawing/2014/main" id="{30AF60A6-E682-10A5-D207-CBA235F0668B}"/>
              </a:ext>
            </a:extLst>
          </p:cNvPr>
          <p:cNvPicPr>
            <a:picLocks noChangeAspect="1"/>
          </p:cNvPicPr>
          <p:nvPr/>
        </p:nvPicPr>
        <p:blipFill>
          <a:blip r:embed="rId4"/>
          <a:stretch>
            <a:fillRect/>
          </a:stretch>
        </p:blipFill>
        <p:spPr>
          <a:xfrm>
            <a:off x="656666" y="910040"/>
            <a:ext cx="4770533" cy="2956816"/>
          </a:xfrm>
          <a:prstGeom prst="rect">
            <a:avLst/>
          </a:prstGeom>
        </p:spPr>
      </p:pic>
      <p:sp>
        <p:nvSpPr>
          <p:cNvPr id="17" name="Google Shape;3866;p90">
            <a:extLst>
              <a:ext uri="{FF2B5EF4-FFF2-40B4-BE49-F238E27FC236}">
                <a16:creationId xmlns:a16="http://schemas.microsoft.com/office/drawing/2014/main" id="{0B097774-49A8-8FC4-6566-72EAE4F8A4CA}"/>
              </a:ext>
            </a:extLst>
          </p:cNvPr>
          <p:cNvSpPr txBox="1">
            <a:spLocks noGrp="1"/>
          </p:cNvSpPr>
          <p:nvPr>
            <p:ph type="title"/>
          </p:nvPr>
        </p:nvSpPr>
        <p:spPr>
          <a:xfrm>
            <a:off x="719999" y="312402"/>
            <a:ext cx="7704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2"/>
                </a:solidFill>
                <a:latin typeface="Montserrat ExtraBold"/>
                <a:ea typeface="Montserrat ExtraBold"/>
                <a:cs typeface="Montserrat ExtraBold"/>
                <a:sym typeface="Montserrat ExtraBold"/>
              </a:rPr>
              <a:t>Customers Need to Pay for Their House Rental</a:t>
            </a:r>
            <a:endParaRPr sz="2000" dirty="0">
              <a:solidFill>
                <a:schemeClr val="dk2"/>
              </a:solidFill>
              <a:latin typeface="Montserrat ExtraBold"/>
              <a:ea typeface="Montserrat ExtraBold"/>
              <a:cs typeface="Montserrat ExtraBold"/>
              <a:sym typeface="Montserrat ExtraBold"/>
            </a:endParaRPr>
          </a:p>
        </p:txBody>
      </p:sp>
      <p:graphicFrame>
        <p:nvGraphicFramePr>
          <p:cNvPr id="18" name="Table 8">
            <a:extLst>
              <a:ext uri="{FF2B5EF4-FFF2-40B4-BE49-F238E27FC236}">
                <a16:creationId xmlns:a16="http://schemas.microsoft.com/office/drawing/2014/main" id="{86921151-A713-BDCF-E55C-F7E05228DE91}"/>
              </a:ext>
            </a:extLst>
          </p:cNvPr>
          <p:cNvGraphicFramePr>
            <a:graphicFrameLocks noGrp="1"/>
          </p:cNvGraphicFramePr>
          <p:nvPr>
            <p:extLst>
              <p:ext uri="{D42A27DB-BD31-4B8C-83A1-F6EECF244321}">
                <p14:modId xmlns:p14="http://schemas.microsoft.com/office/powerpoint/2010/main" val="800721152"/>
              </p:ext>
            </p:extLst>
          </p:nvPr>
        </p:nvGraphicFramePr>
        <p:xfrm>
          <a:off x="5750344" y="1573108"/>
          <a:ext cx="2673655" cy="1630680"/>
        </p:xfrm>
        <a:graphic>
          <a:graphicData uri="http://schemas.openxmlformats.org/drawingml/2006/table">
            <a:tbl>
              <a:tblPr firstRow="1" bandRow="1">
                <a:tableStyleId>{8546C74E-203E-4317-9294-78A747C56959}</a:tableStyleId>
              </a:tblPr>
              <a:tblGrid>
                <a:gridCol w="1048222">
                  <a:extLst>
                    <a:ext uri="{9D8B030D-6E8A-4147-A177-3AD203B41FA5}">
                      <a16:colId xmlns:a16="http://schemas.microsoft.com/office/drawing/2014/main" val="2288912342"/>
                    </a:ext>
                  </a:extLst>
                </a:gridCol>
                <a:gridCol w="1625433">
                  <a:extLst>
                    <a:ext uri="{9D8B030D-6E8A-4147-A177-3AD203B41FA5}">
                      <a16:colId xmlns:a16="http://schemas.microsoft.com/office/drawing/2014/main" val="3656948990"/>
                    </a:ext>
                  </a:extLst>
                </a:gridCol>
              </a:tblGrid>
              <a:tr h="221475">
                <a:tc>
                  <a:txBody>
                    <a:bodyPr/>
                    <a:lstStyle/>
                    <a:p>
                      <a:pPr algn="l"/>
                      <a:r>
                        <a:rPr lang="en-US" sz="1100" dirty="0"/>
                        <a:t>House Ownership</a:t>
                      </a:r>
                    </a:p>
                  </a:txBody>
                  <a:tcPr>
                    <a:solidFill>
                      <a:schemeClr val="accent2"/>
                    </a:solidFill>
                  </a:tcPr>
                </a:tc>
                <a:tc>
                  <a:txBody>
                    <a:bodyPr/>
                    <a:lstStyle/>
                    <a:p>
                      <a:pPr algn="l"/>
                      <a:r>
                        <a:rPr lang="en-US" sz="1100" dirty="0"/>
                        <a:t>Total Percentage(%)</a:t>
                      </a:r>
                    </a:p>
                  </a:txBody>
                  <a:tcPr>
                    <a:solidFill>
                      <a:schemeClr val="accent2"/>
                    </a:solidFill>
                  </a:tcPr>
                </a:tc>
                <a:extLst>
                  <a:ext uri="{0D108BD9-81ED-4DB2-BD59-A6C34878D82A}">
                    <a16:rowId xmlns:a16="http://schemas.microsoft.com/office/drawing/2014/main" val="1681014983"/>
                  </a:ext>
                </a:extLst>
              </a:tr>
              <a:tr h="221475">
                <a:tc>
                  <a:txBody>
                    <a:bodyPr/>
                    <a:lstStyle/>
                    <a:p>
                      <a:r>
                        <a:rPr lang="en-US" sz="1100" b="0" dirty="0">
                          <a:solidFill>
                            <a:srgbClr val="FF0000"/>
                          </a:solidFill>
                        </a:rPr>
                        <a:t>Rented</a:t>
                      </a:r>
                    </a:p>
                  </a:txBody>
                  <a:tcPr/>
                </a:tc>
                <a:tc>
                  <a:txBody>
                    <a:bodyPr/>
                    <a:lstStyle/>
                    <a:p>
                      <a:r>
                        <a:rPr lang="en-US" sz="1100" b="0" dirty="0">
                          <a:solidFill>
                            <a:srgbClr val="FF0000"/>
                          </a:solidFill>
                        </a:rPr>
                        <a:t>12.55%</a:t>
                      </a:r>
                    </a:p>
                  </a:txBody>
                  <a:tcPr/>
                </a:tc>
                <a:extLst>
                  <a:ext uri="{0D108BD9-81ED-4DB2-BD59-A6C34878D82A}">
                    <a16:rowId xmlns:a16="http://schemas.microsoft.com/office/drawing/2014/main" val="2884270150"/>
                  </a:ext>
                </a:extLst>
              </a:tr>
              <a:tr h="221475">
                <a:tc>
                  <a:txBody>
                    <a:bodyPr/>
                    <a:lstStyle/>
                    <a:p>
                      <a:r>
                        <a:rPr lang="en-US" sz="1100" dirty="0"/>
                        <a:t>Not Rented Not Owned</a:t>
                      </a:r>
                    </a:p>
                  </a:txBody>
                  <a:tcPr/>
                </a:tc>
                <a:tc>
                  <a:txBody>
                    <a:bodyPr/>
                    <a:lstStyle/>
                    <a:p>
                      <a:r>
                        <a:rPr lang="en-US" sz="1100" dirty="0"/>
                        <a:t>9.95%</a:t>
                      </a:r>
                    </a:p>
                  </a:txBody>
                  <a:tcPr/>
                </a:tc>
                <a:extLst>
                  <a:ext uri="{0D108BD9-81ED-4DB2-BD59-A6C34878D82A}">
                    <a16:rowId xmlns:a16="http://schemas.microsoft.com/office/drawing/2014/main" val="2980464309"/>
                  </a:ext>
                </a:extLst>
              </a:tr>
              <a:tr h="221475">
                <a:tc>
                  <a:txBody>
                    <a:bodyPr/>
                    <a:lstStyle/>
                    <a:p>
                      <a:r>
                        <a:rPr lang="en-US" sz="1100" dirty="0"/>
                        <a:t>Owned</a:t>
                      </a:r>
                    </a:p>
                  </a:txBody>
                  <a:tcPr/>
                </a:tc>
                <a:tc>
                  <a:txBody>
                    <a:bodyPr/>
                    <a:lstStyle/>
                    <a:p>
                      <a:r>
                        <a:rPr lang="en-US" sz="1100" dirty="0"/>
                        <a:t>8.97%</a:t>
                      </a:r>
                    </a:p>
                  </a:txBody>
                  <a:tcPr/>
                </a:tc>
                <a:extLst>
                  <a:ext uri="{0D108BD9-81ED-4DB2-BD59-A6C34878D82A}">
                    <a16:rowId xmlns:a16="http://schemas.microsoft.com/office/drawing/2014/main" val="470404392"/>
                  </a:ext>
                </a:extLst>
              </a:tr>
              <a:tr h="221475">
                <a:tc>
                  <a:txBody>
                    <a:bodyPr/>
                    <a:lstStyle/>
                    <a:p>
                      <a:r>
                        <a:rPr lang="en-US" sz="1100" b="1" dirty="0"/>
                        <a:t>Average</a:t>
                      </a:r>
                    </a:p>
                  </a:txBody>
                  <a:tcPr/>
                </a:tc>
                <a:tc>
                  <a:txBody>
                    <a:bodyPr/>
                    <a:lstStyle/>
                    <a:p>
                      <a:r>
                        <a:rPr lang="en-US" sz="1100" b="1" dirty="0"/>
                        <a:t>12.3%</a:t>
                      </a:r>
                    </a:p>
                  </a:txBody>
                  <a:tcPr/>
                </a:tc>
                <a:extLst>
                  <a:ext uri="{0D108BD9-81ED-4DB2-BD59-A6C34878D82A}">
                    <a16:rowId xmlns:a16="http://schemas.microsoft.com/office/drawing/2014/main" val="94038699"/>
                  </a:ext>
                </a:extLst>
              </a:tr>
            </a:tbl>
          </a:graphicData>
        </a:graphic>
      </p:graphicFrame>
      <p:sp>
        <p:nvSpPr>
          <p:cNvPr id="19" name="Google Shape;2652;p64">
            <a:extLst>
              <a:ext uri="{FF2B5EF4-FFF2-40B4-BE49-F238E27FC236}">
                <a16:creationId xmlns:a16="http://schemas.microsoft.com/office/drawing/2014/main" id="{B53C72B9-0205-98A6-22A7-25A91DF09D67}"/>
              </a:ext>
            </a:extLst>
          </p:cNvPr>
          <p:cNvSpPr txBox="1">
            <a:spLocks/>
          </p:cNvSpPr>
          <p:nvPr/>
        </p:nvSpPr>
        <p:spPr>
          <a:xfrm>
            <a:off x="1043317" y="3878120"/>
            <a:ext cx="8029066" cy="885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t>Mostly the customers who take the bank loan is taking house rental</a:t>
            </a:r>
          </a:p>
          <a:p>
            <a:pPr marL="285750" indent="-285750">
              <a:buFont typeface="Arial" panose="020B0604020202020204" pitchFamily="34" charset="0"/>
              <a:buChar char="•"/>
            </a:pPr>
            <a:r>
              <a:rPr lang="en-US" dirty="0"/>
              <a:t>The percentage of customers who rented house and defaulted is also higher than the others</a:t>
            </a:r>
          </a:p>
        </p:txBody>
      </p:sp>
    </p:spTree>
  </p:cSld>
  <p:clrMapOvr>
    <a:masterClrMapping/>
  </p:clrMapOvr>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577"/>
        <p:cNvGrpSpPr/>
        <p:nvPr/>
      </p:nvGrpSpPr>
      <p:grpSpPr>
        <a:xfrm>
          <a:off x="0" y="0"/>
          <a:ext cx="0" cy="0"/>
          <a:chOff x="0" y="0"/>
          <a:chExt cx="0" cy="0"/>
        </a:xfrm>
      </p:grpSpPr>
      <p:sp>
        <p:nvSpPr>
          <p:cNvPr id="3591" name="Google Shape;3591;p82"/>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82">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82">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4" name="Google Shape;3594;p82"/>
          <p:cNvGrpSpPr/>
          <p:nvPr/>
        </p:nvGrpSpPr>
        <p:grpSpPr>
          <a:xfrm>
            <a:off x="4736475" y="4873138"/>
            <a:ext cx="204457" cy="190123"/>
            <a:chOff x="4426425" y="4796938"/>
            <a:chExt cx="204457" cy="190123"/>
          </a:xfrm>
        </p:grpSpPr>
        <p:sp>
          <p:nvSpPr>
            <p:cNvPr id="3595" name="Google Shape;3595;p82"/>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82"/>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7" name="Google Shape;3597;p82"/>
          <p:cNvGrpSpPr/>
          <p:nvPr/>
        </p:nvGrpSpPr>
        <p:grpSpPr>
          <a:xfrm flipH="1">
            <a:off x="4203075" y="4873138"/>
            <a:ext cx="204457" cy="190123"/>
            <a:chOff x="4426425" y="4796938"/>
            <a:chExt cx="204457" cy="190123"/>
          </a:xfrm>
        </p:grpSpPr>
        <p:sp>
          <p:nvSpPr>
            <p:cNvPr id="3598" name="Google Shape;3598;p82"/>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82"/>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3866;p90">
            <a:extLst>
              <a:ext uri="{FF2B5EF4-FFF2-40B4-BE49-F238E27FC236}">
                <a16:creationId xmlns:a16="http://schemas.microsoft.com/office/drawing/2014/main" id="{0B097774-49A8-8FC4-6566-72EAE4F8A4CA}"/>
              </a:ext>
            </a:extLst>
          </p:cNvPr>
          <p:cNvSpPr txBox="1">
            <a:spLocks noGrp="1"/>
          </p:cNvSpPr>
          <p:nvPr>
            <p:ph type="title"/>
          </p:nvPr>
        </p:nvSpPr>
        <p:spPr>
          <a:xfrm>
            <a:off x="719999" y="312402"/>
            <a:ext cx="7704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solidFill>
                  <a:schemeClr val="dk2"/>
                </a:solidFill>
                <a:latin typeface="Montserrat ExtraBold"/>
                <a:ea typeface="Montserrat ExtraBold"/>
                <a:cs typeface="Montserrat ExtraBold"/>
                <a:sym typeface="Montserrat ExtraBold"/>
              </a:rPr>
              <a:t>No Car, Yes Loan</a:t>
            </a:r>
            <a:endParaRPr sz="2800" dirty="0">
              <a:solidFill>
                <a:schemeClr val="dk2"/>
              </a:solidFill>
              <a:latin typeface="Montserrat ExtraBold"/>
              <a:ea typeface="Montserrat ExtraBold"/>
              <a:cs typeface="Montserrat ExtraBold"/>
              <a:sym typeface="Montserrat ExtraBold"/>
            </a:endParaRPr>
          </a:p>
        </p:txBody>
      </p:sp>
      <p:graphicFrame>
        <p:nvGraphicFramePr>
          <p:cNvPr id="18" name="Table 8">
            <a:extLst>
              <a:ext uri="{FF2B5EF4-FFF2-40B4-BE49-F238E27FC236}">
                <a16:creationId xmlns:a16="http://schemas.microsoft.com/office/drawing/2014/main" id="{86921151-A713-BDCF-E55C-F7E05228DE91}"/>
              </a:ext>
            </a:extLst>
          </p:cNvPr>
          <p:cNvGraphicFramePr>
            <a:graphicFrameLocks noGrp="1"/>
          </p:cNvGraphicFramePr>
          <p:nvPr>
            <p:extLst>
              <p:ext uri="{D42A27DB-BD31-4B8C-83A1-F6EECF244321}">
                <p14:modId xmlns:p14="http://schemas.microsoft.com/office/powerpoint/2010/main" val="532667769"/>
              </p:ext>
            </p:extLst>
          </p:nvPr>
        </p:nvGraphicFramePr>
        <p:xfrm>
          <a:off x="5797895" y="2031302"/>
          <a:ext cx="2673655" cy="1203960"/>
        </p:xfrm>
        <a:graphic>
          <a:graphicData uri="http://schemas.openxmlformats.org/drawingml/2006/table">
            <a:tbl>
              <a:tblPr firstRow="1" bandRow="1">
                <a:tableStyleId>{8546C74E-203E-4317-9294-78A747C56959}</a:tableStyleId>
              </a:tblPr>
              <a:tblGrid>
                <a:gridCol w="1048222">
                  <a:extLst>
                    <a:ext uri="{9D8B030D-6E8A-4147-A177-3AD203B41FA5}">
                      <a16:colId xmlns:a16="http://schemas.microsoft.com/office/drawing/2014/main" val="2288912342"/>
                    </a:ext>
                  </a:extLst>
                </a:gridCol>
                <a:gridCol w="1625433">
                  <a:extLst>
                    <a:ext uri="{9D8B030D-6E8A-4147-A177-3AD203B41FA5}">
                      <a16:colId xmlns:a16="http://schemas.microsoft.com/office/drawing/2014/main" val="3656948990"/>
                    </a:ext>
                  </a:extLst>
                </a:gridCol>
              </a:tblGrid>
              <a:tr h="221475">
                <a:tc>
                  <a:txBody>
                    <a:bodyPr/>
                    <a:lstStyle/>
                    <a:p>
                      <a:pPr algn="l"/>
                      <a:r>
                        <a:rPr lang="en-US" sz="1100" dirty="0"/>
                        <a:t>House Ownership</a:t>
                      </a:r>
                    </a:p>
                  </a:txBody>
                  <a:tcPr>
                    <a:solidFill>
                      <a:schemeClr val="accent2"/>
                    </a:solidFill>
                  </a:tcPr>
                </a:tc>
                <a:tc>
                  <a:txBody>
                    <a:bodyPr/>
                    <a:lstStyle/>
                    <a:p>
                      <a:pPr algn="l"/>
                      <a:r>
                        <a:rPr lang="en-US" sz="1100" dirty="0"/>
                        <a:t>Total Percentage(%)</a:t>
                      </a:r>
                    </a:p>
                  </a:txBody>
                  <a:tcPr>
                    <a:solidFill>
                      <a:schemeClr val="accent2"/>
                    </a:solidFill>
                  </a:tcPr>
                </a:tc>
                <a:extLst>
                  <a:ext uri="{0D108BD9-81ED-4DB2-BD59-A6C34878D82A}">
                    <a16:rowId xmlns:a16="http://schemas.microsoft.com/office/drawing/2014/main" val="1681014983"/>
                  </a:ext>
                </a:extLst>
              </a:tr>
              <a:tr h="221475">
                <a:tc>
                  <a:txBody>
                    <a:bodyPr/>
                    <a:lstStyle/>
                    <a:p>
                      <a:r>
                        <a:rPr lang="en-US" sz="1100" b="0" dirty="0">
                          <a:solidFill>
                            <a:srgbClr val="FF0000"/>
                          </a:solidFill>
                        </a:rPr>
                        <a:t>No</a:t>
                      </a:r>
                    </a:p>
                  </a:txBody>
                  <a:tcPr/>
                </a:tc>
                <a:tc>
                  <a:txBody>
                    <a:bodyPr/>
                    <a:lstStyle/>
                    <a:p>
                      <a:r>
                        <a:rPr lang="en-US" sz="1100" b="0" dirty="0">
                          <a:solidFill>
                            <a:srgbClr val="FF0000"/>
                          </a:solidFill>
                        </a:rPr>
                        <a:t>12.81%</a:t>
                      </a:r>
                    </a:p>
                  </a:txBody>
                  <a:tcPr/>
                </a:tc>
                <a:extLst>
                  <a:ext uri="{0D108BD9-81ED-4DB2-BD59-A6C34878D82A}">
                    <a16:rowId xmlns:a16="http://schemas.microsoft.com/office/drawing/2014/main" val="2884270150"/>
                  </a:ext>
                </a:extLst>
              </a:tr>
              <a:tr h="221475">
                <a:tc>
                  <a:txBody>
                    <a:bodyPr/>
                    <a:lstStyle/>
                    <a:p>
                      <a:r>
                        <a:rPr lang="en-US" sz="1100" dirty="0"/>
                        <a:t>Yes</a:t>
                      </a:r>
                    </a:p>
                  </a:txBody>
                  <a:tcPr/>
                </a:tc>
                <a:tc>
                  <a:txBody>
                    <a:bodyPr/>
                    <a:lstStyle/>
                    <a:p>
                      <a:r>
                        <a:rPr lang="en-US" sz="1100" dirty="0"/>
                        <a:t>11.09%</a:t>
                      </a:r>
                    </a:p>
                  </a:txBody>
                  <a:tcPr/>
                </a:tc>
                <a:extLst>
                  <a:ext uri="{0D108BD9-81ED-4DB2-BD59-A6C34878D82A}">
                    <a16:rowId xmlns:a16="http://schemas.microsoft.com/office/drawing/2014/main" val="470404392"/>
                  </a:ext>
                </a:extLst>
              </a:tr>
              <a:tr h="221475">
                <a:tc>
                  <a:txBody>
                    <a:bodyPr/>
                    <a:lstStyle/>
                    <a:p>
                      <a:r>
                        <a:rPr lang="en-US" sz="1100" b="1" dirty="0"/>
                        <a:t>Average</a:t>
                      </a:r>
                    </a:p>
                  </a:txBody>
                  <a:tcPr/>
                </a:tc>
                <a:tc>
                  <a:txBody>
                    <a:bodyPr/>
                    <a:lstStyle/>
                    <a:p>
                      <a:r>
                        <a:rPr lang="en-US" sz="1100" b="1" dirty="0"/>
                        <a:t>12.3%</a:t>
                      </a:r>
                    </a:p>
                  </a:txBody>
                  <a:tcPr/>
                </a:tc>
                <a:extLst>
                  <a:ext uri="{0D108BD9-81ED-4DB2-BD59-A6C34878D82A}">
                    <a16:rowId xmlns:a16="http://schemas.microsoft.com/office/drawing/2014/main" val="94038699"/>
                  </a:ext>
                </a:extLst>
              </a:tr>
            </a:tbl>
          </a:graphicData>
        </a:graphic>
      </p:graphicFrame>
      <p:sp>
        <p:nvSpPr>
          <p:cNvPr id="19" name="Google Shape;2652;p64">
            <a:extLst>
              <a:ext uri="{FF2B5EF4-FFF2-40B4-BE49-F238E27FC236}">
                <a16:creationId xmlns:a16="http://schemas.microsoft.com/office/drawing/2014/main" id="{B53C72B9-0205-98A6-22A7-25A91DF09D67}"/>
              </a:ext>
            </a:extLst>
          </p:cNvPr>
          <p:cNvSpPr txBox="1">
            <a:spLocks/>
          </p:cNvSpPr>
          <p:nvPr/>
        </p:nvSpPr>
        <p:spPr>
          <a:xfrm>
            <a:off x="1043317" y="3878120"/>
            <a:ext cx="8029066" cy="885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t>Mostly the customers who take the bank loan don’t own a car</a:t>
            </a:r>
          </a:p>
          <a:p>
            <a:pPr marL="285750" indent="-285750">
              <a:buFont typeface="Arial" panose="020B0604020202020204" pitchFamily="34" charset="0"/>
              <a:buChar char="•"/>
            </a:pPr>
            <a:r>
              <a:rPr lang="en-US" dirty="0"/>
              <a:t>The percentage of customers who don’t own a car and defaulted is also higher than the others</a:t>
            </a:r>
          </a:p>
        </p:txBody>
      </p:sp>
      <p:pic>
        <p:nvPicPr>
          <p:cNvPr id="3" name="Picture 2">
            <a:extLst>
              <a:ext uri="{FF2B5EF4-FFF2-40B4-BE49-F238E27FC236}">
                <a16:creationId xmlns:a16="http://schemas.microsoft.com/office/drawing/2014/main" id="{75FD65B1-D884-6F5E-D883-EB32AB05B70E}"/>
              </a:ext>
            </a:extLst>
          </p:cNvPr>
          <p:cNvPicPr>
            <a:picLocks noChangeAspect="1"/>
          </p:cNvPicPr>
          <p:nvPr/>
        </p:nvPicPr>
        <p:blipFill>
          <a:blip r:embed="rId3"/>
          <a:stretch>
            <a:fillRect/>
          </a:stretch>
        </p:blipFill>
        <p:spPr>
          <a:xfrm>
            <a:off x="612977" y="1026003"/>
            <a:ext cx="4808637" cy="2949196"/>
          </a:xfrm>
          <a:prstGeom prst="rect">
            <a:avLst/>
          </a:prstGeom>
        </p:spPr>
      </p:pic>
    </p:spTree>
    <p:extLst>
      <p:ext uri="{BB962C8B-B14F-4D97-AF65-F5344CB8AC3E}">
        <p14:creationId xmlns:p14="http://schemas.microsoft.com/office/powerpoint/2010/main" val="152826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627"/>
        <p:cNvGrpSpPr/>
        <p:nvPr/>
      </p:nvGrpSpPr>
      <p:grpSpPr>
        <a:xfrm>
          <a:off x="0" y="0"/>
          <a:ext cx="0" cy="0"/>
          <a:chOff x="0" y="0"/>
          <a:chExt cx="0" cy="0"/>
        </a:xfrm>
      </p:grpSpPr>
      <p:sp>
        <p:nvSpPr>
          <p:cNvPr id="3628" name="Google Shape;3628;p84"/>
          <p:cNvSpPr txBox="1">
            <a:spLocks noGrp="1"/>
          </p:cNvSpPr>
          <p:nvPr>
            <p:ph type="title"/>
          </p:nvPr>
        </p:nvSpPr>
        <p:spPr>
          <a:xfrm>
            <a:off x="715858" y="321640"/>
            <a:ext cx="7704000" cy="48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The First 2 Years In Job Is Critical</a:t>
            </a:r>
            <a:endParaRPr sz="3200" dirty="0"/>
          </a:p>
        </p:txBody>
      </p:sp>
      <p:sp>
        <p:nvSpPr>
          <p:cNvPr id="3630" name="Google Shape;3630;p84"/>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84">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84">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3" name="Google Shape;3633;p84"/>
          <p:cNvGrpSpPr/>
          <p:nvPr/>
        </p:nvGrpSpPr>
        <p:grpSpPr>
          <a:xfrm>
            <a:off x="4736475" y="4873138"/>
            <a:ext cx="204457" cy="190123"/>
            <a:chOff x="4426425" y="4796938"/>
            <a:chExt cx="204457" cy="190123"/>
          </a:xfrm>
        </p:grpSpPr>
        <p:sp>
          <p:nvSpPr>
            <p:cNvPr id="3634" name="Google Shape;3634;p84"/>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84"/>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6" name="Google Shape;3636;p84"/>
          <p:cNvGrpSpPr/>
          <p:nvPr/>
        </p:nvGrpSpPr>
        <p:grpSpPr>
          <a:xfrm flipH="1">
            <a:off x="4203075" y="4873138"/>
            <a:ext cx="204457" cy="190123"/>
            <a:chOff x="4426425" y="4796938"/>
            <a:chExt cx="204457" cy="190123"/>
          </a:xfrm>
        </p:grpSpPr>
        <p:sp>
          <p:nvSpPr>
            <p:cNvPr id="3637" name="Google Shape;3637;p84"/>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84"/>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2652;p64">
            <a:extLst>
              <a:ext uri="{FF2B5EF4-FFF2-40B4-BE49-F238E27FC236}">
                <a16:creationId xmlns:a16="http://schemas.microsoft.com/office/drawing/2014/main" id="{264226D5-1792-BB82-9BDF-D47479E3891D}"/>
              </a:ext>
            </a:extLst>
          </p:cNvPr>
          <p:cNvSpPr txBox="1">
            <a:spLocks/>
          </p:cNvSpPr>
          <p:nvPr/>
        </p:nvSpPr>
        <p:spPr>
          <a:xfrm>
            <a:off x="815160" y="3374683"/>
            <a:ext cx="7704000" cy="885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Customers with current job duration ranging from 0 to 2 years tend to have higher percentage of risk flag than the rest. The risk flag percentage tends to flatten once they have passed the first 2 years in their job</a:t>
            </a:r>
          </a:p>
        </p:txBody>
      </p:sp>
      <p:pic>
        <p:nvPicPr>
          <p:cNvPr id="3" name="Picture 2">
            <a:extLst>
              <a:ext uri="{FF2B5EF4-FFF2-40B4-BE49-F238E27FC236}">
                <a16:creationId xmlns:a16="http://schemas.microsoft.com/office/drawing/2014/main" id="{A87D5121-FA3E-21F7-D601-B482BF1A8FA3}"/>
              </a:ext>
            </a:extLst>
          </p:cNvPr>
          <p:cNvPicPr>
            <a:picLocks noChangeAspect="1"/>
          </p:cNvPicPr>
          <p:nvPr/>
        </p:nvPicPr>
        <p:blipFill>
          <a:blip r:embed="rId3"/>
          <a:stretch>
            <a:fillRect/>
          </a:stretch>
        </p:blipFill>
        <p:spPr>
          <a:xfrm>
            <a:off x="2686688" y="917178"/>
            <a:ext cx="3762340" cy="2606690"/>
          </a:xfrm>
          <a:prstGeom prst="rect">
            <a:avLst/>
          </a:prstGeom>
        </p:spPr>
      </p:pic>
    </p:spTree>
    <p:extLst>
      <p:ext uri="{BB962C8B-B14F-4D97-AF65-F5344CB8AC3E}">
        <p14:creationId xmlns:p14="http://schemas.microsoft.com/office/powerpoint/2010/main" val="3583142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55"/>
        <p:cNvGrpSpPr/>
        <p:nvPr/>
      </p:nvGrpSpPr>
      <p:grpSpPr>
        <a:xfrm>
          <a:off x="0" y="0"/>
          <a:ext cx="0" cy="0"/>
          <a:chOff x="0" y="0"/>
          <a:chExt cx="0" cy="0"/>
        </a:xfrm>
      </p:grpSpPr>
      <p:sp>
        <p:nvSpPr>
          <p:cNvPr id="2956" name="Google Shape;2956;p68"/>
          <p:cNvSpPr txBox="1">
            <a:spLocks noGrp="1"/>
          </p:cNvSpPr>
          <p:nvPr>
            <p:ph type="title"/>
          </p:nvPr>
        </p:nvSpPr>
        <p:spPr>
          <a:xfrm flipH="1">
            <a:off x="2002500" y="1877563"/>
            <a:ext cx="5139000" cy="72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Feature Engineering</a:t>
            </a:r>
            <a:endParaRPr dirty="0"/>
          </a:p>
        </p:txBody>
      </p:sp>
      <p:sp>
        <p:nvSpPr>
          <p:cNvPr id="2958" name="Google Shape;2958;p68"/>
          <p:cNvSpPr/>
          <p:nvPr/>
        </p:nvSpPr>
        <p:spPr>
          <a:xfrm>
            <a:off x="3888300" y="564638"/>
            <a:ext cx="1367400" cy="9648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68"/>
          <p:cNvSpPr txBox="1">
            <a:spLocks noGrp="1"/>
          </p:cNvSpPr>
          <p:nvPr>
            <p:ph type="title" idx="2"/>
          </p:nvPr>
        </p:nvSpPr>
        <p:spPr>
          <a:xfrm flipH="1">
            <a:off x="3848854" y="626138"/>
            <a:ext cx="1446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960" name="Google Shape;2960;p68"/>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68">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68">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3" name="Google Shape;2963;p68"/>
          <p:cNvGrpSpPr/>
          <p:nvPr/>
        </p:nvGrpSpPr>
        <p:grpSpPr>
          <a:xfrm>
            <a:off x="4736475" y="4873138"/>
            <a:ext cx="204457" cy="190123"/>
            <a:chOff x="4426425" y="4796938"/>
            <a:chExt cx="204457" cy="190123"/>
          </a:xfrm>
        </p:grpSpPr>
        <p:sp>
          <p:nvSpPr>
            <p:cNvPr id="2964" name="Google Shape;2964;p68"/>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68"/>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6" name="Google Shape;2966;p68"/>
          <p:cNvGrpSpPr/>
          <p:nvPr/>
        </p:nvGrpSpPr>
        <p:grpSpPr>
          <a:xfrm flipH="1">
            <a:off x="4203075" y="4873138"/>
            <a:ext cx="204457" cy="190123"/>
            <a:chOff x="4426425" y="4796938"/>
            <a:chExt cx="204457" cy="190123"/>
          </a:xfrm>
        </p:grpSpPr>
        <p:sp>
          <p:nvSpPr>
            <p:cNvPr id="2967" name="Google Shape;2967;p68"/>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68"/>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9" name="Google Shape;2969;p68">
            <a:hlinkClick r:id="rId3" action="ppaction://hlinksldjump"/>
          </p:cNvPr>
          <p:cNvSpPr/>
          <p:nvPr/>
        </p:nvSpPr>
        <p:spPr>
          <a:xfrm>
            <a:off x="7759975" y="3937775"/>
            <a:ext cx="670800" cy="670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70" name="Google Shape;2970;p68"/>
          <p:cNvGrpSpPr/>
          <p:nvPr/>
        </p:nvGrpSpPr>
        <p:grpSpPr>
          <a:xfrm>
            <a:off x="7955213" y="4149016"/>
            <a:ext cx="280324" cy="248318"/>
            <a:chOff x="853000" y="238125"/>
            <a:chExt cx="5914000" cy="5238775"/>
          </a:xfrm>
        </p:grpSpPr>
        <p:sp>
          <p:nvSpPr>
            <p:cNvPr id="2971" name="Google Shape;2971;p68"/>
            <p:cNvSpPr/>
            <p:nvPr/>
          </p:nvSpPr>
          <p:spPr>
            <a:xfrm>
              <a:off x="1657075" y="1108800"/>
              <a:ext cx="4240125" cy="4368100"/>
            </a:xfrm>
            <a:custGeom>
              <a:avLst/>
              <a:gdLst/>
              <a:ahLst/>
              <a:cxnLst/>
              <a:rect l="l" t="t" r="r" b="b"/>
              <a:pathLst>
                <a:path w="169605" h="174724" extrusionOk="0">
                  <a:moveTo>
                    <a:pt x="87327" y="0"/>
                  </a:moveTo>
                  <a:lnTo>
                    <a:pt x="1" y="73147"/>
                  </a:lnTo>
                  <a:lnTo>
                    <a:pt x="1" y="169432"/>
                  </a:lnTo>
                  <a:lnTo>
                    <a:pt x="1" y="169674"/>
                  </a:lnTo>
                  <a:lnTo>
                    <a:pt x="35" y="170262"/>
                  </a:lnTo>
                  <a:lnTo>
                    <a:pt x="105" y="170677"/>
                  </a:lnTo>
                  <a:lnTo>
                    <a:pt x="208" y="171126"/>
                  </a:lnTo>
                  <a:lnTo>
                    <a:pt x="347" y="171576"/>
                  </a:lnTo>
                  <a:lnTo>
                    <a:pt x="554" y="172095"/>
                  </a:lnTo>
                  <a:lnTo>
                    <a:pt x="796" y="172579"/>
                  </a:lnTo>
                  <a:lnTo>
                    <a:pt x="1142" y="173063"/>
                  </a:lnTo>
                  <a:lnTo>
                    <a:pt x="1315" y="173270"/>
                  </a:lnTo>
                  <a:lnTo>
                    <a:pt x="1523" y="173513"/>
                  </a:lnTo>
                  <a:lnTo>
                    <a:pt x="1765" y="173720"/>
                  </a:lnTo>
                  <a:lnTo>
                    <a:pt x="2007" y="173893"/>
                  </a:lnTo>
                  <a:lnTo>
                    <a:pt x="2283" y="174100"/>
                  </a:lnTo>
                  <a:lnTo>
                    <a:pt x="2595" y="174239"/>
                  </a:lnTo>
                  <a:lnTo>
                    <a:pt x="2906" y="174377"/>
                  </a:lnTo>
                  <a:lnTo>
                    <a:pt x="3252" y="174515"/>
                  </a:lnTo>
                  <a:lnTo>
                    <a:pt x="3632" y="174585"/>
                  </a:lnTo>
                  <a:lnTo>
                    <a:pt x="4047" y="174688"/>
                  </a:lnTo>
                  <a:lnTo>
                    <a:pt x="4497" y="174723"/>
                  </a:lnTo>
                  <a:lnTo>
                    <a:pt x="4946" y="174723"/>
                  </a:lnTo>
                  <a:lnTo>
                    <a:pt x="64571" y="174654"/>
                  </a:lnTo>
                  <a:lnTo>
                    <a:pt x="65850" y="174654"/>
                  </a:lnTo>
                  <a:lnTo>
                    <a:pt x="65850" y="120183"/>
                  </a:lnTo>
                  <a:lnTo>
                    <a:pt x="104966" y="120183"/>
                  </a:lnTo>
                  <a:lnTo>
                    <a:pt x="104966" y="174515"/>
                  </a:lnTo>
                  <a:lnTo>
                    <a:pt x="163898" y="174515"/>
                  </a:lnTo>
                  <a:lnTo>
                    <a:pt x="164452" y="174446"/>
                  </a:lnTo>
                  <a:lnTo>
                    <a:pt x="165005" y="174377"/>
                  </a:lnTo>
                  <a:lnTo>
                    <a:pt x="165489" y="174239"/>
                  </a:lnTo>
                  <a:lnTo>
                    <a:pt x="165939" y="174100"/>
                  </a:lnTo>
                  <a:lnTo>
                    <a:pt x="166354" y="173928"/>
                  </a:lnTo>
                  <a:lnTo>
                    <a:pt x="166734" y="173720"/>
                  </a:lnTo>
                  <a:lnTo>
                    <a:pt x="167080" y="173478"/>
                  </a:lnTo>
                  <a:lnTo>
                    <a:pt x="167391" y="173270"/>
                  </a:lnTo>
                  <a:lnTo>
                    <a:pt x="167703" y="172994"/>
                  </a:lnTo>
                  <a:lnTo>
                    <a:pt x="167945" y="172717"/>
                  </a:lnTo>
                  <a:lnTo>
                    <a:pt x="168187" y="172440"/>
                  </a:lnTo>
                  <a:lnTo>
                    <a:pt x="168429" y="172129"/>
                  </a:lnTo>
                  <a:lnTo>
                    <a:pt x="168602" y="171852"/>
                  </a:lnTo>
                  <a:lnTo>
                    <a:pt x="168913" y="171230"/>
                  </a:lnTo>
                  <a:lnTo>
                    <a:pt x="169155" y="170607"/>
                  </a:lnTo>
                  <a:lnTo>
                    <a:pt x="169363" y="170019"/>
                  </a:lnTo>
                  <a:lnTo>
                    <a:pt x="169466" y="169466"/>
                  </a:lnTo>
                  <a:lnTo>
                    <a:pt x="169536" y="168982"/>
                  </a:lnTo>
                  <a:lnTo>
                    <a:pt x="169570" y="168532"/>
                  </a:lnTo>
                  <a:lnTo>
                    <a:pt x="169605" y="168221"/>
                  </a:lnTo>
                  <a:lnTo>
                    <a:pt x="169605" y="167944"/>
                  </a:lnTo>
                  <a:lnTo>
                    <a:pt x="169605" y="73147"/>
                  </a:lnTo>
                  <a:lnTo>
                    <a:pt x="873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68"/>
            <p:cNvSpPr/>
            <p:nvPr/>
          </p:nvSpPr>
          <p:spPr>
            <a:xfrm>
              <a:off x="853000" y="238125"/>
              <a:ext cx="5914000" cy="2798800"/>
            </a:xfrm>
            <a:custGeom>
              <a:avLst/>
              <a:gdLst/>
              <a:ahLst/>
              <a:cxnLst/>
              <a:rect l="l" t="t" r="r" b="b"/>
              <a:pathLst>
                <a:path w="236560" h="111952" extrusionOk="0">
                  <a:moveTo>
                    <a:pt x="120217" y="0"/>
                  </a:moveTo>
                  <a:lnTo>
                    <a:pt x="0" y="105864"/>
                  </a:lnTo>
                  <a:lnTo>
                    <a:pt x="104" y="106003"/>
                  </a:lnTo>
                  <a:lnTo>
                    <a:pt x="346" y="106418"/>
                  </a:lnTo>
                  <a:lnTo>
                    <a:pt x="795" y="107040"/>
                  </a:lnTo>
                  <a:lnTo>
                    <a:pt x="1418" y="107801"/>
                  </a:lnTo>
                  <a:lnTo>
                    <a:pt x="1798" y="108216"/>
                  </a:lnTo>
                  <a:lnTo>
                    <a:pt x="2213" y="108631"/>
                  </a:lnTo>
                  <a:lnTo>
                    <a:pt x="2698" y="109046"/>
                  </a:lnTo>
                  <a:lnTo>
                    <a:pt x="3216" y="109461"/>
                  </a:lnTo>
                  <a:lnTo>
                    <a:pt x="3770" y="109876"/>
                  </a:lnTo>
                  <a:lnTo>
                    <a:pt x="4358" y="110291"/>
                  </a:lnTo>
                  <a:lnTo>
                    <a:pt x="5015" y="110672"/>
                  </a:lnTo>
                  <a:lnTo>
                    <a:pt x="5741" y="110983"/>
                  </a:lnTo>
                  <a:lnTo>
                    <a:pt x="6467" y="111294"/>
                  </a:lnTo>
                  <a:lnTo>
                    <a:pt x="7263" y="111536"/>
                  </a:lnTo>
                  <a:lnTo>
                    <a:pt x="8127" y="111744"/>
                  </a:lnTo>
                  <a:lnTo>
                    <a:pt x="9027" y="111882"/>
                  </a:lnTo>
                  <a:lnTo>
                    <a:pt x="9960" y="111951"/>
                  </a:lnTo>
                  <a:lnTo>
                    <a:pt x="10963" y="111917"/>
                  </a:lnTo>
                  <a:lnTo>
                    <a:pt x="11482" y="111882"/>
                  </a:lnTo>
                  <a:lnTo>
                    <a:pt x="12001" y="111848"/>
                  </a:lnTo>
                  <a:lnTo>
                    <a:pt x="12520" y="111744"/>
                  </a:lnTo>
                  <a:lnTo>
                    <a:pt x="13073" y="111640"/>
                  </a:lnTo>
                  <a:lnTo>
                    <a:pt x="13661" y="111502"/>
                  </a:lnTo>
                  <a:lnTo>
                    <a:pt x="14214" y="111363"/>
                  </a:lnTo>
                  <a:lnTo>
                    <a:pt x="14802" y="111156"/>
                  </a:lnTo>
                  <a:lnTo>
                    <a:pt x="15425" y="110948"/>
                  </a:lnTo>
                  <a:lnTo>
                    <a:pt x="16013" y="110706"/>
                  </a:lnTo>
                  <a:lnTo>
                    <a:pt x="16635" y="110430"/>
                  </a:lnTo>
                  <a:lnTo>
                    <a:pt x="17292" y="110118"/>
                  </a:lnTo>
                  <a:lnTo>
                    <a:pt x="17950" y="109807"/>
                  </a:lnTo>
                  <a:lnTo>
                    <a:pt x="18607" y="109427"/>
                  </a:lnTo>
                  <a:lnTo>
                    <a:pt x="19264" y="109012"/>
                  </a:lnTo>
                  <a:lnTo>
                    <a:pt x="19955" y="108597"/>
                  </a:lnTo>
                  <a:lnTo>
                    <a:pt x="20682" y="108112"/>
                  </a:lnTo>
                  <a:lnTo>
                    <a:pt x="21373" y="107628"/>
                  </a:lnTo>
                  <a:lnTo>
                    <a:pt x="22100" y="107075"/>
                  </a:lnTo>
                  <a:lnTo>
                    <a:pt x="22861" y="106487"/>
                  </a:lnTo>
                  <a:lnTo>
                    <a:pt x="23587" y="105864"/>
                  </a:lnTo>
                  <a:lnTo>
                    <a:pt x="120217" y="24140"/>
                  </a:lnTo>
                  <a:lnTo>
                    <a:pt x="210829" y="105346"/>
                  </a:lnTo>
                  <a:lnTo>
                    <a:pt x="211694" y="105968"/>
                  </a:lnTo>
                  <a:lnTo>
                    <a:pt x="212558" y="106556"/>
                  </a:lnTo>
                  <a:lnTo>
                    <a:pt x="213388" y="107075"/>
                  </a:lnTo>
                  <a:lnTo>
                    <a:pt x="214184" y="107594"/>
                  </a:lnTo>
                  <a:lnTo>
                    <a:pt x="215014" y="108043"/>
                  </a:lnTo>
                  <a:lnTo>
                    <a:pt x="215775" y="108458"/>
                  </a:lnTo>
                  <a:lnTo>
                    <a:pt x="216570" y="108873"/>
                  </a:lnTo>
                  <a:lnTo>
                    <a:pt x="217296" y="109219"/>
                  </a:lnTo>
                  <a:lnTo>
                    <a:pt x="218057" y="109565"/>
                  </a:lnTo>
                  <a:lnTo>
                    <a:pt x="218749" y="109876"/>
                  </a:lnTo>
                  <a:lnTo>
                    <a:pt x="219475" y="110118"/>
                  </a:lnTo>
                  <a:lnTo>
                    <a:pt x="220167" y="110360"/>
                  </a:lnTo>
                  <a:lnTo>
                    <a:pt x="220824" y="110568"/>
                  </a:lnTo>
                  <a:lnTo>
                    <a:pt x="221481" y="110775"/>
                  </a:lnTo>
                  <a:lnTo>
                    <a:pt x="222104" y="110914"/>
                  </a:lnTo>
                  <a:lnTo>
                    <a:pt x="222761" y="111052"/>
                  </a:lnTo>
                  <a:lnTo>
                    <a:pt x="223349" y="111156"/>
                  </a:lnTo>
                  <a:lnTo>
                    <a:pt x="223937" y="111225"/>
                  </a:lnTo>
                  <a:lnTo>
                    <a:pt x="224524" y="111294"/>
                  </a:lnTo>
                  <a:lnTo>
                    <a:pt x="225078" y="111329"/>
                  </a:lnTo>
                  <a:lnTo>
                    <a:pt x="226185" y="111363"/>
                  </a:lnTo>
                  <a:lnTo>
                    <a:pt x="227188" y="111294"/>
                  </a:lnTo>
                  <a:lnTo>
                    <a:pt x="228156" y="111156"/>
                  </a:lnTo>
                  <a:lnTo>
                    <a:pt x="229055" y="110948"/>
                  </a:lnTo>
                  <a:lnTo>
                    <a:pt x="229920" y="110706"/>
                  </a:lnTo>
                  <a:lnTo>
                    <a:pt x="230715" y="110430"/>
                  </a:lnTo>
                  <a:lnTo>
                    <a:pt x="231441" y="110084"/>
                  </a:lnTo>
                  <a:lnTo>
                    <a:pt x="232133" y="109703"/>
                  </a:lnTo>
                  <a:lnTo>
                    <a:pt x="232756" y="109323"/>
                  </a:lnTo>
                  <a:lnTo>
                    <a:pt x="233344" y="108908"/>
                  </a:lnTo>
                  <a:lnTo>
                    <a:pt x="233862" y="108493"/>
                  </a:lnTo>
                  <a:lnTo>
                    <a:pt x="234347" y="108078"/>
                  </a:lnTo>
                  <a:lnTo>
                    <a:pt x="234796" y="107663"/>
                  </a:lnTo>
                  <a:lnTo>
                    <a:pt x="235177" y="107248"/>
                  </a:lnTo>
                  <a:lnTo>
                    <a:pt x="235765" y="106522"/>
                  </a:lnTo>
                  <a:lnTo>
                    <a:pt x="236214" y="105899"/>
                  </a:lnTo>
                  <a:lnTo>
                    <a:pt x="236456" y="105519"/>
                  </a:lnTo>
                  <a:lnTo>
                    <a:pt x="236560" y="105346"/>
                  </a:lnTo>
                  <a:lnTo>
                    <a:pt x="1202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956"/>
                                        </p:tgtEl>
                                        <p:attrNameLst>
                                          <p:attrName>style.visibility</p:attrName>
                                        </p:attrNameLst>
                                      </p:cBhvr>
                                      <p:to>
                                        <p:strVal val="visible"/>
                                      </p:to>
                                    </p:set>
                                    <p:animEffect transition="in" filter="fade">
                                      <p:cBhvr>
                                        <p:cTn id="7" dur="1000"/>
                                        <p:tgtEl>
                                          <p:spTgt spid="2956"/>
                                        </p:tgtEl>
                                      </p:cBhvr>
                                    </p:animEffect>
                                  </p:childTnLst>
                                </p:cTn>
                              </p:par>
                              <p:par>
                                <p:cTn id="8" presetID="10" presetClass="entr" presetSubtype="0" fill="hold" nodeType="withEffect">
                                  <p:stCondLst>
                                    <p:cond delay="0"/>
                                  </p:stCondLst>
                                  <p:childTnLst>
                                    <p:set>
                                      <p:cBhvr>
                                        <p:cTn id="9" dur="1" fill="hold">
                                          <p:stCondLst>
                                            <p:cond delay="0"/>
                                          </p:stCondLst>
                                        </p:cTn>
                                        <p:tgtEl>
                                          <p:spTgt spid="2958"/>
                                        </p:tgtEl>
                                        <p:attrNameLst>
                                          <p:attrName>style.visibility</p:attrName>
                                        </p:attrNameLst>
                                      </p:cBhvr>
                                      <p:to>
                                        <p:strVal val="visible"/>
                                      </p:to>
                                    </p:set>
                                    <p:animEffect transition="in" filter="fade">
                                      <p:cBhvr>
                                        <p:cTn id="10" dur="1000"/>
                                        <p:tgtEl>
                                          <p:spTgt spid="2958"/>
                                        </p:tgtEl>
                                      </p:cBhvr>
                                    </p:animEffect>
                                  </p:childTnLst>
                                </p:cTn>
                              </p:par>
                              <p:par>
                                <p:cTn id="11" presetID="10" presetClass="entr" presetSubtype="0" fill="hold" nodeType="withEffect">
                                  <p:stCondLst>
                                    <p:cond delay="0"/>
                                  </p:stCondLst>
                                  <p:childTnLst>
                                    <p:set>
                                      <p:cBhvr>
                                        <p:cTn id="12" dur="1" fill="hold">
                                          <p:stCondLst>
                                            <p:cond delay="0"/>
                                          </p:stCondLst>
                                        </p:cTn>
                                        <p:tgtEl>
                                          <p:spTgt spid="2959"/>
                                        </p:tgtEl>
                                        <p:attrNameLst>
                                          <p:attrName>style.visibility</p:attrName>
                                        </p:attrNameLst>
                                      </p:cBhvr>
                                      <p:to>
                                        <p:strVal val="visible"/>
                                      </p:to>
                                    </p:set>
                                    <p:animEffect transition="in" filter="fade">
                                      <p:cBhvr>
                                        <p:cTn id="13" dur="1000"/>
                                        <p:tgtEl>
                                          <p:spTgt spid="2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783"/>
        <p:cNvGrpSpPr/>
        <p:nvPr/>
      </p:nvGrpSpPr>
      <p:grpSpPr>
        <a:xfrm>
          <a:off x="0" y="0"/>
          <a:ext cx="0" cy="0"/>
          <a:chOff x="0" y="0"/>
          <a:chExt cx="0" cy="0"/>
        </a:xfrm>
      </p:grpSpPr>
      <p:sp>
        <p:nvSpPr>
          <p:cNvPr id="3784" name="Google Shape;3784;p88"/>
          <p:cNvSpPr/>
          <p:nvPr/>
        </p:nvSpPr>
        <p:spPr>
          <a:xfrm>
            <a:off x="732550" y="1555688"/>
            <a:ext cx="720900" cy="6837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88"/>
          <p:cNvSpPr/>
          <p:nvPr/>
        </p:nvSpPr>
        <p:spPr>
          <a:xfrm>
            <a:off x="732538" y="3100988"/>
            <a:ext cx="720900" cy="6837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88"/>
          <p:cNvSpPr txBox="1">
            <a:spLocks noGrp="1"/>
          </p:cNvSpPr>
          <p:nvPr>
            <p:ph type="title"/>
          </p:nvPr>
        </p:nvSpPr>
        <p:spPr>
          <a:xfrm>
            <a:off x="720000" y="532925"/>
            <a:ext cx="7704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solidFill>
                  <a:schemeClr val="dk2"/>
                </a:solidFill>
                <a:latin typeface="Montserrat ExtraBold"/>
                <a:ea typeface="Montserrat ExtraBold"/>
                <a:cs typeface="Montserrat ExtraBold"/>
                <a:sym typeface="Montserrat ExtraBold"/>
              </a:rPr>
              <a:t>Feature Engineering</a:t>
            </a:r>
            <a:endParaRPr sz="3600" dirty="0">
              <a:solidFill>
                <a:schemeClr val="dk2"/>
              </a:solidFill>
              <a:latin typeface="Montserrat ExtraBold"/>
              <a:ea typeface="Montserrat ExtraBold"/>
              <a:cs typeface="Montserrat ExtraBold"/>
              <a:sym typeface="Montserrat ExtraBold"/>
            </a:endParaRPr>
          </a:p>
        </p:txBody>
      </p:sp>
      <p:sp>
        <p:nvSpPr>
          <p:cNvPr id="3789" name="Google Shape;3789;p88"/>
          <p:cNvSpPr txBox="1"/>
          <p:nvPr/>
        </p:nvSpPr>
        <p:spPr>
          <a:xfrm>
            <a:off x="1625450" y="1690400"/>
            <a:ext cx="3652794" cy="41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dirty="0">
                <a:solidFill>
                  <a:schemeClr val="dk2"/>
                </a:solidFill>
                <a:latin typeface="Poppins"/>
                <a:ea typeface="Poppins"/>
                <a:cs typeface="Poppins"/>
                <a:sym typeface="Poppins"/>
              </a:rPr>
              <a:t>Label Encoder</a:t>
            </a:r>
            <a:endParaRPr sz="2400" b="1" dirty="0">
              <a:solidFill>
                <a:schemeClr val="dk2"/>
              </a:solidFill>
              <a:latin typeface="Poppins"/>
              <a:ea typeface="Poppins"/>
              <a:cs typeface="Poppins"/>
              <a:sym typeface="Poppins"/>
            </a:endParaRPr>
          </a:p>
        </p:txBody>
      </p:sp>
      <p:sp>
        <p:nvSpPr>
          <p:cNvPr id="3790" name="Google Shape;3790;p88"/>
          <p:cNvSpPr txBox="1"/>
          <p:nvPr/>
        </p:nvSpPr>
        <p:spPr>
          <a:xfrm>
            <a:off x="1625473" y="2014125"/>
            <a:ext cx="6302806" cy="60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Poppins"/>
                <a:ea typeface="Poppins"/>
                <a:cs typeface="Poppins"/>
                <a:sym typeface="Poppins"/>
              </a:rPr>
              <a:t>Feature columns: Marital status, House Ownership, Car Ownership, Profession, City, State  </a:t>
            </a:r>
            <a:endParaRPr dirty="0">
              <a:solidFill>
                <a:schemeClr val="dk1"/>
              </a:solidFill>
              <a:latin typeface="Poppins"/>
              <a:ea typeface="Poppins"/>
              <a:cs typeface="Poppins"/>
              <a:sym typeface="Poppins"/>
            </a:endParaRPr>
          </a:p>
        </p:txBody>
      </p:sp>
      <p:sp>
        <p:nvSpPr>
          <p:cNvPr id="3791" name="Google Shape;3791;p88"/>
          <p:cNvSpPr txBox="1"/>
          <p:nvPr/>
        </p:nvSpPr>
        <p:spPr>
          <a:xfrm>
            <a:off x="1625450" y="3235700"/>
            <a:ext cx="3058062" cy="41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dirty="0">
                <a:solidFill>
                  <a:schemeClr val="dk2"/>
                </a:solidFill>
                <a:latin typeface="Poppins"/>
                <a:ea typeface="Poppins"/>
                <a:cs typeface="Poppins"/>
                <a:sym typeface="Poppins"/>
              </a:rPr>
              <a:t>Imbalanced Data</a:t>
            </a:r>
            <a:endParaRPr sz="2400" b="1" dirty="0">
              <a:solidFill>
                <a:schemeClr val="dk2"/>
              </a:solidFill>
              <a:latin typeface="Poppins"/>
              <a:ea typeface="Poppins"/>
              <a:cs typeface="Poppins"/>
              <a:sym typeface="Poppins"/>
            </a:endParaRPr>
          </a:p>
        </p:txBody>
      </p:sp>
      <p:sp>
        <p:nvSpPr>
          <p:cNvPr id="3792" name="Google Shape;3792;p88"/>
          <p:cNvSpPr txBox="1"/>
          <p:nvPr/>
        </p:nvSpPr>
        <p:spPr>
          <a:xfrm>
            <a:off x="1625472" y="3559375"/>
            <a:ext cx="5489005" cy="60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dk1"/>
                </a:solidFill>
                <a:latin typeface="Poppins"/>
                <a:ea typeface="Poppins"/>
                <a:cs typeface="Poppins"/>
                <a:sym typeface="Poppins"/>
              </a:rPr>
              <a:t>U</a:t>
            </a:r>
            <a:r>
              <a:rPr lang="en" dirty="0">
                <a:solidFill>
                  <a:schemeClr val="dk1"/>
                </a:solidFill>
                <a:latin typeface="Poppins"/>
                <a:ea typeface="Poppins"/>
                <a:cs typeface="Poppins"/>
                <a:sym typeface="Poppins"/>
              </a:rPr>
              <a:t>ndersampling method using RandomUnderSampler </a:t>
            </a:r>
            <a:endParaRPr dirty="0">
              <a:solidFill>
                <a:schemeClr val="dk1"/>
              </a:solidFill>
              <a:latin typeface="Poppins"/>
              <a:ea typeface="Poppins"/>
              <a:cs typeface="Poppins"/>
              <a:sym typeface="Poppins"/>
            </a:endParaRPr>
          </a:p>
        </p:txBody>
      </p:sp>
      <p:sp>
        <p:nvSpPr>
          <p:cNvPr id="3804" name="Google Shape;3804;p88"/>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88">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88">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07" name="Google Shape;3807;p88"/>
          <p:cNvGrpSpPr/>
          <p:nvPr/>
        </p:nvGrpSpPr>
        <p:grpSpPr>
          <a:xfrm>
            <a:off x="4736475" y="4873138"/>
            <a:ext cx="204457" cy="190123"/>
            <a:chOff x="4426425" y="4796938"/>
            <a:chExt cx="204457" cy="190123"/>
          </a:xfrm>
        </p:grpSpPr>
        <p:sp>
          <p:nvSpPr>
            <p:cNvPr id="3808" name="Google Shape;3808;p88"/>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88"/>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0" name="Google Shape;3810;p88"/>
          <p:cNvGrpSpPr/>
          <p:nvPr/>
        </p:nvGrpSpPr>
        <p:grpSpPr>
          <a:xfrm flipH="1">
            <a:off x="4203075" y="4873138"/>
            <a:ext cx="204457" cy="190123"/>
            <a:chOff x="4426425" y="4796938"/>
            <a:chExt cx="204457" cy="190123"/>
          </a:xfrm>
        </p:grpSpPr>
        <p:sp>
          <p:nvSpPr>
            <p:cNvPr id="3811" name="Google Shape;3811;p88"/>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88"/>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BD2D5E1F-0E57-1503-46EF-DE3B1C891763}"/>
              </a:ext>
            </a:extLst>
          </p:cNvPr>
          <p:cNvPicPr>
            <a:picLocks noChangeAspect="1"/>
          </p:cNvPicPr>
          <p:nvPr/>
        </p:nvPicPr>
        <p:blipFill>
          <a:blip r:embed="rId4">
            <a:duotone>
              <a:prstClr val="black"/>
              <a:schemeClr val="accent5">
                <a:tint val="45000"/>
                <a:satMod val="400000"/>
              </a:schemeClr>
            </a:duotone>
            <a:extLst>
              <a:ext uri="{BEBA8EAE-BF5A-486C-A8C5-ECC9F3942E4B}">
                <a14:imgProps xmlns:a14="http://schemas.microsoft.com/office/drawing/2010/main">
                  <a14:imgLayer r:embed="rId5">
                    <a14:imgEffect>
                      <a14:saturation sat="77000"/>
                    </a14:imgEffect>
                  </a14:imgLayer>
                </a14:imgProps>
              </a:ext>
            </a:extLst>
          </a:blip>
          <a:stretch>
            <a:fillRect/>
          </a:stretch>
        </p:blipFill>
        <p:spPr>
          <a:xfrm>
            <a:off x="852332" y="3235700"/>
            <a:ext cx="481312" cy="414300"/>
          </a:xfrm>
          <a:prstGeom prst="rect">
            <a:avLst/>
          </a:prstGeom>
        </p:spPr>
      </p:pic>
      <p:grpSp>
        <p:nvGrpSpPr>
          <p:cNvPr id="4" name="Google Shape;3040;p70">
            <a:extLst>
              <a:ext uri="{FF2B5EF4-FFF2-40B4-BE49-F238E27FC236}">
                <a16:creationId xmlns:a16="http://schemas.microsoft.com/office/drawing/2014/main" id="{ED93B461-AB56-C38F-24F4-7D0899B0F7A8}"/>
              </a:ext>
            </a:extLst>
          </p:cNvPr>
          <p:cNvGrpSpPr/>
          <p:nvPr/>
        </p:nvGrpSpPr>
        <p:grpSpPr>
          <a:xfrm>
            <a:off x="888019" y="1691805"/>
            <a:ext cx="409938" cy="411466"/>
            <a:chOff x="3954260" y="4134629"/>
            <a:chExt cx="474410" cy="473876"/>
          </a:xfrm>
          <a:solidFill>
            <a:schemeClr val="tx1"/>
          </a:solidFill>
        </p:grpSpPr>
        <p:sp>
          <p:nvSpPr>
            <p:cNvPr id="5" name="Google Shape;3041;p70">
              <a:extLst>
                <a:ext uri="{FF2B5EF4-FFF2-40B4-BE49-F238E27FC236}">
                  <a16:creationId xmlns:a16="http://schemas.microsoft.com/office/drawing/2014/main" id="{5477B894-4408-82D0-74CB-E321E23103AF}"/>
                </a:ext>
              </a:extLst>
            </p:cNvPr>
            <p:cNvSpPr/>
            <p:nvPr/>
          </p:nvSpPr>
          <p:spPr>
            <a:xfrm>
              <a:off x="3954260" y="4321462"/>
              <a:ext cx="97090" cy="34930"/>
            </a:xfrm>
            <a:custGeom>
              <a:avLst/>
              <a:gdLst/>
              <a:ahLst/>
              <a:cxnLst/>
              <a:rect l="l" t="t" r="r" b="b"/>
              <a:pathLst>
                <a:path w="3790" h="1365" extrusionOk="0">
                  <a:moveTo>
                    <a:pt x="0" y="0"/>
                  </a:moveTo>
                  <a:lnTo>
                    <a:pt x="0" y="1365"/>
                  </a:lnTo>
                  <a:lnTo>
                    <a:pt x="3790" y="1365"/>
                  </a:lnTo>
                  <a:lnTo>
                    <a:pt x="379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42;p70">
              <a:extLst>
                <a:ext uri="{FF2B5EF4-FFF2-40B4-BE49-F238E27FC236}">
                  <a16:creationId xmlns:a16="http://schemas.microsoft.com/office/drawing/2014/main" id="{70D4C70F-FDC0-C600-132D-3199AB70AF8F}"/>
                </a:ext>
              </a:extLst>
            </p:cNvPr>
            <p:cNvSpPr/>
            <p:nvPr/>
          </p:nvSpPr>
          <p:spPr>
            <a:xfrm>
              <a:off x="3954260" y="4134629"/>
              <a:ext cx="474410" cy="408596"/>
            </a:xfrm>
            <a:custGeom>
              <a:avLst/>
              <a:gdLst/>
              <a:ahLst/>
              <a:cxnLst/>
              <a:rect l="l" t="t" r="r" b="b"/>
              <a:pathLst>
                <a:path w="18519" h="15967" extrusionOk="0">
                  <a:moveTo>
                    <a:pt x="0" y="0"/>
                  </a:moveTo>
                  <a:lnTo>
                    <a:pt x="0" y="6215"/>
                  </a:lnTo>
                  <a:lnTo>
                    <a:pt x="1365" y="6215"/>
                  </a:lnTo>
                  <a:lnTo>
                    <a:pt x="1365" y="1339"/>
                  </a:lnTo>
                  <a:lnTo>
                    <a:pt x="17154" y="1339"/>
                  </a:lnTo>
                  <a:lnTo>
                    <a:pt x="17154" y="14628"/>
                  </a:lnTo>
                  <a:lnTo>
                    <a:pt x="1365" y="14628"/>
                  </a:lnTo>
                  <a:lnTo>
                    <a:pt x="1365" y="9752"/>
                  </a:lnTo>
                  <a:lnTo>
                    <a:pt x="0" y="9752"/>
                  </a:lnTo>
                  <a:lnTo>
                    <a:pt x="0" y="15966"/>
                  </a:lnTo>
                  <a:lnTo>
                    <a:pt x="18518" y="15966"/>
                  </a:lnTo>
                  <a:lnTo>
                    <a:pt x="1851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43;p70">
              <a:extLst>
                <a:ext uri="{FF2B5EF4-FFF2-40B4-BE49-F238E27FC236}">
                  <a16:creationId xmlns:a16="http://schemas.microsoft.com/office/drawing/2014/main" id="{9AFBD6DF-FA46-3E05-53C3-14EE3B1E754C}"/>
                </a:ext>
              </a:extLst>
            </p:cNvPr>
            <p:cNvSpPr/>
            <p:nvPr/>
          </p:nvSpPr>
          <p:spPr>
            <a:xfrm>
              <a:off x="4333501" y="4570990"/>
              <a:ext cx="64095" cy="37515"/>
            </a:xfrm>
            <a:custGeom>
              <a:avLst/>
              <a:gdLst/>
              <a:ahLst/>
              <a:cxnLst/>
              <a:rect l="l" t="t" r="r" b="b"/>
              <a:pathLst>
                <a:path w="2502" h="1466" extrusionOk="0">
                  <a:moveTo>
                    <a:pt x="1" y="1"/>
                  </a:moveTo>
                  <a:lnTo>
                    <a:pt x="1" y="1466"/>
                  </a:lnTo>
                  <a:lnTo>
                    <a:pt x="2502" y="1466"/>
                  </a:lnTo>
                  <a:lnTo>
                    <a:pt x="250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44;p70">
              <a:extLst>
                <a:ext uri="{FF2B5EF4-FFF2-40B4-BE49-F238E27FC236}">
                  <a16:creationId xmlns:a16="http://schemas.microsoft.com/office/drawing/2014/main" id="{58DFB7E3-2FC9-23B1-D03D-24FD20BC7ACF}"/>
                </a:ext>
              </a:extLst>
            </p:cNvPr>
            <p:cNvSpPr/>
            <p:nvPr/>
          </p:nvSpPr>
          <p:spPr>
            <a:xfrm>
              <a:off x="4079171" y="4321462"/>
              <a:ext cx="33661" cy="34930"/>
            </a:xfrm>
            <a:custGeom>
              <a:avLst/>
              <a:gdLst/>
              <a:ahLst/>
              <a:cxnLst/>
              <a:rect l="l" t="t" r="r" b="b"/>
              <a:pathLst>
                <a:path w="1314" h="1365" extrusionOk="0">
                  <a:moveTo>
                    <a:pt x="0" y="0"/>
                  </a:moveTo>
                  <a:lnTo>
                    <a:pt x="0" y="1365"/>
                  </a:lnTo>
                  <a:lnTo>
                    <a:pt x="1314" y="1365"/>
                  </a:lnTo>
                  <a:lnTo>
                    <a:pt x="13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045;p70">
              <a:extLst>
                <a:ext uri="{FF2B5EF4-FFF2-40B4-BE49-F238E27FC236}">
                  <a16:creationId xmlns:a16="http://schemas.microsoft.com/office/drawing/2014/main" id="{7240FCF7-4E02-61DC-8F5F-44D09B21420F}"/>
                </a:ext>
              </a:extLst>
            </p:cNvPr>
            <p:cNvSpPr/>
            <p:nvPr/>
          </p:nvSpPr>
          <p:spPr>
            <a:xfrm>
              <a:off x="4017022" y="4196685"/>
              <a:ext cx="348859" cy="284484"/>
            </a:xfrm>
            <a:custGeom>
              <a:avLst/>
              <a:gdLst/>
              <a:ahLst/>
              <a:cxnLst/>
              <a:rect l="l" t="t" r="r" b="b"/>
              <a:pathLst>
                <a:path w="13618" h="11117" extrusionOk="0">
                  <a:moveTo>
                    <a:pt x="9904" y="1365"/>
                  </a:moveTo>
                  <a:lnTo>
                    <a:pt x="9904" y="2451"/>
                  </a:lnTo>
                  <a:lnTo>
                    <a:pt x="8666" y="2451"/>
                  </a:lnTo>
                  <a:lnTo>
                    <a:pt x="8666" y="1365"/>
                  </a:lnTo>
                  <a:close/>
                  <a:moveTo>
                    <a:pt x="12329" y="1365"/>
                  </a:moveTo>
                  <a:lnTo>
                    <a:pt x="12329" y="2451"/>
                  </a:lnTo>
                  <a:lnTo>
                    <a:pt x="11117" y="2451"/>
                  </a:lnTo>
                  <a:lnTo>
                    <a:pt x="11117" y="1365"/>
                  </a:lnTo>
                  <a:close/>
                  <a:moveTo>
                    <a:pt x="9904" y="3790"/>
                  </a:moveTo>
                  <a:lnTo>
                    <a:pt x="9904" y="4876"/>
                  </a:lnTo>
                  <a:lnTo>
                    <a:pt x="8666" y="4876"/>
                  </a:lnTo>
                  <a:lnTo>
                    <a:pt x="8666" y="3790"/>
                  </a:lnTo>
                  <a:close/>
                  <a:moveTo>
                    <a:pt x="12329" y="3790"/>
                  </a:moveTo>
                  <a:lnTo>
                    <a:pt x="12329" y="4876"/>
                  </a:lnTo>
                  <a:lnTo>
                    <a:pt x="11117" y="4876"/>
                  </a:lnTo>
                  <a:lnTo>
                    <a:pt x="11117" y="3790"/>
                  </a:lnTo>
                  <a:close/>
                  <a:moveTo>
                    <a:pt x="9904" y="6241"/>
                  </a:moveTo>
                  <a:lnTo>
                    <a:pt x="9904" y="7327"/>
                  </a:lnTo>
                  <a:lnTo>
                    <a:pt x="8666" y="7327"/>
                  </a:lnTo>
                  <a:lnTo>
                    <a:pt x="8666" y="6241"/>
                  </a:lnTo>
                  <a:close/>
                  <a:moveTo>
                    <a:pt x="12329" y="6241"/>
                  </a:moveTo>
                  <a:lnTo>
                    <a:pt x="12329" y="7327"/>
                  </a:lnTo>
                  <a:lnTo>
                    <a:pt x="11117" y="7327"/>
                  </a:lnTo>
                  <a:lnTo>
                    <a:pt x="11117" y="6241"/>
                  </a:lnTo>
                  <a:close/>
                  <a:moveTo>
                    <a:pt x="9904" y="8666"/>
                  </a:moveTo>
                  <a:lnTo>
                    <a:pt x="9904" y="9752"/>
                  </a:lnTo>
                  <a:lnTo>
                    <a:pt x="8666" y="9752"/>
                  </a:lnTo>
                  <a:lnTo>
                    <a:pt x="8666" y="8666"/>
                  </a:lnTo>
                  <a:close/>
                  <a:moveTo>
                    <a:pt x="12329" y="8666"/>
                  </a:moveTo>
                  <a:lnTo>
                    <a:pt x="12329" y="9752"/>
                  </a:lnTo>
                  <a:lnTo>
                    <a:pt x="11117" y="9752"/>
                  </a:lnTo>
                  <a:lnTo>
                    <a:pt x="11117" y="8666"/>
                  </a:lnTo>
                  <a:close/>
                  <a:moveTo>
                    <a:pt x="1" y="1"/>
                  </a:moveTo>
                  <a:lnTo>
                    <a:pt x="1" y="3790"/>
                  </a:lnTo>
                  <a:lnTo>
                    <a:pt x="1340" y="3790"/>
                  </a:lnTo>
                  <a:lnTo>
                    <a:pt x="1340" y="2502"/>
                  </a:lnTo>
                  <a:lnTo>
                    <a:pt x="2426" y="2502"/>
                  </a:lnTo>
                  <a:lnTo>
                    <a:pt x="2426" y="3790"/>
                  </a:lnTo>
                  <a:lnTo>
                    <a:pt x="4826" y="3790"/>
                  </a:lnTo>
                  <a:lnTo>
                    <a:pt x="4826" y="7327"/>
                  </a:lnTo>
                  <a:lnTo>
                    <a:pt x="2426" y="7327"/>
                  </a:lnTo>
                  <a:lnTo>
                    <a:pt x="2426" y="8615"/>
                  </a:lnTo>
                  <a:lnTo>
                    <a:pt x="1340" y="8615"/>
                  </a:lnTo>
                  <a:lnTo>
                    <a:pt x="1340" y="7327"/>
                  </a:lnTo>
                  <a:lnTo>
                    <a:pt x="1" y="7327"/>
                  </a:lnTo>
                  <a:lnTo>
                    <a:pt x="1" y="11116"/>
                  </a:lnTo>
                  <a:lnTo>
                    <a:pt x="13618" y="11116"/>
                  </a:lnTo>
                  <a:lnTo>
                    <a:pt x="1361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046;p70">
              <a:extLst>
                <a:ext uri="{FF2B5EF4-FFF2-40B4-BE49-F238E27FC236}">
                  <a16:creationId xmlns:a16="http://schemas.microsoft.com/office/drawing/2014/main" id="{3583EA6F-863E-C9D9-C68B-E88452649504}"/>
                </a:ext>
              </a:extLst>
            </p:cNvPr>
            <p:cNvSpPr/>
            <p:nvPr/>
          </p:nvSpPr>
          <p:spPr>
            <a:xfrm>
              <a:off x="3985334" y="4570990"/>
              <a:ext cx="64095" cy="37515"/>
            </a:xfrm>
            <a:custGeom>
              <a:avLst/>
              <a:gdLst/>
              <a:ahLst/>
              <a:cxnLst/>
              <a:rect l="l" t="t" r="r" b="b"/>
              <a:pathLst>
                <a:path w="2502" h="1466" extrusionOk="0">
                  <a:moveTo>
                    <a:pt x="0" y="1"/>
                  </a:moveTo>
                  <a:lnTo>
                    <a:pt x="0" y="1466"/>
                  </a:lnTo>
                  <a:lnTo>
                    <a:pt x="2501" y="1466"/>
                  </a:lnTo>
                  <a:lnTo>
                    <a:pt x="250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extLst>
    <p:ext uri="{6950BFC3-D8DA-4A85-94F7-54DA5524770B}">
      <p188:commentRel xmlns:p188="http://schemas.microsoft.com/office/powerpoint/2018/8/main" r:id="rId3"/>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6"/>
        <p:cNvGrpSpPr/>
        <p:nvPr/>
      </p:nvGrpSpPr>
      <p:grpSpPr>
        <a:xfrm>
          <a:off x="0" y="0"/>
          <a:ext cx="0" cy="0"/>
          <a:chOff x="0" y="0"/>
          <a:chExt cx="0" cy="0"/>
        </a:xfrm>
      </p:grpSpPr>
      <p:sp>
        <p:nvSpPr>
          <p:cNvPr id="1717" name="Google Shape;1717;p60">
            <a:hlinkClick r:id="rId3" action="ppaction://hlinksldjump"/>
          </p:cNvPr>
          <p:cNvSpPr/>
          <p:nvPr/>
        </p:nvSpPr>
        <p:spPr>
          <a:xfrm>
            <a:off x="7759975" y="3937775"/>
            <a:ext cx="670800" cy="670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60"/>
          <p:cNvSpPr/>
          <p:nvPr/>
        </p:nvSpPr>
        <p:spPr>
          <a:xfrm>
            <a:off x="715100" y="2226900"/>
            <a:ext cx="1367400" cy="9648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60"/>
          <p:cNvSpPr txBox="1">
            <a:spLocks noGrp="1"/>
          </p:cNvSpPr>
          <p:nvPr>
            <p:ph type="title"/>
          </p:nvPr>
        </p:nvSpPr>
        <p:spPr>
          <a:xfrm>
            <a:off x="715100" y="3316350"/>
            <a:ext cx="4449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Modelling and Evaluation</a:t>
            </a:r>
            <a:endParaRPr sz="3200" dirty="0"/>
          </a:p>
        </p:txBody>
      </p:sp>
      <p:sp>
        <p:nvSpPr>
          <p:cNvPr id="1720" name="Google Shape;1720;p60"/>
          <p:cNvSpPr txBox="1">
            <a:spLocks noGrp="1"/>
          </p:cNvSpPr>
          <p:nvPr>
            <p:ph type="title" idx="2"/>
          </p:nvPr>
        </p:nvSpPr>
        <p:spPr>
          <a:xfrm>
            <a:off x="715100" y="2303100"/>
            <a:ext cx="1367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1722" name="Google Shape;1722;p60"/>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60">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60">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5" name="Google Shape;1725;p60"/>
          <p:cNvGrpSpPr/>
          <p:nvPr/>
        </p:nvGrpSpPr>
        <p:grpSpPr>
          <a:xfrm>
            <a:off x="4736475" y="4873138"/>
            <a:ext cx="204457" cy="190123"/>
            <a:chOff x="4426425" y="4796938"/>
            <a:chExt cx="204457" cy="190123"/>
          </a:xfrm>
        </p:grpSpPr>
        <p:sp>
          <p:nvSpPr>
            <p:cNvPr id="1726" name="Google Shape;1726;p60"/>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60"/>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8" name="Google Shape;1728;p60"/>
          <p:cNvGrpSpPr/>
          <p:nvPr/>
        </p:nvGrpSpPr>
        <p:grpSpPr>
          <a:xfrm flipH="1">
            <a:off x="4203075" y="4873138"/>
            <a:ext cx="204457" cy="190123"/>
            <a:chOff x="4426425" y="4796938"/>
            <a:chExt cx="204457" cy="190123"/>
          </a:xfrm>
        </p:grpSpPr>
        <p:sp>
          <p:nvSpPr>
            <p:cNvPr id="1729" name="Google Shape;1729;p60"/>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0"/>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1" name="Google Shape;1731;p60"/>
          <p:cNvGrpSpPr/>
          <p:nvPr/>
        </p:nvGrpSpPr>
        <p:grpSpPr>
          <a:xfrm>
            <a:off x="7955213" y="4149016"/>
            <a:ext cx="280324" cy="248318"/>
            <a:chOff x="853000" y="238125"/>
            <a:chExt cx="5914000" cy="5238775"/>
          </a:xfrm>
        </p:grpSpPr>
        <p:sp>
          <p:nvSpPr>
            <p:cNvPr id="1732" name="Google Shape;1732;p60"/>
            <p:cNvSpPr/>
            <p:nvPr/>
          </p:nvSpPr>
          <p:spPr>
            <a:xfrm>
              <a:off x="1657075" y="1108800"/>
              <a:ext cx="4240125" cy="4368100"/>
            </a:xfrm>
            <a:custGeom>
              <a:avLst/>
              <a:gdLst/>
              <a:ahLst/>
              <a:cxnLst/>
              <a:rect l="l" t="t" r="r" b="b"/>
              <a:pathLst>
                <a:path w="169605" h="174724" extrusionOk="0">
                  <a:moveTo>
                    <a:pt x="87327" y="0"/>
                  </a:moveTo>
                  <a:lnTo>
                    <a:pt x="1" y="73147"/>
                  </a:lnTo>
                  <a:lnTo>
                    <a:pt x="1" y="169432"/>
                  </a:lnTo>
                  <a:lnTo>
                    <a:pt x="1" y="169674"/>
                  </a:lnTo>
                  <a:lnTo>
                    <a:pt x="35" y="170262"/>
                  </a:lnTo>
                  <a:lnTo>
                    <a:pt x="105" y="170677"/>
                  </a:lnTo>
                  <a:lnTo>
                    <a:pt x="208" y="171126"/>
                  </a:lnTo>
                  <a:lnTo>
                    <a:pt x="347" y="171576"/>
                  </a:lnTo>
                  <a:lnTo>
                    <a:pt x="554" y="172095"/>
                  </a:lnTo>
                  <a:lnTo>
                    <a:pt x="796" y="172579"/>
                  </a:lnTo>
                  <a:lnTo>
                    <a:pt x="1142" y="173063"/>
                  </a:lnTo>
                  <a:lnTo>
                    <a:pt x="1315" y="173270"/>
                  </a:lnTo>
                  <a:lnTo>
                    <a:pt x="1523" y="173513"/>
                  </a:lnTo>
                  <a:lnTo>
                    <a:pt x="1765" y="173720"/>
                  </a:lnTo>
                  <a:lnTo>
                    <a:pt x="2007" y="173893"/>
                  </a:lnTo>
                  <a:lnTo>
                    <a:pt x="2283" y="174100"/>
                  </a:lnTo>
                  <a:lnTo>
                    <a:pt x="2595" y="174239"/>
                  </a:lnTo>
                  <a:lnTo>
                    <a:pt x="2906" y="174377"/>
                  </a:lnTo>
                  <a:lnTo>
                    <a:pt x="3252" y="174515"/>
                  </a:lnTo>
                  <a:lnTo>
                    <a:pt x="3632" y="174585"/>
                  </a:lnTo>
                  <a:lnTo>
                    <a:pt x="4047" y="174688"/>
                  </a:lnTo>
                  <a:lnTo>
                    <a:pt x="4497" y="174723"/>
                  </a:lnTo>
                  <a:lnTo>
                    <a:pt x="4946" y="174723"/>
                  </a:lnTo>
                  <a:lnTo>
                    <a:pt x="64571" y="174654"/>
                  </a:lnTo>
                  <a:lnTo>
                    <a:pt x="65850" y="174654"/>
                  </a:lnTo>
                  <a:lnTo>
                    <a:pt x="65850" y="120183"/>
                  </a:lnTo>
                  <a:lnTo>
                    <a:pt x="104966" y="120183"/>
                  </a:lnTo>
                  <a:lnTo>
                    <a:pt x="104966" y="174515"/>
                  </a:lnTo>
                  <a:lnTo>
                    <a:pt x="163898" y="174515"/>
                  </a:lnTo>
                  <a:lnTo>
                    <a:pt x="164452" y="174446"/>
                  </a:lnTo>
                  <a:lnTo>
                    <a:pt x="165005" y="174377"/>
                  </a:lnTo>
                  <a:lnTo>
                    <a:pt x="165489" y="174239"/>
                  </a:lnTo>
                  <a:lnTo>
                    <a:pt x="165939" y="174100"/>
                  </a:lnTo>
                  <a:lnTo>
                    <a:pt x="166354" y="173928"/>
                  </a:lnTo>
                  <a:lnTo>
                    <a:pt x="166734" y="173720"/>
                  </a:lnTo>
                  <a:lnTo>
                    <a:pt x="167080" y="173478"/>
                  </a:lnTo>
                  <a:lnTo>
                    <a:pt x="167391" y="173270"/>
                  </a:lnTo>
                  <a:lnTo>
                    <a:pt x="167703" y="172994"/>
                  </a:lnTo>
                  <a:lnTo>
                    <a:pt x="167945" y="172717"/>
                  </a:lnTo>
                  <a:lnTo>
                    <a:pt x="168187" y="172440"/>
                  </a:lnTo>
                  <a:lnTo>
                    <a:pt x="168429" y="172129"/>
                  </a:lnTo>
                  <a:lnTo>
                    <a:pt x="168602" y="171852"/>
                  </a:lnTo>
                  <a:lnTo>
                    <a:pt x="168913" y="171230"/>
                  </a:lnTo>
                  <a:lnTo>
                    <a:pt x="169155" y="170607"/>
                  </a:lnTo>
                  <a:lnTo>
                    <a:pt x="169363" y="170019"/>
                  </a:lnTo>
                  <a:lnTo>
                    <a:pt x="169466" y="169466"/>
                  </a:lnTo>
                  <a:lnTo>
                    <a:pt x="169536" y="168982"/>
                  </a:lnTo>
                  <a:lnTo>
                    <a:pt x="169570" y="168532"/>
                  </a:lnTo>
                  <a:lnTo>
                    <a:pt x="169605" y="168221"/>
                  </a:lnTo>
                  <a:lnTo>
                    <a:pt x="169605" y="167944"/>
                  </a:lnTo>
                  <a:lnTo>
                    <a:pt x="169605" y="73147"/>
                  </a:lnTo>
                  <a:lnTo>
                    <a:pt x="873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0"/>
            <p:cNvSpPr/>
            <p:nvPr/>
          </p:nvSpPr>
          <p:spPr>
            <a:xfrm>
              <a:off x="853000" y="238125"/>
              <a:ext cx="5914000" cy="2798800"/>
            </a:xfrm>
            <a:custGeom>
              <a:avLst/>
              <a:gdLst/>
              <a:ahLst/>
              <a:cxnLst/>
              <a:rect l="l" t="t" r="r" b="b"/>
              <a:pathLst>
                <a:path w="236560" h="111952" extrusionOk="0">
                  <a:moveTo>
                    <a:pt x="120217" y="0"/>
                  </a:moveTo>
                  <a:lnTo>
                    <a:pt x="0" y="105864"/>
                  </a:lnTo>
                  <a:lnTo>
                    <a:pt x="104" y="106003"/>
                  </a:lnTo>
                  <a:lnTo>
                    <a:pt x="346" y="106418"/>
                  </a:lnTo>
                  <a:lnTo>
                    <a:pt x="795" y="107040"/>
                  </a:lnTo>
                  <a:lnTo>
                    <a:pt x="1418" y="107801"/>
                  </a:lnTo>
                  <a:lnTo>
                    <a:pt x="1798" y="108216"/>
                  </a:lnTo>
                  <a:lnTo>
                    <a:pt x="2213" y="108631"/>
                  </a:lnTo>
                  <a:lnTo>
                    <a:pt x="2698" y="109046"/>
                  </a:lnTo>
                  <a:lnTo>
                    <a:pt x="3216" y="109461"/>
                  </a:lnTo>
                  <a:lnTo>
                    <a:pt x="3770" y="109876"/>
                  </a:lnTo>
                  <a:lnTo>
                    <a:pt x="4358" y="110291"/>
                  </a:lnTo>
                  <a:lnTo>
                    <a:pt x="5015" y="110672"/>
                  </a:lnTo>
                  <a:lnTo>
                    <a:pt x="5741" y="110983"/>
                  </a:lnTo>
                  <a:lnTo>
                    <a:pt x="6467" y="111294"/>
                  </a:lnTo>
                  <a:lnTo>
                    <a:pt x="7263" y="111536"/>
                  </a:lnTo>
                  <a:lnTo>
                    <a:pt x="8127" y="111744"/>
                  </a:lnTo>
                  <a:lnTo>
                    <a:pt x="9027" y="111882"/>
                  </a:lnTo>
                  <a:lnTo>
                    <a:pt x="9960" y="111951"/>
                  </a:lnTo>
                  <a:lnTo>
                    <a:pt x="10963" y="111917"/>
                  </a:lnTo>
                  <a:lnTo>
                    <a:pt x="11482" y="111882"/>
                  </a:lnTo>
                  <a:lnTo>
                    <a:pt x="12001" y="111848"/>
                  </a:lnTo>
                  <a:lnTo>
                    <a:pt x="12520" y="111744"/>
                  </a:lnTo>
                  <a:lnTo>
                    <a:pt x="13073" y="111640"/>
                  </a:lnTo>
                  <a:lnTo>
                    <a:pt x="13661" y="111502"/>
                  </a:lnTo>
                  <a:lnTo>
                    <a:pt x="14214" y="111363"/>
                  </a:lnTo>
                  <a:lnTo>
                    <a:pt x="14802" y="111156"/>
                  </a:lnTo>
                  <a:lnTo>
                    <a:pt x="15425" y="110948"/>
                  </a:lnTo>
                  <a:lnTo>
                    <a:pt x="16013" y="110706"/>
                  </a:lnTo>
                  <a:lnTo>
                    <a:pt x="16635" y="110430"/>
                  </a:lnTo>
                  <a:lnTo>
                    <a:pt x="17292" y="110118"/>
                  </a:lnTo>
                  <a:lnTo>
                    <a:pt x="17950" y="109807"/>
                  </a:lnTo>
                  <a:lnTo>
                    <a:pt x="18607" y="109427"/>
                  </a:lnTo>
                  <a:lnTo>
                    <a:pt x="19264" y="109012"/>
                  </a:lnTo>
                  <a:lnTo>
                    <a:pt x="19955" y="108597"/>
                  </a:lnTo>
                  <a:lnTo>
                    <a:pt x="20682" y="108112"/>
                  </a:lnTo>
                  <a:lnTo>
                    <a:pt x="21373" y="107628"/>
                  </a:lnTo>
                  <a:lnTo>
                    <a:pt x="22100" y="107075"/>
                  </a:lnTo>
                  <a:lnTo>
                    <a:pt x="22861" y="106487"/>
                  </a:lnTo>
                  <a:lnTo>
                    <a:pt x="23587" y="105864"/>
                  </a:lnTo>
                  <a:lnTo>
                    <a:pt x="120217" y="24140"/>
                  </a:lnTo>
                  <a:lnTo>
                    <a:pt x="210829" y="105346"/>
                  </a:lnTo>
                  <a:lnTo>
                    <a:pt x="211694" y="105968"/>
                  </a:lnTo>
                  <a:lnTo>
                    <a:pt x="212558" y="106556"/>
                  </a:lnTo>
                  <a:lnTo>
                    <a:pt x="213388" y="107075"/>
                  </a:lnTo>
                  <a:lnTo>
                    <a:pt x="214184" y="107594"/>
                  </a:lnTo>
                  <a:lnTo>
                    <a:pt x="215014" y="108043"/>
                  </a:lnTo>
                  <a:lnTo>
                    <a:pt x="215775" y="108458"/>
                  </a:lnTo>
                  <a:lnTo>
                    <a:pt x="216570" y="108873"/>
                  </a:lnTo>
                  <a:lnTo>
                    <a:pt x="217296" y="109219"/>
                  </a:lnTo>
                  <a:lnTo>
                    <a:pt x="218057" y="109565"/>
                  </a:lnTo>
                  <a:lnTo>
                    <a:pt x="218749" y="109876"/>
                  </a:lnTo>
                  <a:lnTo>
                    <a:pt x="219475" y="110118"/>
                  </a:lnTo>
                  <a:lnTo>
                    <a:pt x="220167" y="110360"/>
                  </a:lnTo>
                  <a:lnTo>
                    <a:pt x="220824" y="110568"/>
                  </a:lnTo>
                  <a:lnTo>
                    <a:pt x="221481" y="110775"/>
                  </a:lnTo>
                  <a:lnTo>
                    <a:pt x="222104" y="110914"/>
                  </a:lnTo>
                  <a:lnTo>
                    <a:pt x="222761" y="111052"/>
                  </a:lnTo>
                  <a:lnTo>
                    <a:pt x="223349" y="111156"/>
                  </a:lnTo>
                  <a:lnTo>
                    <a:pt x="223937" y="111225"/>
                  </a:lnTo>
                  <a:lnTo>
                    <a:pt x="224524" y="111294"/>
                  </a:lnTo>
                  <a:lnTo>
                    <a:pt x="225078" y="111329"/>
                  </a:lnTo>
                  <a:lnTo>
                    <a:pt x="226185" y="111363"/>
                  </a:lnTo>
                  <a:lnTo>
                    <a:pt x="227188" y="111294"/>
                  </a:lnTo>
                  <a:lnTo>
                    <a:pt x="228156" y="111156"/>
                  </a:lnTo>
                  <a:lnTo>
                    <a:pt x="229055" y="110948"/>
                  </a:lnTo>
                  <a:lnTo>
                    <a:pt x="229920" y="110706"/>
                  </a:lnTo>
                  <a:lnTo>
                    <a:pt x="230715" y="110430"/>
                  </a:lnTo>
                  <a:lnTo>
                    <a:pt x="231441" y="110084"/>
                  </a:lnTo>
                  <a:lnTo>
                    <a:pt x="232133" y="109703"/>
                  </a:lnTo>
                  <a:lnTo>
                    <a:pt x="232756" y="109323"/>
                  </a:lnTo>
                  <a:lnTo>
                    <a:pt x="233344" y="108908"/>
                  </a:lnTo>
                  <a:lnTo>
                    <a:pt x="233862" y="108493"/>
                  </a:lnTo>
                  <a:lnTo>
                    <a:pt x="234347" y="108078"/>
                  </a:lnTo>
                  <a:lnTo>
                    <a:pt x="234796" y="107663"/>
                  </a:lnTo>
                  <a:lnTo>
                    <a:pt x="235177" y="107248"/>
                  </a:lnTo>
                  <a:lnTo>
                    <a:pt x="235765" y="106522"/>
                  </a:lnTo>
                  <a:lnTo>
                    <a:pt x="236214" y="105899"/>
                  </a:lnTo>
                  <a:lnTo>
                    <a:pt x="236456" y="105519"/>
                  </a:lnTo>
                  <a:lnTo>
                    <a:pt x="236560" y="105346"/>
                  </a:lnTo>
                  <a:lnTo>
                    <a:pt x="1202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4" name="Google Shape;1734;p60"/>
          <p:cNvGrpSpPr/>
          <p:nvPr/>
        </p:nvGrpSpPr>
        <p:grpSpPr>
          <a:xfrm>
            <a:off x="5379126" y="458806"/>
            <a:ext cx="3125970" cy="2584885"/>
            <a:chOff x="5379126" y="458806"/>
            <a:chExt cx="3125970" cy="2584885"/>
          </a:xfrm>
        </p:grpSpPr>
        <p:sp>
          <p:nvSpPr>
            <p:cNvPr id="1735" name="Google Shape;1735;p60"/>
            <p:cNvSpPr/>
            <p:nvPr/>
          </p:nvSpPr>
          <p:spPr>
            <a:xfrm>
              <a:off x="5379126" y="2861196"/>
              <a:ext cx="3125970" cy="182495"/>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0"/>
            <p:cNvSpPr/>
            <p:nvPr/>
          </p:nvSpPr>
          <p:spPr>
            <a:xfrm>
              <a:off x="5624150" y="2777375"/>
              <a:ext cx="845395" cy="148976"/>
            </a:xfrm>
            <a:custGeom>
              <a:avLst/>
              <a:gdLst/>
              <a:ahLst/>
              <a:cxnLst/>
              <a:rect l="l" t="t" r="r" b="b"/>
              <a:pathLst>
                <a:path w="40964" h="7706" extrusionOk="0">
                  <a:moveTo>
                    <a:pt x="1" y="0"/>
                  </a:moveTo>
                  <a:lnTo>
                    <a:pt x="1" y="7706"/>
                  </a:lnTo>
                  <a:lnTo>
                    <a:pt x="40963" y="7706"/>
                  </a:lnTo>
                  <a:lnTo>
                    <a:pt x="409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0"/>
            <p:cNvSpPr/>
            <p:nvPr/>
          </p:nvSpPr>
          <p:spPr>
            <a:xfrm>
              <a:off x="5677658" y="2777381"/>
              <a:ext cx="791834" cy="16778"/>
            </a:xfrm>
            <a:custGeom>
              <a:avLst/>
              <a:gdLst/>
              <a:ahLst/>
              <a:cxnLst/>
              <a:rect l="l" t="t" r="r" b="b"/>
              <a:pathLst>
                <a:path w="40964" h="868" extrusionOk="0">
                  <a:moveTo>
                    <a:pt x="1" y="0"/>
                  </a:moveTo>
                  <a:lnTo>
                    <a:pt x="1" y="868"/>
                  </a:lnTo>
                  <a:lnTo>
                    <a:pt x="40963" y="868"/>
                  </a:lnTo>
                  <a:lnTo>
                    <a:pt x="409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0"/>
            <p:cNvSpPr/>
            <p:nvPr/>
          </p:nvSpPr>
          <p:spPr>
            <a:xfrm>
              <a:off x="5807266" y="2777381"/>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0"/>
            <p:cNvSpPr/>
            <p:nvPr/>
          </p:nvSpPr>
          <p:spPr>
            <a:xfrm>
              <a:off x="5878845" y="2777381"/>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0"/>
            <p:cNvSpPr/>
            <p:nvPr/>
          </p:nvSpPr>
          <p:spPr>
            <a:xfrm>
              <a:off x="5950404" y="2777381"/>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0"/>
            <p:cNvSpPr/>
            <p:nvPr/>
          </p:nvSpPr>
          <p:spPr>
            <a:xfrm>
              <a:off x="6021983" y="2777381"/>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0"/>
            <p:cNvSpPr/>
            <p:nvPr/>
          </p:nvSpPr>
          <p:spPr>
            <a:xfrm>
              <a:off x="6093562" y="2777381"/>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0"/>
            <p:cNvSpPr/>
            <p:nvPr/>
          </p:nvSpPr>
          <p:spPr>
            <a:xfrm>
              <a:off x="6165122" y="2777381"/>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0"/>
            <p:cNvSpPr/>
            <p:nvPr/>
          </p:nvSpPr>
          <p:spPr>
            <a:xfrm>
              <a:off x="6237339" y="2777381"/>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0"/>
            <p:cNvSpPr/>
            <p:nvPr/>
          </p:nvSpPr>
          <p:spPr>
            <a:xfrm>
              <a:off x="6308918" y="2777381"/>
              <a:ext cx="30967" cy="148957"/>
            </a:xfrm>
            <a:custGeom>
              <a:avLst/>
              <a:gdLst/>
              <a:ahLst/>
              <a:cxnLst/>
              <a:rect l="l" t="t" r="r" b="b"/>
              <a:pathLst>
                <a:path w="1602" h="7706" extrusionOk="0">
                  <a:moveTo>
                    <a:pt x="0" y="0"/>
                  </a:moveTo>
                  <a:lnTo>
                    <a:pt x="0"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0"/>
            <p:cNvSpPr/>
            <p:nvPr/>
          </p:nvSpPr>
          <p:spPr>
            <a:xfrm>
              <a:off x="6380497" y="2777381"/>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0"/>
            <p:cNvSpPr/>
            <p:nvPr/>
          </p:nvSpPr>
          <p:spPr>
            <a:xfrm>
              <a:off x="5646073" y="2628424"/>
              <a:ext cx="791177" cy="148976"/>
            </a:xfrm>
            <a:custGeom>
              <a:avLst/>
              <a:gdLst/>
              <a:ahLst/>
              <a:cxnLst/>
              <a:rect l="l" t="t" r="r" b="b"/>
              <a:pathLst>
                <a:path w="40930" h="7707" extrusionOk="0">
                  <a:moveTo>
                    <a:pt x="0" y="1"/>
                  </a:moveTo>
                  <a:lnTo>
                    <a:pt x="0" y="7706"/>
                  </a:lnTo>
                  <a:lnTo>
                    <a:pt x="40929" y="7706"/>
                  </a:lnTo>
                  <a:lnTo>
                    <a:pt x="409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0"/>
            <p:cNvSpPr/>
            <p:nvPr/>
          </p:nvSpPr>
          <p:spPr>
            <a:xfrm>
              <a:off x="5646073" y="2628424"/>
              <a:ext cx="791177" cy="16798"/>
            </a:xfrm>
            <a:custGeom>
              <a:avLst/>
              <a:gdLst/>
              <a:ahLst/>
              <a:cxnLst/>
              <a:rect l="l" t="t" r="r" b="b"/>
              <a:pathLst>
                <a:path w="40930" h="869" extrusionOk="0">
                  <a:moveTo>
                    <a:pt x="0" y="1"/>
                  </a:moveTo>
                  <a:lnTo>
                    <a:pt x="0" y="868"/>
                  </a:lnTo>
                  <a:lnTo>
                    <a:pt x="40929" y="868"/>
                  </a:lnTo>
                  <a:lnTo>
                    <a:pt x="409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0"/>
            <p:cNvSpPr/>
            <p:nvPr/>
          </p:nvSpPr>
          <p:spPr>
            <a:xfrm>
              <a:off x="5775023" y="2628424"/>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0"/>
            <p:cNvSpPr/>
            <p:nvPr/>
          </p:nvSpPr>
          <p:spPr>
            <a:xfrm>
              <a:off x="5846602" y="2628424"/>
              <a:ext cx="31605" cy="148976"/>
            </a:xfrm>
            <a:custGeom>
              <a:avLst/>
              <a:gdLst/>
              <a:ahLst/>
              <a:cxnLst/>
              <a:rect l="l" t="t" r="r" b="b"/>
              <a:pathLst>
                <a:path w="1635" h="7707" extrusionOk="0">
                  <a:moveTo>
                    <a:pt x="0" y="1"/>
                  </a:moveTo>
                  <a:lnTo>
                    <a:pt x="0"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0"/>
            <p:cNvSpPr/>
            <p:nvPr/>
          </p:nvSpPr>
          <p:spPr>
            <a:xfrm>
              <a:off x="5918162" y="2628424"/>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0"/>
            <p:cNvSpPr/>
            <p:nvPr/>
          </p:nvSpPr>
          <p:spPr>
            <a:xfrm>
              <a:off x="5990379" y="2628424"/>
              <a:ext cx="30986" cy="148976"/>
            </a:xfrm>
            <a:custGeom>
              <a:avLst/>
              <a:gdLst/>
              <a:ahLst/>
              <a:cxnLst/>
              <a:rect l="l" t="t" r="r" b="b"/>
              <a:pathLst>
                <a:path w="1603"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0"/>
            <p:cNvSpPr/>
            <p:nvPr/>
          </p:nvSpPr>
          <p:spPr>
            <a:xfrm>
              <a:off x="6061320" y="2628424"/>
              <a:ext cx="31605" cy="148976"/>
            </a:xfrm>
            <a:custGeom>
              <a:avLst/>
              <a:gdLst/>
              <a:ahLst/>
              <a:cxnLst/>
              <a:rect l="l" t="t" r="r" b="b"/>
              <a:pathLst>
                <a:path w="1635" h="7707" extrusionOk="0">
                  <a:moveTo>
                    <a:pt x="0" y="1"/>
                  </a:moveTo>
                  <a:lnTo>
                    <a:pt x="0"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0"/>
            <p:cNvSpPr/>
            <p:nvPr/>
          </p:nvSpPr>
          <p:spPr>
            <a:xfrm>
              <a:off x="6132880" y="2628424"/>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0"/>
            <p:cNvSpPr/>
            <p:nvPr/>
          </p:nvSpPr>
          <p:spPr>
            <a:xfrm>
              <a:off x="6205097" y="2628424"/>
              <a:ext cx="30986" cy="148976"/>
            </a:xfrm>
            <a:custGeom>
              <a:avLst/>
              <a:gdLst/>
              <a:ahLst/>
              <a:cxnLst/>
              <a:rect l="l" t="t" r="r" b="b"/>
              <a:pathLst>
                <a:path w="1603"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0"/>
            <p:cNvSpPr/>
            <p:nvPr/>
          </p:nvSpPr>
          <p:spPr>
            <a:xfrm>
              <a:off x="6276676" y="2628424"/>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0"/>
            <p:cNvSpPr/>
            <p:nvPr/>
          </p:nvSpPr>
          <p:spPr>
            <a:xfrm>
              <a:off x="6348255" y="2628424"/>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0"/>
            <p:cNvSpPr/>
            <p:nvPr/>
          </p:nvSpPr>
          <p:spPr>
            <a:xfrm>
              <a:off x="5622858" y="2479487"/>
              <a:ext cx="791815" cy="148957"/>
            </a:xfrm>
            <a:custGeom>
              <a:avLst/>
              <a:gdLst/>
              <a:ahLst/>
              <a:cxnLst/>
              <a:rect l="l" t="t" r="r" b="b"/>
              <a:pathLst>
                <a:path w="40963" h="7706" extrusionOk="0">
                  <a:moveTo>
                    <a:pt x="0" y="0"/>
                  </a:moveTo>
                  <a:lnTo>
                    <a:pt x="0" y="7706"/>
                  </a:lnTo>
                  <a:lnTo>
                    <a:pt x="40963" y="7706"/>
                  </a:lnTo>
                  <a:lnTo>
                    <a:pt x="409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0"/>
            <p:cNvSpPr/>
            <p:nvPr/>
          </p:nvSpPr>
          <p:spPr>
            <a:xfrm>
              <a:off x="5622858" y="2479487"/>
              <a:ext cx="791815" cy="16778"/>
            </a:xfrm>
            <a:custGeom>
              <a:avLst/>
              <a:gdLst/>
              <a:ahLst/>
              <a:cxnLst/>
              <a:rect l="l" t="t" r="r" b="b"/>
              <a:pathLst>
                <a:path w="40963" h="868" extrusionOk="0">
                  <a:moveTo>
                    <a:pt x="0" y="0"/>
                  </a:moveTo>
                  <a:lnTo>
                    <a:pt x="0" y="868"/>
                  </a:lnTo>
                  <a:lnTo>
                    <a:pt x="40963" y="868"/>
                  </a:lnTo>
                  <a:lnTo>
                    <a:pt x="409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0"/>
            <p:cNvSpPr/>
            <p:nvPr/>
          </p:nvSpPr>
          <p:spPr>
            <a:xfrm>
              <a:off x="5824025" y="2479487"/>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0"/>
            <p:cNvSpPr/>
            <p:nvPr/>
          </p:nvSpPr>
          <p:spPr>
            <a:xfrm>
              <a:off x="5895604" y="2479487"/>
              <a:ext cx="30967" cy="148957"/>
            </a:xfrm>
            <a:custGeom>
              <a:avLst/>
              <a:gdLst/>
              <a:ahLst/>
              <a:cxnLst/>
              <a:rect l="l" t="t" r="r" b="b"/>
              <a:pathLst>
                <a:path w="1602" h="7706" extrusionOk="0">
                  <a:moveTo>
                    <a:pt x="0" y="0"/>
                  </a:moveTo>
                  <a:lnTo>
                    <a:pt x="0"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60"/>
            <p:cNvSpPr/>
            <p:nvPr/>
          </p:nvSpPr>
          <p:spPr>
            <a:xfrm>
              <a:off x="5967183" y="247948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60"/>
            <p:cNvSpPr/>
            <p:nvPr/>
          </p:nvSpPr>
          <p:spPr>
            <a:xfrm>
              <a:off x="6038743" y="2479487"/>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60"/>
            <p:cNvSpPr/>
            <p:nvPr/>
          </p:nvSpPr>
          <p:spPr>
            <a:xfrm>
              <a:off x="6110322" y="247948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60"/>
            <p:cNvSpPr/>
            <p:nvPr/>
          </p:nvSpPr>
          <p:spPr>
            <a:xfrm>
              <a:off x="6181901" y="247948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60"/>
            <p:cNvSpPr/>
            <p:nvPr/>
          </p:nvSpPr>
          <p:spPr>
            <a:xfrm>
              <a:off x="6253460" y="2479487"/>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60"/>
            <p:cNvSpPr/>
            <p:nvPr/>
          </p:nvSpPr>
          <p:spPr>
            <a:xfrm>
              <a:off x="6325039" y="247948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60"/>
            <p:cNvSpPr/>
            <p:nvPr/>
          </p:nvSpPr>
          <p:spPr>
            <a:xfrm>
              <a:off x="5658966" y="2330530"/>
              <a:ext cx="791177" cy="148976"/>
            </a:xfrm>
            <a:custGeom>
              <a:avLst/>
              <a:gdLst/>
              <a:ahLst/>
              <a:cxnLst/>
              <a:rect l="l" t="t" r="r" b="b"/>
              <a:pathLst>
                <a:path w="40930" h="7707" extrusionOk="0">
                  <a:moveTo>
                    <a:pt x="0" y="1"/>
                  </a:moveTo>
                  <a:lnTo>
                    <a:pt x="0" y="7706"/>
                  </a:lnTo>
                  <a:lnTo>
                    <a:pt x="40930" y="7706"/>
                  </a:lnTo>
                  <a:lnTo>
                    <a:pt x="409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60"/>
            <p:cNvSpPr/>
            <p:nvPr/>
          </p:nvSpPr>
          <p:spPr>
            <a:xfrm>
              <a:off x="5658966" y="2330530"/>
              <a:ext cx="791177" cy="16798"/>
            </a:xfrm>
            <a:custGeom>
              <a:avLst/>
              <a:gdLst/>
              <a:ahLst/>
              <a:cxnLst/>
              <a:rect l="l" t="t" r="r" b="b"/>
              <a:pathLst>
                <a:path w="40930" h="869" extrusionOk="0">
                  <a:moveTo>
                    <a:pt x="0" y="1"/>
                  </a:moveTo>
                  <a:lnTo>
                    <a:pt x="0" y="868"/>
                  </a:lnTo>
                  <a:lnTo>
                    <a:pt x="40930" y="868"/>
                  </a:lnTo>
                  <a:lnTo>
                    <a:pt x="409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60"/>
            <p:cNvSpPr/>
            <p:nvPr/>
          </p:nvSpPr>
          <p:spPr>
            <a:xfrm>
              <a:off x="5788574" y="2330530"/>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60"/>
            <p:cNvSpPr/>
            <p:nvPr/>
          </p:nvSpPr>
          <p:spPr>
            <a:xfrm>
              <a:off x="5860133" y="2330530"/>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60"/>
            <p:cNvSpPr/>
            <p:nvPr/>
          </p:nvSpPr>
          <p:spPr>
            <a:xfrm>
              <a:off x="5931712" y="2330530"/>
              <a:ext cx="30967" cy="148976"/>
            </a:xfrm>
            <a:custGeom>
              <a:avLst/>
              <a:gdLst/>
              <a:ahLst/>
              <a:cxnLst/>
              <a:rect l="l" t="t" r="r" b="b"/>
              <a:pathLst>
                <a:path w="1602" h="7707" extrusionOk="0">
                  <a:moveTo>
                    <a:pt x="0" y="1"/>
                  </a:moveTo>
                  <a:lnTo>
                    <a:pt x="0"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60"/>
            <p:cNvSpPr/>
            <p:nvPr/>
          </p:nvSpPr>
          <p:spPr>
            <a:xfrm>
              <a:off x="6003291" y="2330530"/>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60"/>
            <p:cNvSpPr/>
            <p:nvPr/>
          </p:nvSpPr>
          <p:spPr>
            <a:xfrm>
              <a:off x="6074851" y="2330530"/>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60"/>
            <p:cNvSpPr/>
            <p:nvPr/>
          </p:nvSpPr>
          <p:spPr>
            <a:xfrm>
              <a:off x="6146430" y="2330530"/>
              <a:ext cx="30967" cy="148976"/>
            </a:xfrm>
            <a:custGeom>
              <a:avLst/>
              <a:gdLst/>
              <a:ahLst/>
              <a:cxnLst/>
              <a:rect l="l" t="t" r="r" b="b"/>
              <a:pathLst>
                <a:path w="1602" h="7707" extrusionOk="0">
                  <a:moveTo>
                    <a:pt x="0" y="1"/>
                  </a:moveTo>
                  <a:lnTo>
                    <a:pt x="0"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60"/>
            <p:cNvSpPr/>
            <p:nvPr/>
          </p:nvSpPr>
          <p:spPr>
            <a:xfrm>
              <a:off x="6218009" y="2330530"/>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60"/>
            <p:cNvSpPr/>
            <p:nvPr/>
          </p:nvSpPr>
          <p:spPr>
            <a:xfrm>
              <a:off x="6289569" y="2330530"/>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60"/>
            <p:cNvSpPr/>
            <p:nvPr/>
          </p:nvSpPr>
          <p:spPr>
            <a:xfrm>
              <a:off x="6361148" y="2330530"/>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60"/>
            <p:cNvSpPr/>
            <p:nvPr/>
          </p:nvSpPr>
          <p:spPr>
            <a:xfrm>
              <a:off x="5624153" y="2181592"/>
              <a:ext cx="791177" cy="148957"/>
            </a:xfrm>
            <a:custGeom>
              <a:avLst/>
              <a:gdLst/>
              <a:ahLst/>
              <a:cxnLst/>
              <a:rect l="l" t="t" r="r" b="b"/>
              <a:pathLst>
                <a:path w="40930" h="7706" extrusionOk="0">
                  <a:moveTo>
                    <a:pt x="0" y="0"/>
                  </a:moveTo>
                  <a:lnTo>
                    <a:pt x="0" y="7706"/>
                  </a:lnTo>
                  <a:lnTo>
                    <a:pt x="40929" y="7706"/>
                  </a:lnTo>
                  <a:lnTo>
                    <a:pt x="409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60"/>
            <p:cNvSpPr/>
            <p:nvPr/>
          </p:nvSpPr>
          <p:spPr>
            <a:xfrm>
              <a:off x="5624153" y="2181592"/>
              <a:ext cx="791177" cy="16778"/>
            </a:xfrm>
            <a:custGeom>
              <a:avLst/>
              <a:gdLst/>
              <a:ahLst/>
              <a:cxnLst/>
              <a:rect l="l" t="t" r="r" b="b"/>
              <a:pathLst>
                <a:path w="40930" h="868" extrusionOk="0">
                  <a:moveTo>
                    <a:pt x="0" y="0"/>
                  </a:moveTo>
                  <a:lnTo>
                    <a:pt x="0" y="868"/>
                  </a:lnTo>
                  <a:lnTo>
                    <a:pt x="40929" y="868"/>
                  </a:lnTo>
                  <a:lnTo>
                    <a:pt x="409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60"/>
            <p:cNvSpPr/>
            <p:nvPr/>
          </p:nvSpPr>
          <p:spPr>
            <a:xfrm>
              <a:off x="6326334" y="2181592"/>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60"/>
            <p:cNvSpPr/>
            <p:nvPr/>
          </p:nvSpPr>
          <p:spPr>
            <a:xfrm>
              <a:off x="6254755" y="2181592"/>
              <a:ext cx="30967" cy="148957"/>
            </a:xfrm>
            <a:custGeom>
              <a:avLst/>
              <a:gdLst/>
              <a:ahLst/>
              <a:cxnLst/>
              <a:rect l="l" t="t" r="r" b="b"/>
              <a:pathLst>
                <a:path w="1602" h="7706" extrusionOk="0">
                  <a:moveTo>
                    <a:pt x="0" y="0"/>
                  </a:moveTo>
                  <a:lnTo>
                    <a:pt x="0"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60"/>
            <p:cNvSpPr/>
            <p:nvPr/>
          </p:nvSpPr>
          <p:spPr>
            <a:xfrm>
              <a:off x="6183176" y="2181592"/>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60"/>
            <p:cNvSpPr/>
            <p:nvPr/>
          </p:nvSpPr>
          <p:spPr>
            <a:xfrm>
              <a:off x="6111617" y="2181592"/>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60"/>
            <p:cNvSpPr/>
            <p:nvPr/>
          </p:nvSpPr>
          <p:spPr>
            <a:xfrm>
              <a:off x="6040038" y="2181592"/>
              <a:ext cx="30967" cy="148957"/>
            </a:xfrm>
            <a:custGeom>
              <a:avLst/>
              <a:gdLst/>
              <a:ahLst/>
              <a:cxnLst/>
              <a:rect l="l" t="t" r="r" b="b"/>
              <a:pathLst>
                <a:path w="1602" h="7706" extrusionOk="0">
                  <a:moveTo>
                    <a:pt x="0" y="0"/>
                  </a:moveTo>
                  <a:lnTo>
                    <a:pt x="0"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60"/>
            <p:cNvSpPr/>
            <p:nvPr/>
          </p:nvSpPr>
          <p:spPr>
            <a:xfrm>
              <a:off x="5968459" y="2181592"/>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60"/>
            <p:cNvSpPr/>
            <p:nvPr/>
          </p:nvSpPr>
          <p:spPr>
            <a:xfrm>
              <a:off x="5896899" y="2181592"/>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0"/>
            <p:cNvSpPr/>
            <p:nvPr/>
          </p:nvSpPr>
          <p:spPr>
            <a:xfrm>
              <a:off x="5825320" y="2181592"/>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60"/>
            <p:cNvSpPr/>
            <p:nvPr/>
          </p:nvSpPr>
          <p:spPr>
            <a:xfrm>
              <a:off x="5656376" y="2032635"/>
              <a:ext cx="791196" cy="148976"/>
            </a:xfrm>
            <a:custGeom>
              <a:avLst/>
              <a:gdLst/>
              <a:ahLst/>
              <a:cxnLst/>
              <a:rect l="l" t="t" r="r" b="b"/>
              <a:pathLst>
                <a:path w="40931" h="7707" extrusionOk="0">
                  <a:moveTo>
                    <a:pt x="1" y="1"/>
                  </a:moveTo>
                  <a:lnTo>
                    <a:pt x="1" y="7706"/>
                  </a:lnTo>
                  <a:lnTo>
                    <a:pt x="40930" y="7706"/>
                  </a:lnTo>
                  <a:lnTo>
                    <a:pt x="409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60"/>
            <p:cNvSpPr/>
            <p:nvPr/>
          </p:nvSpPr>
          <p:spPr>
            <a:xfrm>
              <a:off x="5656376" y="2032635"/>
              <a:ext cx="791196" cy="16798"/>
            </a:xfrm>
            <a:custGeom>
              <a:avLst/>
              <a:gdLst/>
              <a:ahLst/>
              <a:cxnLst/>
              <a:rect l="l" t="t" r="r" b="b"/>
              <a:pathLst>
                <a:path w="40931" h="869" extrusionOk="0">
                  <a:moveTo>
                    <a:pt x="1" y="1"/>
                  </a:moveTo>
                  <a:lnTo>
                    <a:pt x="1" y="868"/>
                  </a:lnTo>
                  <a:lnTo>
                    <a:pt x="40930" y="868"/>
                  </a:lnTo>
                  <a:lnTo>
                    <a:pt x="409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60"/>
            <p:cNvSpPr/>
            <p:nvPr/>
          </p:nvSpPr>
          <p:spPr>
            <a:xfrm>
              <a:off x="6358557" y="2032635"/>
              <a:ext cx="30986" cy="148976"/>
            </a:xfrm>
            <a:custGeom>
              <a:avLst/>
              <a:gdLst/>
              <a:ahLst/>
              <a:cxnLst/>
              <a:rect l="l" t="t" r="r" b="b"/>
              <a:pathLst>
                <a:path w="1603"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60"/>
            <p:cNvSpPr/>
            <p:nvPr/>
          </p:nvSpPr>
          <p:spPr>
            <a:xfrm>
              <a:off x="6286998" y="2032635"/>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60"/>
            <p:cNvSpPr/>
            <p:nvPr/>
          </p:nvSpPr>
          <p:spPr>
            <a:xfrm>
              <a:off x="6215419" y="2032635"/>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60"/>
            <p:cNvSpPr/>
            <p:nvPr/>
          </p:nvSpPr>
          <p:spPr>
            <a:xfrm>
              <a:off x="6143840" y="2032635"/>
              <a:ext cx="30986" cy="148976"/>
            </a:xfrm>
            <a:custGeom>
              <a:avLst/>
              <a:gdLst/>
              <a:ahLst/>
              <a:cxnLst/>
              <a:rect l="l" t="t" r="r" b="b"/>
              <a:pathLst>
                <a:path w="1603"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60"/>
            <p:cNvSpPr/>
            <p:nvPr/>
          </p:nvSpPr>
          <p:spPr>
            <a:xfrm>
              <a:off x="6072280" y="2032635"/>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60"/>
            <p:cNvSpPr/>
            <p:nvPr/>
          </p:nvSpPr>
          <p:spPr>
            <a:xfrm>
              <a:off x="6000701" y="2032635"/>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60"/>
            <p:cNvSpPr/>
            <p:nvPr/>
          </p:nvSpPr>
          <p:spPr>
            <a:xfrm>
              <a:off x="5929141" y="2032635"/>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60"/>
            <p:cNvSpPr/>
            <p:nvPr/>
          </p:nvSpPr>
          <p:spPr>
            <a:xfrm>
              <a:off x="5857562" y="2032635"/>
              <a:ext cx="30967" cy="148976"/>
            </a:xfrm>
            <a:custGeom>
              <a:avLst/>
              <a:gdLst/>
              <a:ahLst/>
              <a:cxnLst/>
              <a:rect l="l" t="t" r="r" b="b"/>
              <a:pathLst>
                <a:path w="1602" h="7707" extrusionOk="0">
                  <a:moveTo>
                    <a:pt x="0" y="1"/>
                  </a:moveTo>
                  <a:lnTo>
                    <a:pt x="0"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60"/>
            <p:cNvSpPr/>
            <p:nvPr/>
          </p:nvSpPr>
          <p:spPr>
            <a:xfrm>
              <a:off x="5785983" y="2032635"/>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60"/>
            <p:cNvSpPr/>
            <p:nvPr/>
          </p:nvSpPr>
          <p:spPr>
            <a:xfrm>
              <a:off x="5678953" y="1883697"/>
              <a:ext cx="791834" cy="148957"/>
            </a:xfrm>
            <a:custGeom>
              <a:avLst/>
              <a:gdLst/>
              <a:ahLst/>
              <a:cxnLst/>
              <a:rect l="l" t="t" r="r" b="b"/>
              <a:pathLst>
                <a:path w="40964" h="7706" extrusionOk="0">
                  <a:moveTo>
                    <a:pt x="0" y="0"/>
                  </a:moveTo>
                  <a:lnTo>
                    <a:pt x="0" y="7706"/>
                  </a:lnTo>
                  <a:lnTo>
                    <a:pt x="40963" y="7706"/>
                  </a:lnTo>
                  <a:lnTo>
                    <a:pt x="409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60"/>
            <p:cNvSpPr/>
            <p:nvPr/>
          </p:nvSpPr>
          <p:spPr>
            <a:xfrm>
              <a:off x="5678953" y="1883697"/>
              <a:ext cx="791834" cy="16778"/>
            </a:xfrm>
            <a:custGeom>
              <a:avLst/>
              <a:gdLst/>
              <a:ahLst/>
              <a:cxnLst/>
              <a:rect l="l" t="t" r="r" b="b"/>
              <a:pathLst>
                <a:path w="40964" h="868" extrusionOk="0">
                  <a:moveTo>
                    <a:pt x="0" y="0"/>
                  </a:moveTo>
                  <a:lnTo>
                    <a:pt x="0" y="868"/>
                  </a:lnTo>
                  <a:lnTo>
                    <a:pt x="40963" y="868"/>
                  </a:lnTo>
                  <a:lnTo>
                    <a:pt x="409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60"/>
            <p:cNvSpPr/>
            <p:nvPr/>
          </p:nvSpPr>
          <p:spPr>
            <a:xfrm>
              <a:off x="6381135" y="188369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60"/>
            <p:cNvSpPr/>
            <p:nvPr/>
          </p:nvSpPr>
          <p:spPr>
            <a:xfrm>
              <a:off x="6309556" y="1883697"/>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60"/>
            <p:cNvSpPr/>
            <p:nvPr/>
          </p:nvSpPr>
          <p:spPr>
            <a:xfrm>
              <a:off x="6237996" y="188369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60"/>
            <p:cNvSpPr/>
            <p:nvPr/>
          </p:nvSpPr>
          <p:spPr>
            <a:xfrm>
              <a:off x="6166417" y="1883697"/>
              <a:ext cx="30967" cy="148957"/>
            </a:xfrm>
            <a:custGeom>
              <a:avLst/>
              <a:gdLst/>
              <a:ahLst/>
              <a:cxnLst/>
              <a:rect l="l" t="t" r="r" b="b"/>
              <a:pathLst>
                <a:path w="1602" h="7706" extrusionOk="0">
                  <a:moveTo>
                    <a:pt x="0" y="0"/>
                  </a:moveTo>
                  <a:lnTo>
                    <a:pt x="0"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60"/>
            <p:cNvSpPr/>
            <p:nvPr/>
          </p:nvSpPr>
          <p:spPr>
            <a:xfrm>
              <a:off x="6094838" y="1883697"/>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60"/>
            <p:cNvSpPr/>
            <p:nvPr/>
          </p:nvSpPr>
          <p:spPr>
            <a:xfrm>
              <a:off x="6023279" y="1883697"/>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60"/>
            <p:cNvSpPr/>
            <p:nvPr/>
          </p:nvSpPr>
          <p:spPr>
            <a:xfrm>
              <a:off x="5951700" y="1883697"/>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60"/>
            <p:cNvSpPr/>
            <p:nvPr/>
          </p:nvSpPr>
          <p:spPr>
            <a:xfrm>
              <a:off x="5880121" y="1883697"/>
              <a:ext cx="30986" cy="148957"/>
            </a:xfrm>
            <a:custGeom>
              <a:avLst/>
              <a:gdLst/>
              <a:ahLst/>
              <a:cxnLst/>
              <a:rect l="l" t="t" r="r" b="b"/>
              <a:pathLst>
                <a:path w="1603"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60"/>
            <p:cNvSpPr/>
            <p:nvPr/>
          </p:nvSpPr>
          <p:spPr>
            <a:xfrm>
              <a:off x="5808561" y="1883697"/>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60"/>
            <p:cNvSpPr/>
            <p:nvPr/>
          </p:nvSpPr>
          <p:spPr>
            <a:xfrm>
              <a:off x="5643483" y="1734741"/>
              <a:ext cx="791196" cy="148976"/>
            </a:xfrm>
            <a:custGeom>
              <a:avLst/>
              <a:gdLst/>
              <a:ahLst/>
              <a:cxnLst/>
              <a:rect l="l" t="t" r="r" b="b"/>
              <a:pathLst>
                <a:path w="40931" h="7707" extrusionOk="0">
                  <a:moveTo>
                    <a:pt x="1" y="1"/>
                  </a:moveTo>
                  <a:lnTo>
                    <a:pt x="1" y="7706"/>
                  </a:lnTo>
                  <a:lnTo>
                    <a:pt x="40930" y="7706"/>
                  </a:lnTo>
                  <a:lnTo>
                    <a:pt x="409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60"/>
            <p:cNvSpPr/>
            <p:nvPr/>
          </p:nvSpPr>
          <p:spPr>
            <a:xfrm>
              <a:off x="5643483" y="1734741"/>
              <a:ext cx="791196" cy="16798"/>
            </a:xfrm>
            <a:custGeom>
              <a:avLst/>
              <a:gdLst/>
              <a:ahLst/>
              <a:cxnLst/>
              <a:rect l="l" t="t" r="r" b="b"/>
              <a:pathLst>
                <a:path w="40931" h="869" extrusionOk="0">
                  <a:moveTo>
                    <a:pt x="1" y="1"/>
                  </a:moveTo>
                  <a:lnTo>
                    <a:pt x="1" y="868"/>
                  </a:lnTo>
                  <a:lnTo>
                    <a:pt x="40930" y="868"/>
                  </a:lnTo>
                  <a:lnTo>
                    <a:pt x="409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60"/>
            <p:cNvSpPr/>
            <p:nvPr/>
          </p:nvSpPr>
          <p:spPr>
            <a:xfrm>
              <a:off x="6345664" y="1734741"/>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60"/>
            <p:cNvSpPr/>
            <p:nvPr/>
          </p:nvSpPr>
          <p:spPr>
            <a:xfrm>
              <a:off x="6274105" y="1734741"/>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60"/>
            <p:cNvSpPr/>
            <p:nvPr/>
          </p:nvSpPr>
          <p:spPr>
            <a:xfrm>
              <a:off x="6202526" y="1734741"/>
              <a:ext cx="30967" cy="148976"/>
            </a:xfrm>
            <a:custGeom>
              <a:avLst/>
              <a:gdLst/>
              <a:ahLst/>
              <a:cxnLst/>
              <a:rect l="l" t="t" r="r" b="b"/>
              <a:pathLst>
                <a:path w="1602" h="7707" extrusionOk="0">
                  <a:moveTo>
                    <a:pt x="0" y="1"/>
                  </a:moveTo>
                  <a:lnTo>
                    <a:pt x="0"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60"/>
            <p:cNvSpPr/>
            <p:nvPr/>
          </p:nvSpPr>
          <p:spPr>
            <a:xfrm>
              <a:off x="6130309" y="1734741"/>
              <a:ext cx="31605" cy="148976"/>
            </a:xfrm>
            <a:custGeom>
              <a:avLst/>
              <a:gdLst/>
              <a:ahLst/>
              <a:cxnLst/>
              <a:rect l="l" t="t" r="r" b="b"/>
              <a:pathLst>
                <a:path w="1635" h="7707" extrusionOk="0">
                  <a:moveTo>
                    <a:pt x="0" y="1"/>
                  </a:moveTo>
                  <a:lnTo>
                    <a:pt x="0"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60"/>
            <p:cNvSpPr/>
            <p:nvPr/>
          </p:nvSpPr>
          <p:spPr>
            <a:xfrm>
              <a:off x="6059387" y="1734741"/>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60"/>
            <p:cNvSpPr/>
            <p:nvPr/>
          </p:nvSpPr>
          <p:spPr>
            <a:xfrm>
              <a:off x="5987808" y="1734741"/>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60"/>
            <p:cNvSpPr/>
            <p:nvPr/>
          </p:nvSpPr>
          <p:spPr>
            <a:xfrm>
              <a:off x="5915591" y="1734741"/>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60"/>
            <p:cNvSpPr/>
            <p:nvPr/>
          </p:nvSpPr>
          <p:spPr>
            <a:xfrm>
              <a:off x="5844012" y="1734741"/>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60"/>
            <p:cNvSpPr/>
            <p:nvPr/>
          </p:nvSpPr>
          <p:spPr>
            <a:xfrm>
              <a:off x="5772452" y="1734741"/>
              <a:ext cx="31605" cy="148976"/>
            </a:xfrm>
            <a:custGeom>
              <a:avLst/>
              <a:gdLst/>
              <a:ahLst/>
              <a:cxnLst/>
              <a:rect l="l" t="t" r="r" b="b"/>
              <a:pathLst>
                <a:path w="1635" h="7707" extrusionOk="0">
                  <a:moveTo>
                    <a:pt x="0" y="1"/>
                  </a:moveTo>
                  <a:lnTo>
                    <a:pt x="0"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60"/>
            <p:cNvSpPr/>
            <p:nvPr/>
          </p:nvSpPr>
          <p:spPr>
            <a:xfrm>
              <a:off x="5862724" y="1145021"/>
              <a:ext cx="2386733" cy="1794230"/>
            </a:xfrm>
            <a:custGeom>
              <a:avLst/>
              <a:gdLst/>
              <a:ahLst/>
              <a:cxnLst/>
              <a:rect l="l" t="t" r="r" b="b"/>
              <a:pathLst>
                <a:path w="123473" h="92821" extrusionOk="0">
                  <a:moveTo>
                    <a:pt x="118905" y="1"/>
                  </a:moveTo>
                  <a:cubicBezTo>
                    <a:pt x="118821" y="1"/>
                    <a:pt x="118737" y="7"/>
                    <a:pt x="118652" y="20"/>
                  </a:cubicBezTo>
                  <a:lnTo>
                    <a:pt x="102340" y="2822"/>
                  </a:lnTo>
                  <a:cubicBezTo>
                    <a:pt x="100906" y="3056"/>
                    <a:pt x="100505" y="4890"/>
                    <a:pt x="101673" y="5724"/>
                  </a:cubicBezTo>
                  <a:lnTo>
                    <a:pt x="104675" y="7859"/>
                  </a:lnTo>
                  <a:lnTo>
                    <a:pt x="86228" y="33945"/>
                  </a:lnTo>
                  <a:cubicBezTo>
                    <a:pt x="85923" y="34372"/>
                    <a:pt x="85432" y="34600"/>
                    <a:pt x="84937" y="34600"/>
                  </a:cubicBezTo>
                  <a:cubicBezTo>
                    <a:pt x="84619" y="34600"/>
                    <a:pt x="84300" y="34507"/>
                    <a:pt x="84027" y="34312"/>
                  </a:cubicBezTo>
                  <a:lnTo>
                    <a:pt x="56908" y="15131"/>
                  </a:lnTo>
                  <a:cubicBezTo>
                    <a:pt x="56624" y="14938"/>
                    <a:pt x="56301" y="14844"/>
                    <a:pt x="55982" y="14844"/>
                  </a:cubicBezTo>
                  <a:cubicBezTo>
                    <a:pt x="55475" y="14844"/>
                    <a:pt x="54980" y="15081"/>
                    <a:pt x="54673" y="15531"/>
                  </a:cubicBezTo>
                  <a:lnTo>
                    <a:pt x="0" y="92820"/>
                  </a:lnTo>
                  <a:lnTo>
                    <a:pt x="19648" y="92820"/>
                  </a:lnTo>
                  <a:lnTo>
                    <a:pt x="58509" y="37881"/>
                  </a:lnTo>
                  <a:cubicBezTo>
                    <a:pt x="58816" y="37430"/>
                    <a:pt x="59311" y="37193"/>
                    <a:pt x="59810" y="37193"/>
                  </a:cubicBezTo>
                  <a:cubicBezTo>
                    <a:pt x="60124" y="37193"/>
                    <a:pt x="60440" y="37287"/>
                    <a:pt x="60710" y="37480"/>
                  </a:cubicBezTo>
                  <a:lnTo>
                    <a:pt x="87863" y="56661"/>
                  </a:lnTo>
                  <a:cubicBezTo>
                    <a:pt x="88134" y="56868"/>
                    <a:pt x="88451" y="56964"/>
                    <a:pt x="88766" y="56964"/>
                  </a:cubicBezTo>
                  <a:cubicBezTo>
                    <a:pt x="89264" y="56964"/>
                    <a:pt x="89758" y="56723"/>
                    <a:pt x="90065" y="56294"/>
                  </a:cubicBezTo>
                  <a:lnTo>
                    <a:pt x="117784" y="17099"/>
                  </a:lnTo>
                  <a:lnTo>
                    <a:pt x="120820" y="19234"/>
                  </a:lnTo>
                  <a:cubicBezTo>
                    <a:pt x="121107" y="19431"/>
                    <a:pt x="121416" y="19519"/>
                    <a:pt x="121716" y="19519"/>
                  </a:cubicBezTo>
                  <a:cubicBezTo>
                    <a:pt x="122637" y="19519"/>
                    <a:pt x="123473" y="18690"/>
                    <a:pt x="123322" y="17633"/>
                  </a:cubicBezTo>
                  <a:lnTo>
                    <a:pt x="120520" y="1321"/>
                  </a:lnTo>
                  <a:cubicBezTo>
                    <a:pt x="120369" y="539"/>
                    <a:pt x="119676" y="1"/>
                    <a:pt x="1189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60"/>
            <p:cNvSpPr/>
            <p:nvPr/>
          </p:nvSpPr>
          <p:spPr>
            <a:xfrm>
              <a:off x="5949129" y="1190543"/>
              <a:ext cx="2249046" cy="1704848"/>
            </a:xfrm>
            <a:custGeom>
              <a:avLst/>
              <a:gdLst/>
              <a:ahLst/>
              <a:cxnLst/>
              <a:rect l="l" t="t" r="r" b="b"/>
              <a:pathLst>
                <a:path w="116350" h="88197" extrusionOk="0">
                  <a:moveTo>
                    <a:pt x="113748" y="267"/>
                  </a:moveTo>
                  <a:lnTo>
                    <a:pt x="116050" y="13610"/>
                  </a:lnTo>
                  <a:lnTo>
                    <a:pt x="112814" y="11308"/>
                  </a:lnTo>
                  <a:lnTo>
                    <a:pt x="112747" y="11308"/>
                  </a:lnTo>
                  <a:cubicBezTo>
                    <a:pt x="112714" y="11308"/>
                    <a:pt x="112681" y="11342"/>
                    <a:pt x="112681" y="11342"/>
                  </a:cubicBezTo>
                  <a:lnTo>
                    <a:pt x="84961" y="50536"/>
                  </a:lnTo>
                  <a:cubicBezTo>
                    <a:pt x="84653" y="50947"/>
                    <a:pt x="84192" y="51169"/>
                    <a:pt x="83728" y="51169"/>
                  </a:cubicBezTo>
                  <a:cubicBezTo>
                    <a:pt x="83439" y="51169"/>
                    <a:pt x="83149" y="51083"/>
                    <a:pt x="82893" y="50903"/>
                  </a:cubicBezTo>
                  <a:lnTo>
                    <a:pt x="55740" y="31723"/>
                  </a:lnTo>
                  <a:cubicBezTo>
                    <a:pt x="55448" y="31520"/>
                    <a:pt x="55118" y="31423"/>
                    <a:pt x="54792" y="31423"/>
                  </a:cubicBezTo>
                  <a:cubicBezTo>
                    <a:pt x="54259" y="31423"/>
                    <a:pt x="53736" y="31681"/>
                    <a:pt x="53405" y="32157"/>
                  </a:cubicBezTo>
                  <a:lnTo>
                    <a:pt x="13877" y="87997"/>
                  </a:lnTo>
                  <a:lnTo>
                    <a:pt x="300" y="87997"/>
                  </a:lnTo>
                  <a:lnTo>
                    <a:pt x="50870" y="16512"/>
                  </a:lnTo>
                  <a:cubicBezTo>
                    <a:pt x="51153" y="16108"/>
                    <a:pt x="51607" y="15888"/>
                    <a:pt x="52076" y="15888"/>
                  </a:cubicBezTo>
                  <a:cubicBezTo>
                    <a:pt x="52382" y="15888"/>
                    <a:pt x="52695" y="15981"/>
                    <a:pt x="52971" y="16179"/>
                  </a:cubicBezTo>
                  <a:lnTo>
                    <a:pt x="80091" y="35359"/>
                  </a:lnTo>
                  <a:cubicBezTo>
                    <a:pt x="80364" y="35558"/>
                    <a:pt x="80674" y="35664"/>
                    <a:pt x="80994" y="35664"/>
                  </a:cubicBezTo>
                  <a:cubicBezTo>
                    <a:pt x="81103" y="35664"/>
                    <a:pt x="81214" y="35651"/>
                    <a:pt x="81325" y="35626"/>
                  </a:cubicBezTo>
                  <a:cubicBezTo>
                    <a:pt x="81792" y="35559"/>
                    <a:pt x="82159" y="35326"/>
                    <a:pt x="82426" y="34959"/>
                  </a:cubicBezTo>
                  <a:lnTo>
                    <a:pt x="103641" y="4971"/>
                  </a:lnTo>
                  <a:cubicBezTo>
                    <a:pt x="103641" y="4937"/>
                    <a:pt x="103641" y="4937"/>
                    <a:pt x="103641" y="4904"/>
                  </a:cubicBezTo>
                  <a:cubicBezTo>
                    <a:pt x="103641" y="4870"/>
                    <a:pt x="103607" y="4837"/>
                    <a:pt x="103607" y="4837"/>
                  </a:cubicBezTo>
                  <a:lnTo>
                    <a:pt x="100372" y="2535"/>
                  </a:lnTo>
                  <a:lnTo>
                    <a:pt x="113748" y="267"/>
                  </a:lnTo>
                  <a:close/>
                  <a:moveTo>
                    <a:pt x="113881" y="0"/>
                  </a:moveTo>
                  <a:lnTo>
                    <a:pt x="100105" y="2369"/>
                  </a:lnTo>
                  <a:cubicBezTo>
                    <a:pt x="100072" y="2369"/>
                    <a:pt x="100038" y="2402"/>
                    <a:pt x="100038" y="2435"/>
                  </a:cubicBezTo>
                  <a:cubicBezTo>
                    <a:pt x="100005" y="2469"/>
                    <a:pt x="100038" y="2502"/>
                    <a:pt x="100072" y="2535"/>
                  </a:cubicBezTo>
                  <a:lnTo>
                    <a:pt x="103407" y="4904"/>
                  </a:lnTo>
                  <a:lnTo>
                    <a:pt x="82259" y="34792"/>
                  </a:lnTo>
                  <a:cubicBezTo>
                    <a:pt x="81975" y="35217"/>
                    <a:pt x="81520" y="35433"/>
                    <a:pt x="81049" y="35433"/>
                  </a:cubicBezTo>
                  <a:cubicBezTo>
                    <a:pt x="80744" y="35433"/>
                    <a:pt x="80433" y="35342"/>
                    <a:pt x="80157" y="35159"/>
                  </a:cubicBezTo>
                  <a:lnTo>
                    <a:pt x="53038" y="15978"/>
                  </a:lnTo>
                  <a:cubicBezTo>
                    <a:pt x="52737" y="15769"/>
                    <a:pt x="52396" y="15668"/>
                    <a:pt x="52059" y="15668"/>
                  </a:cubicBezTo>
                  <a:cubicBezTo>
                    <a:pt x="51537" y="15668"/>
                    <a:pt x="51028" y="15912"/>
                    <a:pt x="50703" y="16379"/>
                  </a:cubicBezTo>
                  <a:lnTo>
                    <a:pt x="33" y="88030"/>
                  </a:lnTo>
                  <a:cubicBezTo>
                    <a:pt x="0" y="88063"/>
                    <a:pt x="0" y="88097"/>
                    <a:pt x="33" y="88130"/>
                  </a:cubicBezTo>
                  <a:cubicBezTo>
                    <a:pt x="33" y="88163"/>
                    <a:pt x="67" y="88197"/>
                    <a:pt x="100" y="88197"/>
                  </a:cubicBezTo>
                  <a:lnTo>
                    <a:pt x="13943" y="88197"/>
                  </a:lnTo>
                  <a:cubicBezTo>
                    <a:pt x="13977" y="88197"/>
                    <a:pt x="14010" y="88163"/>
                    <a:pt x="14043" y="88163"/>
                  </a:cubicBezTo>
                  <a:lnTo>
                    <a:pt x="53638" y="32290"/>
                  </a:lnTo>
                  <a:cubicBezTo>
                    <a:pt x="53926" y="31879"/>
                    <a:pt x="54378" y="31658"/>
                    <a:pt x="54839" y="31658"/>
                  </a:cubicBezTo>
                  <a:cubicBezTo>
                    <a:pt x="55126" y="31658"/>
                    <a:pt x="55417" y="31744"/>
                    <a:pt x="55673" y="31923"/>
                  </a:cubicBezTo>
                  <a:lnTo>
                    <a:pt x="82826" y="51104"/>
                  </a:lnTo>
                  <a:cubicBezTo>
                    <a:pt x="83117" y="51306"/>
                    <a:pt x="83448" y="51403"/>
                    <a:pt x="83774" y="51403"/>
                  </a:cubicBezTo>
                  <a:cubicBezTo>
                    <a:pt x="84307" y="51403"/>
                    <a:pt x="84830" y="51146"/>
                    <a:pt x="85161" y="50670"/>
                  </a:cubicBezTo>
                  <a:lnTo>
                    <a:pt x="112847" y="11575"/>
                  </a:lnTo>
                  <a:lnTo>
                    <a:pt x="116183" y="13944"/>
                  </a:lnTo>
                  <a:cubicBezTo>
                    <a:pt x="116200" y="13960"/>
                    <a:pt x="116216" y="13969"/>
                    <a:pt x="116233" y="13969"/>
                  </a:cubicBezTo>
                  <a:cubicBezTo>
                    <a:pt x="116250" y="13969"/>
                    <a:pt x="116266" y="13960"/>
                    <a:pt x="116283" y="13944"/>
                  </a:cubicBezTo>
                  <a:cubicBezTo>
                    <a:pt x="116316" y="13910"/>
                    <a:pt x="116350" y="13877"/>
                    <a:pt x="116350" y="13844"/>
                  </a:cubicBezTo>
                  <a:lnTo>
                    <a:pt x="113981" y="67"/>
                  </a:lnTo>
                  <a:cubicBezTo>
                    <a:pt x="113981" y="34"/>
                    <a:pt x="113915" y="0"/>
                    <a:pt x="113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60"/>
            <p:cNvSpPr/>
            <p:nvPr/>
          </p:nvSpPr>
          <p:spPr>
            <a:xfrm>
              <a:off x="7699093" y="2433056"/>
              <a:ext cx="33538" cy="493282"/>
            </a:xfrm>
            <a:custGeom>
              <a:avLst/>
              <a:gdLst/>
              <a:ahLst/>
              <a:cxnLst/>
              <a:rect l="l" t="t" r="r" b="b"/>
              <a:pathLst>
                <a:path w="1735" h="25519" extrusionOk="0">
                  <a:moveTo>
                    <a:pt x="0" y="1"/>
                  </a:moveTo>
                  <a:lnTo>
                    <a:pt x="0" y="25519"/>
                  </a:lnTo>
                  <a:lnTo>
                    <a:pt x="1735" y="25519"/>
                  </a:lnTo>
                  <a:lnTo>
                    <a:pt x="17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60"/>
            <p:cNvSpPr/>
            <p:nvPr/>
          </p:nvSpPr>
          <p:spPr>
            <a:xfrm>
              <a:off x="7989256" y="2164833"/>
              <a:ext cx="32900" cy="761505"/>
            </a:xfrm>
            <a:custGeom>
              <a:avLst/>
              <a:gdLst/>
              <a:ahLst/>
              <a:cxnLst/>
              <a:rect l="l" t="t" r="r" b="b"/>
              <a:pathLst>
                <a:path w="1702" h="39395" extrusionOk="0">
                  <a:moveTo>
                    <a:pt x="0" y="0"/>
                  </a:moveTo>
                  <a:lnTo>
                    <a:pt x="0" y="39395"/>
                  </a:lnTo>
                  <a:lnTo>
                    <a:pt x="1701" y="39395"/>
                  </a:lnTo>
                  <a:lnTo>
                    <a:pt x="17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60"/>
            <p:cNvSpPr/>
            <p:nvPr/>
          </p:nvSpPr>
          <p:spPr>
            <a:xfrm>
              <a:off x="8283922" y="2347308"/>
              <a:ext cx="33538" cy="579030"/>
            </a:xfrm>
            <a:custGeom>
              <a:avLst/>
              <a:gdLst/>
              <a:ahLst/>
              <a:cxnLst/>
              <a:rect l="l" t="t" r="r" b="b"/>
              <a:pathLst>
                <a:path w="1735" h="29955" extrusionOk="0">
                  <a:moveTo>
                    <a:pt x="0" y="0"/>
                  </a:moveTo>
                  <a:lnTo>
                    <a:pt x="0" y="29955"/>
                  </a:lnTo>
                  <a:lnTo>
                    <a:pt x="1735" y="29955"/>
                  </a:lnTo>
                  <a:lnTo>
                    <a:pt x="17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60"/>
            <p:cNvSpPr/>
            <p:nvPr/>
          </p:nvSpPr>
          <p:spPr>
            <a:xfrm>
              <a:off x="7466959" y="2433056"/>
              <a:ext cx="232153" cy="493282"/>
            </a:xfrm>
            <a:custGeom>
              <a:avLst/>
              <a:gdLst/>
              <a:ahLst/>
              <a:cxnLst/>
              <a:rect l="l" t="t" r="r" b="b"/>
              <a:pathLst>
                <a:path w="12010" h="25519" extrusionOk="0">
                  <a:moveTo>
                    <a:pt x="1" y="1"/>
                  </a:moveTo>
                  <a:lnTo>
                    <a:pt x="1" y="25519"/>
                  </a:lnTo>
                  <a:lnTo>
                    <a:pt x="12009" y="25519"/>
                  </a:lnTo>
                  <a:lnTo>
                    <a:pt x="120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60"/>
            <p:cNvSpPr/>
            <p:nvPr/>
          </p:nvSpPr>
          <p:spPr>
            <a:xfrm>
              <a:off x="7756484" y="2164833"/>
              <a:ext cx="232791" cy="761505"/>
            </a:xfrm>
            <a:custGeom>
              <a:avLst/>
              <a:gdLst/>
              <a:ahLst/>
              <a:cxnLst/>
              <a:rect l="l" t="t" r="r" b="b"/>
              <a:pathLst>
                <a:path w="12043" h="39395" extrusionOk="0">
                  <a:moveTo>
                    <a:pt x="0" y="0"/>
                  </a:moveTo>
                  <a:lnTo>
                    <a:pt x="0" y="39395"/>
                  </a:lnTo>
                  <a:lnTo>
                    <a:pt x="12042" y="39395"/>
                  </a:lnTo>
                  <a:lnTo>
                    <a:pt x="120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60"/>
            <p:cNvSpPr/>
            <p:nvPr/>
          </p:nvSpPr>
          <p:spPr>
            <a:xfrm>
              <a:off x="8051788" y="2347308"/>
              <a:ext cx="232791" cy="579030"/>
            </a:xfrm>
            <a:custGeom>
              <a:avLst/>
              <a:gdLst/>
              <a:ahLst/>
              <a:cxnLst/>
              <a:rect l="l" t="t" r="r" b="b"/>
              <a:pathLst>
                <a:path w="12043" h="29955" extrusionOk="0">
                  <a:moveTo>
                    <a:pt x="1" y="0"/>
                  </a:moveTo>
                  <a:lnTo>
                    <a:pt x="1" y="29955"/>
                  </a:lnTo>
                  <a:lnTo>
                    <a:pt x="12043" y="29955"/>
                  </a:lnTo>
                  <a:lnTo>
                    <a:pt x="120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60"/>
            <p:cNvSpPr/>
            <p:nvPr/>
          </p:nvSpPr>
          <p:spPr>
            <a:xfrm>
              <a:off x="6864076" y="2727085"/>
              <a:ext cx="72893" cy="158641"/>
            </a:xfrm>
            <a:custGeom>
              <a:avLst/>
              <a:gdLst/>
              <a:ahLst/>
              <a:cxnLst/>
              <a:rect l="l" t="t" r="r" b="b"/>
              <a:pathLst>
                <a:path w="3771" h="8207" extrusionOk="0">
                  <a:moveTo>
                    <a:pt x="568" y="1"/>
                  </a:moveTo>
                  <a:lnTo>
                    <a:pt x="1" y="7606"/>
                  </a:lnTo>
                  <a:lnTo>
                    <a:pt x="3237" y="8206"/>
                  </a:lnTo>
                  <a:lnTo>
                    <a:pt x="3770" y="601"/>
                  </a:lnTo>
                  <a:lnTo>
                    <a:pt x="568" y="1"/>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60"/>
            <p:cNvSpPr/>
            <p:nvPr/>
          </p:nvSpPr>
          <p:spPr>
            <a:xfrm>
              <a:off x="7266430" y="2737407"/>
              <a:ext cx="79330" cy="147024"/>
            </a:xfrm>
            <a:custGeom>
              <a:avLst/>
              <a:gdLst/>
              <a:ahLst/>
              <a:cxnLst/>
              <a:rect l="l" t="t" r="r" b="b"/>
              <a:pathLst>
                <a:path w="4104" h="7606" extrusionOk="0">
                  <a:moveTo>
                    <a:pt x="1" y="0"/>
                  </a:moveTo>
                  <a:lnTo>
                    <a:pt x="835" y="7606"/>
                  </a:lnTo>
                  <a:lnTo>
                    <a:pt x="4104" y="7606"/>
                  </a:lnTo>
                  <a:lnTo>
                    <a:pt x="3303" y="0"/>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60"/>
            <p:cNvSpPr/>
            <p:nvPr/>
          </p:nvSpPr>
          <p:spPr>
            <a:xfrm>
              <a:off x="7154876" y="2876680"/>
              <a:ext cx="218622" cy="72236"/>
            </a:xfrm>
            <a:custGeom>
              <a:avLst/>
              <a:gdLst/>
              <a:ahLst/>
              <a:cxnLst/>
              <a:rect l="l" t="t" r="r" b="b"/>
              <a:pathLst>
                <a:path w="11310" h="3737" extrusionOk="0">
                  <a:moveTo>
                    <a:pt x="6339" y="0"/>
                  </a:moveTo>
                  <a:cubicBezTo>
                    <a:pt x="6139" y="0"/>
                    <a:pt x="5939" y="67"/>
                    <a:pt x="5805" y="234"/>
                  </a:cubicBezTo>
                  <a:cubicBezTo>
                    <a:pt x="5005" y="934"/>
                    <a:pt x="3103" y="1702"/>
                    <a:pt x="568" y="2269"/>
                  </a:cubicBezTo>
                  <a:cubicBezTo>
                    <a:pt x="1" y="2369"/>
                    <a:pt x="168" y="3736"/>
                    <a:pt x="1569" y="3736"/>
                  </a:cubicBezTo>
                  <a:cubicBezTo>
                    <a:pt x="2936" y="3736"/>
                    <a:pt x="5939" y="3636"/>
                    <a:pt x="6939" y="3636"/>
                  </a:cubicBezTo>
                  <a:cubicBezTo>
                    <a:pt x="8540" y="3636"/>
                    <a:pt x="9508" y="3703"/>
                    <a:pt x="10775" y="3736"/>
                  </a:cubicBezTo>
                  <a:cubicBezTo>
                    <a:pt x="11076" y="3736"/>
                    <a:pt x="11309" y="3470"/>
                    <a:pt x="11242" y="3169"/>
                  </a:cubicBezTo>
                  <a:lnTo>
                    <a:pt x="10609" y="234"/>
                  </a:lnTo>
                  <a:cubicBezTo>
                    <a:pt x="10575" y="100"/>
                    <a:pt x="10475" y="0"/>
                    <a:pt x="103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60"/>
            <p:cNvSpPr/>
            <p:nvPr/>
          </p:nvSpPr>
          <p:spPr>
            <a:xfrm>
              <a:off x="6717709" y="2860307"/>
              <a:ext cx="223764" cy="84317"/>
            </a:xfrm>
            <a:custGeom>
              <a:avLst/>
              <a:gdLst/>
              <a:ahLst/>
              <a:cxnLst/>
              <a:rect l="l" t="t" r="r" b="b"/>
              <a:pathLst>
                <a:path w="11576" h="4362" extrusionOk="0">
                  <a:moveTo>
                    <a:pt x="7435" y="1"/>
                  </a:moveTo>
                  <a:cubicBezTo>
                    <a:pt x="7227" y="1"/>
                    <a:pt x="7014" y="39"/>
                    <a:pt x="6839" y="114"/>
                  </a:cubicBezTo>
                  <a:cubicBezTo>
                    <a:pt x="5359" y="722"/>
                    <a:pt x="4445" y="813"/>
                    <a:pt x="3365" y="813"/>
                  </a:cubicBezTo>
                  <a:cubicBezTo>
                    <a:pt x="2907" y="813"/>
                    <a:pt x="2418" y="796"/>
                    <a:pt x="1843" y="796"/>
                  </a:cubicBezTo>
                  <a:cubicBezTo>
                    <a:pt x="1544" y="796"/>
                    <a:pt x="1222" y="801"/>
                    <a:pt x="868" y="814"/>
                  </a:cubicBezTo>
                  <a:cubicBezTo>
                    <a:pt x="301" y="847"/>
                    <a:pt x="1" y="2282"/>
                    <a:pt x="1335" y="2515"/>
                  </a:cubicBezTo>
                  <a:cubicBezTo>
                    <a:pt x="3537" y="2916"/>
                    <a:pt x="4437" y="3149"/>
                    <a:pt x="6305" y="3449"/>
                  </a:cubicBezTo>
                  <a:cubicBezTo>
                    <a:pt x="7906" y="3716"/>
                    <a:pt x="9741" y="4116"/>
                    <a:pt x="11009" y="4350"/>
                  </a:cubicBezTo>
                  <a:cubicBezTo>
                    <a:pt x="11044" y="4358"/>
                    <a:pt x="11078" y="4361"/>
                    <a:pt x="11112" y="4361"/>
                  </a:cubicBezTo>
                  <a:cubicBezTo>
                    <a:pt x="11367" y="4361"/>
                    <a:pt x="11576" y="4148"/>
                    <a:pt x="11576" y="3883"/>
                  </a:cubicBezTo>
                  <a:lnTo>
                    <a:pt x="11409" y="881"/>
                  </a:lnTo>
                  <a:cubicBezTo>
                    <a:pt x="11409" y="747"/>
                    <a:pt x="11309" y="647"/>
                    <a:pt x="11175" y="614"/>
                  </a:cubicBezTo>
                  <a:lnTo>
                    <a:pt x="7640" y="13"/>
                  </a:lnTo>
                  <a:cubicBezTo>
                    <a:pt x="7573" y="5"/>
                    <a:pt x="7504" y="1"/>
                    <a:pt x="7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0"/>
            <p:cNvSpPr/>
            <p:nvPr/>
          </p:nvSpPr>
          <p:spPr>
            <a:xfrm>
              <a:off x="6665479" y="913273"/>
              <a:ext cx="417199" cy="294686"/>
            </a:xfrm>
            <a:custGeom>
              <a:avLst/>
              <a:gdLst/>
              <a:ahLst/>
              <a:cxnLst/>
              <a:rect l="l" t="t" r="r" b="b"/>
              <a:pathLst>
                <a:path w="21583" h="15245" extrusionOk="0">
                  <a:moveTo>
                    <a:pt x="16880" y="1"/>
                  </a:moveTo>
                  <a:lnTo>
                    <a:pt x="16646" y="668"/>
                  </a:lnTo>
                  <a:lnTo>
                    <a:pt x="16346" y="1335"/>
                  </a:lnTo>
                  <a:cubicBezTo>
                    <a:pt x="16179" y="1802"/>
                    <a:pt x="15979" y="2236"/>
                    <a:pt x="15745" y="2703"/>
                  </a:cubicBezTo>
                  <a:cubicBezTo>
                    <a:pt x="15312" y="3570"/>
                    <a:pt x="14878" y="4471"/>
                    <a:pt x="14411" y="5305"/>
                  </a:cubicBezTo>
                  <a:cubicBezTo>
                    <a:pt x="13944" y="6138"/>
                    <a:pt x="13410" y="6939"/>
                    <a:pt x="12843" y="7706"/>
                  </a:cubicBezTo>
                  <a:cubicBezTo>
                    <a:pt x="12310" y="8407"/>
                    <a:pt x="11709" y="9074"/>
                    <a:pt x="11042" y="9674"/>
                  </a:cubicBezTo>
                  <a:cubicBezTo>
                    <a:pt x="10742" y="9908"/>
                    <a:pt x="10442" y="10175"/>
                    <a:pt x="10075" y="10375"/>
                  </a:cubicBezTo>
                  <a:cubicBezTo>
                    <a:pt x="9941" y="10475"/>
                    <a:pt x="9741" y="10575"/>
                    <a:pt x="9608" y="10642"/>
                  </a:cubicBezTo>
                  <a:cubicBezTo>
                    <a:pt x="9474" y="10708"/>
                    <a:pt x="9374" y="10775"/>
                    <a:pt x="9241" y="10808"/>
                  </a:cubicBezTo>
                  <a:cubicBezTo>
                    <a:pt x="8807" y="10942"/>
                    <a:pt x="8407" y="11042"/>
                    <a:pt x="7973" y="11075"/>
                  </a:cubicBezTo>
                  <a:cubicBezTo>
                    <a:pt x="7506" y="11142"/>
                    <a:pt x="7039" y="11209"/>
                    <a:pt x="6539" y="11275"/>
                  </a:cubicBezTo>
                  <a:cubicBezTo>
                    <a:pt x="4537" y="11442"/>
                    <a:pt x="2436" y="11509"/>
                    <a:pt x="334" y="11576"/>
                  </a:cubicBezTo>
                  <a:lnTo>
                    <a:pt x="1" y="14011"/>
                  </a:lnTo>
                  <a:cubicBezTo>
                    <a:pt x="2136" y="14645"/>
                    <a:pt x="4337" y="15011"/>
                    <a:pt x="6539" y="15212"/>
                  </a:cubicBezTo>
                  <a:cubicBezTo>
                    <a:pt x="7106" y="15245"/>
                    <a:pt x="7706" y="15245"/>
                    <a:pt x="8307" y="15245"/>
                  </a:cubicBezTo>
                  <a:cubicBezTo>
                    <a:pt x="8941" y="15245"/>
                    <a:pt x="9574" y="15212"/>
                    <a:pt x="10208" y="15112"/>
                  </a:cubicBezTo>
                  <a:cubicBezTo>
                    <a:pt x="10575" y="15011"/>
                    <a:pt x="10975" y="14911"/>
                    <a:pt x="11342" y="14778"/>
                  </a:cubicBezTo>
                  <a:cubicBezTo>
                    <a:pt x="11509" y="14711"/>
                    <a:pt x="11676" y="14645"/>
                    <a:pt x="11809" y="14578"/>
                  </a:cubicBezTo>
                  <a:cubicBezTo>
                    <a:pt x="11976" y="14511"/>
                    <a:pt x="12143" y="14444"/>
                    <a:pt x="12276" y="14344"/>
                  </a:cubicBezTo>
                  <a:cubicBezTo>
                    <a:pt x="12877" y="14044"/>
                    <a:pt x="13444" y="13677"/>
                    <a:pt x="13944" y="13310"/>
                  </a:cubicBezTo>
                  <a:cubicBezTo>
                    <a:pt x="15846" y="11776"/>
                    <a:pt x="17413" y="9941"/>
                    <a:pt x="18648" y="7840"/>
                  </a:cubicBezTo>
                  <a:cubicBezTo>
                    <a:pt x="19248" y="6872"/>
                    <a:pt x="19782" y="5838"/>
                    <a:pt x="20282" y="4804"/>
                  </a:cubicBezTo>
                  <a:cubicBezTo>
                    <a:pt x="20516" y="4304"/>
                    <a:pt x="20749" y="3770"/>
                    <a:pt x="20949" y="3270"/>
                  </a:cubicBezTo>
                  <a:cubicBezTo>
                    <a:pt x="21083" y="3003"/>
                    <a:pt x="21183" y="2703"/>
                    <a:pt x="21283" y="2469"/>
                  </a:cubicBezTo>
                  <a:cubicBezTo>
                    <a:pt x="21383" y="2202"/>
                    <a:pt x="21483" y="1969"/>
                    <a:pt x="21583" y="1635"/>
                  </a:cubicBezTo>
                  <a:lnTo>
                    <a:pt x="16880" y="1"/>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0"/>
            <p:cNvSpPr/>
            <p:nvPr/>
          </p:nvSpPr>
          <p:spPr>
            <a:xfrm>
              <a:off x="6893090" y="870013"/>
              <a:ext cx="274718" cy="250266"/>
            </a:xfrm>
            <a:custGeom>
              <a:avLst/>
              <a:gdLst/>
              <a:ahLst/>
              <a:cxnLst/>
              <a:rect l="l" t="t" r="r" b="b"/>
              <a:pathLst>
                <a:path w="14212" h="12947" extrusionOk="0">
                  <a:moveTo>
                    <a:pt x="8063" y="1"/>
                  </a:moveTo>
                  <a:cubicBezTo>
                    <a:pt x="6129" y="1"/>
                    <a:pt x="4344" y="1057"/>
                    <a:pt x="3470" y="2772"/>
                  </a:cubicBezTo>
                  <a:cubicBezTo>
                    <a:pt x="2069" y="5374"/>
                    <a:pt x="1" y="9844"/>
                    <a:pt x="1" y="9844"/>
                  </a:cubicBezTo>
                  <a:lnTo>
                    <a:pt x="7640" y="12946"/>
                  </a:lnTo>
                  <a:cubicBezTo>
                    <a:pt x="7640" y="12946"/>
                    <a:pt x="14211" y="4"/>
                    <a:pt x="8240" y="4"/>
                  </a:cubicBezTo>
                  <a:cubicBezTo>
                    <a:pt x="8181" y="2"/>
                    <a:pt x="8122" y="1"/>
                    <a:pt x="80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60"/>
            <p:cNvSpPr/>
            <p:nvPr/>
          </p:nvSpPr>
          <p:spPr>
            <a:xfrm>
              <a:off x="6619068" y="1114460"/>
              <a:ext cx="89633" cy="75368"/>
            </a:xfrm>
            <a:custGeom>
              <a:avLst/>
              <a:gdLst/>
              <a:ahLst/>
              <a:cxnLst/>
              <a:rect l="l" t="t" r="r" b="b"/>
              <a:pathLst>
                <a:path w="4637" h="3899" extrusionOk="0">
                  <a:moveTo>
                    <a:pt x="2002" y="0"/>
                  </a:moveTo>
                  <a:lnTo>
                    <a:pt x="0" y="3770"/>
                  </a:lnTo>
                  <a:cubicBezTo>
                    <a:pt x="486" y="3855"/>
                    <a:pt x="985" y="3898"/>
                    <a:pt x="1487" y="3898"/>
                  </a:cubicBezTo>
                  <a:cubicBezTo>
                    <a:pt x="2158" y="3898"/>
                    <a:pt x="2836" y="3822"/>
                    <a:pt x="3503" y="3669"/>
                  </a:cubicBezTo>
                  <a:lnTo>
                    <a:pt x="4637" y="1501"/>
                  </a:lnTo>
                  <a:lnTo>
                    <a:pt x="2002" y="0"/>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60"/>
            <p:cNvSpPr/>
            <p:nvPr/>
          </p:nvSpPr>
          <p:spPr>
            <a:xfrm>
              <a:off x="6581026" y="1114460"/>
              <a:ext cx="76102" cy="72874"/>
            </a:xfrm>
            <a:custGeom>
              <a:avLst/>
              <a:gdLst/>
              <a:ahLst/>
              <a:cxnLst/>
              <a:rect l="l" t="t" r="r" b="b"/>
              <a:pathLst>
                <a:path w="3937" h="3770" extrusionOk="0">
                  <a:moveTo>
                    <a:pt x="1468" y="0"/>
                  </a:moveTo>
                  <a:lnTo>
                    <a:pt x="0" y="3303"/>
                  </a:lnTo>
                  <a:lnTo>
                    <a:pt x="1935" y="3770"/>
                  </a:lnTo>
                  <a:lnTo>
                    <a:pt x="3936" y="0"/>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60"/>
            <p:cNvSpPr/>
            <p:nvPr/>
          </p:nvSpPr>
          <p:spPr>
            <a:xfrm>
              <a:off x="6869237" y="2727085"/>
              <a:ext cx="67732" cy="87720"/>
            </a:xfrm>
            <a:custGeom>
              <a:avLst/>
              <a:gdLst/>
              <a:ahLst/>
              <a:cxnLst/>
              <a:rect l="l" t="t" r="r" b="b"/>
              <a:pathLst>
                <a:path w="3504" h="4538" extrusionOk="0">
                  <a:moveTo>
                    <a:pt x="301" y="1"/>
                  </a:moveTo>
                  <a:lnTo>
                    <a:pt x="1" y="3903"/>
                  </a:lnTo>
                  <a:lnTo>
                    <a:pt x="3236" y="4537"/>
                  </a:lnTo>
                  <a:lnTo>
                    <a:pt x="3503" y="601"/>
                  </a:lnTo>
                  <a:lnTo>
                    <a:pt x="3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60"/>
            <p:cNvSpPr/>
            <p:nvPr/>
          </p:nvSpPr>
          <p:spPr>
            <a:xfrm>
              <a:off x="7266430" y="2737407"/>
              <a:ext cx="71598" cy="76102"/>
            </a:xfrm>
            <a:custGeom>
              <a:avLst/>
              <a:gdLst/>
              <a:ahLst/>
              <a:cxnLst/>
              <a:rect l="l" t="t" r="r" b="b"/>
              <a:pathLst>
                <a:path w="3704" h="3937" extrusionOk="0">
                  <a:moveTo>
                    <a:pt x="1" y="0"/>
                  </a:moveTo>
                  <a:lnTo>
                    <a:pt x="434" y="3936"/>
                  </a:lnTo>
                  <a:lnTo>
                    <a:pt x="3703" y="3936"/>
                  </a:lnTo>
                  <a:lnTo>
                    <a:pt x="330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60"/>
            <p:cNvSpPr/>
            <p:nvPr/>
          </p:nvSpPr>
          <p:spPr>
            <a:xfrm>
              <a:off x="6924694" y="866205"/>
              <a:ext cx="442986" cy="580345"/>
            </a:xfrm>
            <a:custGeom>
              <a:avLst/>
              <a:gdLst/>
              <a:ahLst/>
              <a:cxnLst/>
              <a:rect l="l" t="t" r="r" b="b"/>
              <a:pathLst>
                <a:path w="22917" h="30023" extrusionOk="0">
                  <a:moveTo>
                    <a:pt x="9641" y="1"/>
                  </a:moveTo>
                  <a:cubicBezTo>
                    <a:pt x="9307" y="1"/>
                    <a:pt x="9007" y="34"/>
                    <a:pt x="8707" y="34"/>
                  </a:cubicBezTo>
                  <a:cubicBezTo>
                    <a:pt x="7339" y="101"/>
                    <a:pt x="5938" y="267"/>
                    <a:pt x="4537" y="534"/>
                  </a:cubicBezTo>
                  <a:cubicBezTo>
                    <a:pt x="4537" y="534"/>
                    <a:pt x="0" y="10141"/>
                    <a:pt x="2369" y="28788"/>
                  </a:cubicBezTo>
                  <a:cubicBezTo>
                    <a:pt x="7673" y="29188"/>
                    <a:pt x="17346" y="29855"/>
                    <a:pt x="19881" y="30022"/>
                  </a:cubicBezTo>
                  <a:cubicBezTo>
                    <a:pt x="20048" y="28688"/>
                    <a:pt x="19948" y="24752"/>
                    <a:pt x="20215" y="19581"/>
                  </a:cubicBezTo>
                  <a:cubicBezTo>
                    <a:pt x="20315" y="17380"/>
                    <a:pt x="20515" y="14978"/>
                    <a:pt x="20815" y="12443"/>
                  </a:cubicBezTo>
                  <a:cubicBezTo>
                    <a:pt x="21249" y="8774"/>
                    <a:pt x="21949" y="5171"/>
                    <a:pt x="22917" y="1635"/>
                  </a:cubicBezTo>
                  <a:cubicBezTo>
                    <a:pt x="22917" y="1635"/>
                    <a:pt x="20849" y="1068"/>
                    <a:pt x="18480" y="701"/>
                  </a:cubicBezTo>
                  <a:cubicBezTo>
                    <a:pt x="18013" y="634"/>
                    <a:pt x="17546" y="568"/>
                    <a:pt x="17079" y="501"/>
                  </a:cubicBezTo>
                  <a:cubicBezTo>
                    <a:pt x="14611" y="201"/>
                    <a:pt x="12109" y="1"/>
                    <a:pt x="96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60"/>
            <p:cNvSpPr/>
            <p:nvPr/>
          </p:nvSpPr>
          <p:spPr>
            <a:xfrm>
              <a:off x="7101371" y="712744"/>
              <a:ext cx="154118" cy="200336"/>
            </a:xfrm>
            <a:custGeom>
              <a:avLst/>
              <a:gdLst/>
              <a:ahLst/>
              <a:cxnLst/>
              <a:rect l="l" t="t" r="r" b="b"/>
              <a:pathLst>
                <a:path w="7973" h="10364" extrusionOk="0">
                  <a:moveTo>
                    <a:pt x="7806" y="1"/>
                  </a:moveTo>
                  <a:lnTo>
                    <a:pt x="2969" y="3603"/>
                  </a:lnTo>
                  <a:cubicBezTo>
                    <a:pt x="3303" y="5471"/>
                    <a:pt x="3236" y="7473"/>
                    <a:pt x="534" y="7906"/>
                  </a:cubicBezTo>
                  <a:cubicBezTo>
                    <a:pt x="0" y="8673"/>
                    <a:pt x="0" y="10141"/>
                    <a:pt x="2068" y="10308"/>
                  </a:cubicBezTo>
                  <a:cubicBezTo>
                    <a:pt x="2368" y="10345"/>
                    <a:pt x="2668" y="10364"/>
                    <a:pt x="2967" y="10364"/>
                  </a:cubicBezTo>
                  <a:cubicBezTo>
                    <a:pt x="4801" y="10364"/>
                    <a:pt x="6596" y="9673"/>
                    <a:pt x="7973" y="8440"/>
                  </a:cubicBezTo>
                  <a:cubicBezTo>
                    <a:pt x="6405" y="6705"/>
                    <a:pt x="7172" y="2369"/>
                    <a:pt x="7806" y="1"/>
                  </a:cubicBez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60"/>
            <p:cNvSpPr/>
            <p:nvPr/>
          </p:nvSpPr>
          <p:spPr>
            <a:xfrm>
              <a:off x="7112331" y="912636"/>
              <a:ext cx="61276" cy="44768"/>
            </a:xfrm>
            <a:custGeom>
              <a:avLst/>
              <a:gdLst/>
              <a:ahLst/>
              <a:cxnLst/>
              <a:rect l="l" t="t" r="r" b="b"/>
              <a:pathLst>
                <a:path w="3170" h="2316" extrusionOk="0">
                  <a:moveTo>
                    <a:pt x="1902" y="0"/>
                  </a:moveTo>
                  <a:cubicBezTo>
                    <a:pt x="1902" y="0"/>
                    <a:pt x="234" y="434"/>
                    <a:pt x="0" y="768"/>
                  </a:cubicBezTo>
                  <a:cubicBezTo>
                    <a:pt x="34" y="1135"/>
                    <a:pt x="134" y="1468"/>
                    <a:pt x="267" y="1835"/>
                  </a:cubicBezTo>
                  <a:cubicBezTo>
                    <a:pt x="334" y="2069"/>
                    <a:pt x="534" y="2202"/>
                    <a:pt x="768" y="2202"/>
                  </a:cubicBezTo>
                  <a:cubicBezTo>
                    <a:pt x="1135" y="2202"/>
                    <a:pt x="1468" y="2235"/>
                    <a:pt x="1802" y="2302"/>
                  </a:cubicBezTo>
                  <a:cubicBezTo>
                    <a:pt x="1837" y="2311"/>
                    <a:pt x="1876" y="2315"/>
                    <a:pt x="1915" y="2315"/>
                  </a:cubicBezTo>
                  <a:cubicBezTo>
                    <a:pt x="2022" y="2315"/>
                    <a:pt x="2138" y="2284"/>
                    <a:pt x="2235" y="2235"/>
                  </a:cubicBezTo>
                  <a:cubicBezTo>
                    <a:pt x="2636" y="1968"/>
                    <a:pt x="3169" y="1568"/>
                    <a:pt x="3036" y="1101"/>
                  </a:cubicBezTo>
                  <a:cubicBezTo>
                    <a:pt x="2869" y="534"/>
                    <a:pt x="1902" y="0"/>
                    <a:pt x="19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60"/>
            <p:cNvSpPr/>
            <p:nvPr/>
          </p:nvSpPr>
          <p:spPr>
            <a:xfrm>
              <a:off x="7078793" y="948106"/>
              <a:ext cx="67732" cy="344325"/>
            </a:xfrm>
            <a:custGeom>
              <a:avLst/>
              <a:gdLst/>
              <a:ahLst/>
              <a:cxnLst/>
              <a:rect l="l" t="t" r="r" b="b"/>
              <a:pathLst>
                <a:path w="3504" h="17813" extrusionOk="0">
                  <a:moveTo>
                    <a:pt x="2603" y="0"/>
                  </a:moveTo>
                  <a:cubicBezTo>
                    <a:pt x="1936" y="1468"/>
                    <a:pt x="401" y="10874"/>
                    <a:pt x="201" y="12275"/>
                  </a:cubicBezTo>
                  <a:cubicBezTo>
                    <a:pt x="1" y="13710"/>
                    <a:pt x="668" y="16011"/>
                    <a:pt x="1569" y="17813"/>
                  </a:cubicBezTo>
                  <a:cubicBezTo>
                    <a:pt x="2603" y="16378"/>
                    <a:pt x="3203" y="14677"/>
                    <a:pt x="3270" y="12909"/>
                  </a:cubicBezTo>
                  <a:cubicBezTo>
                    <a:pt x="3403" y="10975"/>
                    <a:pt x="3503" y="234"/>
                    <a:pt x="3503" y="234"/>
                  </a:cubicBezTo>
                  <a:lnTo>
                    <a:pt x="26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60"/>
            <p:cNvSpPr/>
            <p:nvPr/>
          </p:nvSpPr>
          <p:spPr>
            <a:xfrm>
              <a:off x="7148439" y="870477"/>
              <a:ext cx="139930" cy="78286"/>
            </a:xfrm>
            <a:custGeom>
              <a:avLst/>
              <a:gdLst/>
              <a:ahLst/>
              <a:cxnLst/>
              <a:rect l="l" t="t" r="r" b="b"/>
              <a:pathLst>
                <a:path w="7239" h="4050" extrusionOk="0">
                  <a:moveTo>
                    <a:pt x="5457" y="1"/>
                  </a:moveTo>
                  <a:cubicBezTo>
                    <a:pt x="5404" y="1"/>
                    <a:pt x="5363" y="14"/>
                    <a:pt x="5338" y="46"/>
                  </a:cubicBezTo>
                  <a:cubicBezTo>
                    <a:pt x="5104" y="380"/>
                    <a:pt x="3136" y="1548"/>
                    <a:pt x="0" y="2181"/>
                  </a:cubicBezTo>
                  <a:cubicBezTo>
                    <a:pt x="634" y="2715"/>
                    <a:pt x="1135" y="3349"/>
                    <a:pt x="1535" y="4049"/>
                  </a:cubicBezTo>
                  <a:cubicBezTo>
                    <a:pt x="2569" y="3983"/>
                    <a:pt x="7239" y="1948"/>
                    <a:pt x="6572" y="347"/>
                  </a:cubicBezTo>
                  <a:cubicBezTo>
                    <a:pt x="6114" y="239"/>
                    <a:pt x="5678" y="1"/>
                    <a:pt x="5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60"/>
            <p:cNvSpPr/>
            <p:nvPr/>
          </p:nvSpPr>
          <p:spPr>
            <a:xfrm>
              <a:off x="7073632" y="861662"/>
              <a:ext cx="74826" cy="82578"/>
            </a:xfrm>
            <a:custGeom>
              <a:avLst/>
              <a:gdLst/>
              <a:ahLst/>
              <a:cxnLst/>
              <a:rect l="l" t="t" r="r" b="b"/>
              <a:pathLst>
                <a:path w="3871" h="4272" extrusionOk="0">
                  <a:moveTo>
                    <a:pt x="2083" y="1"/>
                  </a:moveTo>
                  <a:cubicBezTo>
                    <a:pt x="1854" y="1"/>
                    <a:pt x="1421" y="177"/>
                    <a:pt x="968" y="202"/>
                  </a:cubicBezTo>
                  <a:cubicBezTo>
                    <a:pt x="1" y="1637"/>
                    <a:pt x="601" y="3805"/>
                    <a:pt x="1669" y="4272"/>
                  </a:cubicBezTo>
                  <a:cubicBezTo>
                    <a:pt x="2102" y="3271"/>
                    <a:pt x="3870" y="2637"/>
                    <a:pt x="3870" y="2637"/>
                  </a:cubicBezTo>
                  <a:cubicBezTo>
                    <a:pt x="1969" y="1436"/>
                    <a:pt x="2403" y="436"/>
                    <a:pt x="2236" y="69"/>
                  </a:cubicBezTo>
                  <a:cubicBezTo>
                    <a:pt x="2211" y="19"/>
                    <a:pt x="2158" y="1"/>
                    <a:pt x="2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60"/>
            <p:cNvSpPr/>
            <p:nvPr/>
          </p:nvSpPr>
          <p:spPr>
            <a:xfrm>
              <a:off x="7158761" y="741121"/>
              <a:ext cx="56753" cy="67075"/>
            </a:xfrm>
            <a:custGeom>
              <a:avLst/>
              <a:gdLst/>
              <a:ahLst/>
              <a:cxnLst/>
              <a:rect l="l" t="t" r="r" b="b"/>
              <a:pathLst>
                <a:path w="2936" h="3470" extrusionOk="0">
                  <a:moveTo>
                    <a:pt x="2869" y="0"/>
                  </a:moveTo>
                  <a:lnTo>
                    <a:pt x="0" y="2102"/>
                  </a:lnTo>
                  <a:cubicBezTo>
                    <a:pt x="100" y="2569"/>
                    <a:pt x="134" y="3002"/>
                    <a:pt x="134" y="3469"/>
                  </a:cubicBezTo>
                  <a:cubicBezTo>
                    <a:pt x="1168" y="3369"/>
                    <a:pt x="2635" y="2369"/>
                    <a:pt x="2835" y="1301"/>
                  </a:cubicBezTo>
                  <a:cubicBezTo>
                    <a:pt x="2936" y="868"/>
                    <a:pt x="2936" y="434"/>
                    <a:pt x="28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60"/>
            <p:cNvSpPr/>
            <p:nvPr/>
          </p:nvSpPr>
          <p:spPr>
            <a:xfrm>
              <a:off x="7085462" y="563980"/>
              <a:ext cx="93654" cy="96534"/>
            </a:xfrm>
            <a:custGeom>
              <a:avLst/>
              <a:gdLst/>
              <a:ahLst/>
              <a:cxnLst/>
              <a:rect l="l" t="t" r="r" b="b"/>
              <a:pathLst>
                <a:path w="4845" h="4994" extrusionOk="0">
                  <a:moveTo>
                    <a:pt x="2291" y="1"/>
                  </a:moveTo>
                  <a:cubicBezTo>
                    <a:pt x="2104" y="1"/>
                    <a:pt x="1903" y="40"/>
                    <a:pt x="1691" y="125"/>
                  </a:cubicBezTo>
                  <a:cubicBezTo>
                    <a:pt x="481" y="570"/>
                    <a:pt x="1" y="4993"/>
                    <a:pt x="2189" y="4993"/>
                  </a:cubicBezTo>
                  <a:cubicBezTo>
                    <a:pt x="2295" y="4993"/>
                    <a:pt x="2407" y="4983"/>
                    <a:pt x="2525" y="4961"/>
                  </a:cubicBezTo>
                  <a:cubicBezTo>
                    <a:pt x="4844" y="4534"/>
                    <a:pt x="4315" y="1"/>
                    <a:pt x="22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0"/>
            <p:cNvSpPr/>
            <p:nvPr/>
          </p:nvSpPr>
          <p:spPr>
            <a:xfrm>
              <a:off x="7084901" y="546139"/>
              <a:ext cx="212417" cy="244119"/>
            </a:xfrm>
            <a:custGeom>
              <a:avLst/>
              <a:gdLst/>
              <a:ahLst/>
              <a:cxnLst/>
              <a:rect l="l" t="t" r="r" b="b"/>
              <a:pathLst>
                <a:path w="10989" h="12629" extrusionOk="0">
                  <a:moveTo>
                    <a:pt x="5831" y="1"/>
                  </a:moveTo>
                  <a:cubicBezTo>
                    <a:pt x="5620" y="1"/>
                    <a:pt x="5406" y="16"/>
                    <a:pt x="5189" y="47"/>
                  </a:cubicBezTo>
                  <a:cubicBezTo>
                    <a:pt x="1786" y="480"/>
                    <a:pt x="118" y="5017"/>
                    <a:pt x="52" y="8019"/>
                  </a:cubicBezTo>
                  <a:cubicBezTo>
                    <a:pt x="1" y="10579"/>
                    <a:pt x="2052" y="12629"/>
                    <a:pt x="4381" y="12629"/>
                  </a:cubicBezTo>
                  <a:cubicBezTo>
                    <a:pt x="5086" y="12629"/>
                    <a:pt x="5817" y="12441"/>
                    <a:pt x="6523" y="12022"/>
                  </a:cubicBezTo>
                  <a:cubicBezTo>
                    <a:pt x="8524" y="10821"/>
                    <a:pt x="8958" y="8953"/>
                    <a:pt x="9992" y="5884"/>
                  </a:cubicBezTo>
                  <a:cubicBezTo>
                    <a:pt x="10989" y="2957"/>
                    <a:pt x="8787" y="1"/>
                    <a:pt x="5831" y="1"/>
                  </a:cubicBez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0"/>
            <p:cNvSpPr/>
            <p:nvPr/>
          </p:nvSpPr>
          <p:spPr>
            <a:xfrm>
              <a:off x="7061396" y="458806"/>
              <a:ext cx="298552" cy="295092"/>
            </a:xfrm>
            <a:custGeom>
              <a:avLst/>
              <a:gdLst/>
              <a:ahLst/>
              <a:cxnLst/>
              <a:rect l="l" t="t" r="r" b="b"/>
              <a:pathLst>
                <a:path w="15445" h="15266" extrusionOk="0">
                  <a:moveTo>
                    <a:pt x="7895" y="1"/>
                  </a:moveTo>
                  <a:cubicBezTo>
                    <a:pt x="6095" y="1"/>
                    <a:pt x="5204" y="1477"/>
                    <a:pt x="5537" y="2597"/>
                  </a:cubicBezTo>
                  <a:cubicBezTo>
                    <a:pt x="5051" y="2251"/>
                    <a:pt x="4260" y="2063"/>
                    <a:pt x="3451" y="2063"/>
                  </a:cubicBezTo>
                  <a:cubicBezTo>
                    <a:pt x="1764" y="2063"/>
                    <a:pt x="1" y="2882"/>
                    <a:pt x="767" y="4798"/>
                  </a:cubicBezTo>
                  <a:cubicBezTo>
                    <a:pt x="1902" y="7634"/>
                    <a:pt x="8239" y="7267"/>
                    <a:pt x="10274" y="7500"/>
                  </a:cubicBezTo>
                  <a:cubicBezTo>
                    <a:pt x="7683" y="8596"/>
                    <a:pt x="8731" y="12504"/>
                    <a:pt x="10024" y="12504"/>
                  </a:cubicBezTo>
                  <a:cubicBezTo>
                    <a:pt x="10030" y="12504"/>
                    <a:pt x="10035" y="12504"/>
                    <a:pt x="10041" y="12504"/>
                  </a:cubicBezTo>
                  <a:lnTo>
                    <a:pt x="10041" y="12504"/>
                  </a:lnTo>
                  <a:cubicBezTo>
                    <a:pt x="10041" y="12504"/>
                    <a:pt x="9374" y="12604"/>
                    <a:pt x="9273" y="13938"/>
                  </a:cubicBezTo>
                  <a:cubicBezTo>
                    <a:pt x="9195" y="14699"/>
                    <a:pt x="9813" y="15265"/>
                    <a:pt x="10359" y="15265"/>
                  </a:cubicBezTo>
                  <a:cubicBezTo>
                    <a:pt x="10747" y="15265"/>
                    <a:pt x="11100" y="14979"/>
                    <a:pt x="11141" y="14272"/>
                  </a:cubicBezTo>
                  <a:cubicBezTo>
                    <a:pt x="11399" y="14332"/>
                    <a:pt x="11640" y="14360"/>
                    <a:pt x="11864" y="14360"/>
                  </a:cubicBezTo>
                  <a:cubicBezTo>
                    <a:pt x="13992" y="14360"/>
                    <a:pt x="14615" y="11840"/>
                    <a:pt x="13710" y="10602"/>
                  </a:cubicBezTo>
                  <a:cubicBezTo>
                    <a:pt x="15445" y="10135"/>
                    <a:pt x="15144" y="6666"/>
                    <a:pt x="13577" y="6266"/>
                  </a:cubicBezTo>
                  <a:cubicBezTo>
                    <a:pt x="13910" y="5499"/>
                    <a:pt x="13943" y="2930"/>
                    <a:pt x="10474" y="829"/>
                  </a:cubicBezTo>
                  <a:cubicBezTo>
                    <a:pt x="9482" y="237"/>
                    <a:pt x="8616" y="1"/>
                    <a:pt x="78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0"/>
            <p:cNvSpPr/>
            <p:nvPr/>
          </p:nvSpPr>
          <p:spPr>
            <a:xfrm>
              <a:off x="7142640" y="704529"/>
              <a:ext cx="43222" cy="12816"/>
            </a:xfrm>
            <a:custGeom>
              <a:avLst/>
              <a:gdLst/>
              <a:ahLst/>
              <a:cxnLst/>
              <a:rect l="l" t="t" r="r" b="b"/>
              <a:pathLst>
                <a:path w="2236" h="663" extrusionOk="0">
                  <a:moveTo>
                    <a:pt x="2152" y="0"/>
                  </a:moveTo>
                  <a:cubicBezTo>
                    <a:pt x="2135" y="0"/>
                    <a:pt x="2118" y="9"/>
                    <a:pt x="2102" y="25"/>
                  </a:cubicBezTo>
                  <a:cubicBezTo>
                    <a:pt x="1695" y="336"/>
                    <a:pt x="1187" y="510"/>
                    <a:pt x="685" y="510"/>
                  </a:cubicBezTo>
                  <a:cubicBezTo>
                    <a:pt x="487" y="510"/>
                    <a:pt x="290" y="482"/>
                    <a:pt x="100" y="426"/>
                  </a:cubicBezTo>
                  <a:cubicBezTo>
                    <a:pt x="34" y="426"/>
                    <a:pt x="0" y="459"/>
                    <a:pt x="0" y="492"/>
                  </a:cubicBezTo>
                  <a:cubicBezTo>
                    <a:pt x="0" y="526"/>
                    <a:pt x="34" y="559"/>
                    <a:pt x="67" y="559"/>
                  </a:cubicBezTo>
                  <a:cubicBezTo>
                    <a:pt x="286" y="629"/>
                    <a:pt x="512" y="663"/>
                    <a:pt x="736" y="663"/>
                  </a:cubicBezTo>
                  <a:cubicBezTo>
                    <a:pt x="1262" y="663"/>
                    <a:pt x="1781" y="476"/>
                    <a:pt x="2202" y="125"/>
                  </a:cubicBezTo>
                  <a:cubicBezTo>
                    <a:pt x="2235" y="92"/>
                    <a:pt x="2235" y="59"/>
                    <a:pt x="2202" y="25"/>
                  </a:cubicBezTo>
                  <a:cubicBezTo>
                    <a:pt x="2185" y="9"/>
                    <a:pt x="2168" y="0"/>
                    <a:pt x="21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0"/>
            <p:cNvSpPr/>
            <p:nvPr/>
          </p:nvSpPr>
          <p:spPr>
            <a:xfrm>
              <a:off x="7222589" y="676094"/>
              <a:ext cx="82558" cy="63151"/>
            </a:xfrm>
            <a:custGeom>
              <a:avLst/>
              <a:gdLst/>
              <a:ahLst/>
              <a:cxnLst/>
              <a:rect l="l" t="t" r="r" b="b"/>
              <a:pathLst>
                <a:path w="4271" h="3267" extrusionOk="0">
                  <a:moveTo>
                    <a:pt x="2679" y="0"/>
                  </a:moveTo>
                  <a:cubicBezTo>
                    <a:pt x="1868" y="0"/>
                    <a:pt x="999" y="709"/>
                    <a:pt x="568" y="1330"/>
                  </a:cubicBezTo>
                  <a:cubicBezTo>
                    <a:pt x="0" y="2163"/>
                    <a:pt x="201" y="3198"/>
                    <a:pt x="1301" y="3264"/>
                  </a:cubicBezTo>
                  <a:cubicBezTo>
                    <a:pt x="1342" y="3266"/>
                    <a:pt x="1382" y="3267"/>
                    <a:pt x="1422" y="3267"/>
                  </a:cubicBezTo>
                  <a:cubicBezTo>
                    <a:pt x="2182" y="3267"/>
                    <a:pt x="2933" y="2969"/>
                    <a:pt x="3503" y="2430"/>
                  </a:cubicBezTo>
                  <a:cubicBezTo>
                    <a:pt x="4270" y="1797"/>
                    <a:pt x="4137" y="562"/>
                    <a:pt x="3236" y="129"/>
                  </a:cubicBezTo>
                  <a:cubicBezTo>
                    <a:pt x="3058" y="40"/>
                    <a:pt x="2870" y="0"/>
                    <a:pt x="2679" y="0"/>
                  </a:cubicBez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0"/>
            <p:cNvSpPr/>
            <p:nvPr/>
          </p:nvSpPr>
          <p:spPr>
            <a:xfrm>
              <a:off x="6824758" y="1422658"/>
              <a:ext cx="368836" cy="1380529"/>
            </a:xfrm>
            <a:custGeom>
              <a:avLst/>
              <a:gdLst/>
              <a:ahLst/>
              <a:cxnLst/>
              <a:rect l="l" t="t" r="r" b="b"/>
              <a:pathLst>
                <a:path w="19081" h="71419" extrusionOk="0">
                  <a:moveTo>
                    <a:pt x="7606" y="1"/>
                  </a:moveTo>
                  <a:cubicBezTo>
                    <a:pt x="7606" y="1"/>
                    <a:pt x="1368" y="27154"/>
                    <a:pt x="701" y="37094"/>
                  </a:cubicBezTo>
                  <a:cubicBezTo>
                    <a:pt x="0" y="47502"/>
                    <a:pt x="1234" y="70118"/>
                    <a:pt x="1234" y="70118"/>
                  </a:cubicBezTo>
                  <a:lnTo>
                    <a:pt x="6638" y="71419"/>
                  </a:lnTo>
                  <a:cubicBezTo>
                    <a:pt x="6638" y="71419"/>
                    <a:pt x="8573" y="50304"/>
                    <a:pt x="10207" y="38695"/>
                  </a:cubicBezTo>
                  <a:cubicBezTo>
                    <a:pt x="10641" y="35593"/>
                    <a:pt x="11342" y="31290"/>
                    <a:pt x="12342" y="26653"/>
                  </a:cubicBezTo>
                  <a:cubicBezTo>
                    <a:pt x="13643" y="20849"/>
                    <a:pt x="15278" y="14578"/>
                    <a:pt x="16612" y="9641"/>
                  </a:cubicBezTo>
                  <a:cubicBezTo>
                    <a:pt x="18013" y="4471"/>
                    <a:pt x="19080" y="801"/>
                    <a:pt x="19080" y="801"/>
                  </a:cubicBezTo>
                  <a:lnTo>
                    <a:pt x="76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0"/>
            <p:cNvSpPr/>
            <p:nvPr/>
          </p:nvSpPr>
          <p:spPr>
            <a:xfrm>
              <a:off x="7052369" y="1559359"/>
              <a:ext cx="92861" cy="378520"/>
            </a:xfrm>
            <a:custGeom>
              <a:avLst/>
              <a:gdLst/>
              <a:ahLst/>
              <a:cxnLst/>
              <a:rect l="l" t="t" r="r" b="b"/>
              <a:pathLst>
                <a:path w="4804" h="19582" extrusionOk="0">
                  <a:moveTo>
                    <a:pt x="3603" y="1"/>
                  </a:moveTo>
                  <a:cubicBezTo>
                    <a:pt x="767" y="3403"/>
                    <a:pt x="0" y="13911"/>
                    <a:pt x="567" y="19581"/>
                  </a:cubicBezTo>
                  <a:cubicBezTo>
                    <a:pt x="1835" y="13777"/>
                    <a:pt x="3469" y="7506"/>
                    <a:pt x="4804" y="2569"/>
                  </a:cubicBezTo>
                  <a:lnTo>
                    <a:pt x="3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0"/>
            <p:cNvSpPr/>
            <p:nvPr/>
          </p:nvSpPr>
          <p:spPr>
            <a:xfrm>
              <a:off x="7091048" y="1431047"/>
              <a:ext cx="270833" cy="1367636"/>
            </a:xfrm>
            <a:custGeom>
              <a:avLst/>
              <a:gdLst/>
              <a:ahLst/>
              <a:cxnLst/>
              <a:rect l="l" t="t" r="r" b="b"/>
              <a:pathLst>
                <a:path w="14011" h="70752" extrusionOk="0">
                  <a:moveTo>
                    <a:pt x="1" y="1"/>
                  </a:moveTo>
                  <a:cubicBezTo>
                    <a:pt x="1" y="1"/>
                    <a:pt x="1268" y="28087"/>
                    <a:pt x="2636" y="37594"/>
                  </a:cubicBezTo>
                  <a:cubicBezTo>
                    <a:pt x="4137" y="48002"/>
                    <a:pt x="8006" y="70751"/>
                    <a:pt x="8006" y="70751"/>
                  </a:cubicBezTo>
                  <a:lnTo>
                    <a:pt x="14011" y="70751"/>
                  </a:lnTo>
                  <a:cubicBezTo>
                    <a:pt x="14011" y="70751"/>
                    <a:pt x="12343" y="49102"/>
                    <a:pt x="11209" y="38928"/>
                  </a:cubicBezTo>
                  <a:cubicBezTo>
                    <a:pt x="9908" y="27320"/>
                    <a:pt x="11309" y="801"/>
                    <a:pt x="11309" y="801"/>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0"/>
            <p:cNvSpPr/>
            <p:nvPr/>
          </p:nvSpPr>
          <p:spPr>
            <a:xfrm>
              <a:off x="7223884" y="2757394"/>
              <a:ext cx="150890" cy="43860"/>
            </a:xfrm>
            <a:custGeom>
              <a:avLst/>
              <a:gdLst/>
              <a:ahLst/>
              <a:cxnLst/>
              <a:rect l="l" t="t" r="r" b="b"/>
              <a:pathLst>
                <a:path w="7806" h="2269" extrusionOk="0">
                  <a:moveTo>
                    <a:pt x="0" y="0"/>
                  </a:moveTo>
                  <a:lnTo>
                    <a:pt x="400" y="2269"/>
                  </a:lnTo>
                  <a:lnTo>
                    <a:pt x="7472" y="2269"/>
                  </a:lnTo>
                  <a:lnTo>
                    <a:pt x="7806" y="13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0"/>
            <p:cNvSpPr/>
            <p:nvPr/>
          </p:nvSpPr>
          <p:spPr>
            <a:xfrm>
              <a:off x="6838289" y="2740635"/>
              <a:ext cx="136064" cy="67075"/>
            </a:xfrm>
            <a:custGeom>
              <a:avLst/>
              <a:gdLst/>
              <a:ahLst/>
              <a:cxnLst/>
              <a:rect l="l" t="t" r="r" b="b"/>
              <a:pathLst>
                <a:path w="7039" h="3470" extrusionOk="0">
                  <a:moveTo>
                    <a:pt x="1" y="0"/>
                  </a:moveTo>
                  <a:lnTo>
                    <a:pt x="167" y="2302"/>
                  </a:lnTo>
                  <a:lnTo>
                    <a:pt x="6338" y="3469"/>
                  </a:lnTo>
                  <a:lnTo>
                    <a:pt x="7039" y="133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0"/>
            <p:cNvSpPr/>
            <p:nvPr/>
          </p:nvSpPr>
          <p:spPr>
            <a:xfrm>
              <a:off x="7172930" y="644316"/>
              <a:ext cx="14208" cy="18228"/>
            </a:xfrm>
            <a:custGeom>
              <a:avLst/>
              <a:gdLst/>
              <a:ahLst/>
              <a:cxnLst/>
              <a:rect l="l" t="t" r="r" b="b"/>
              <a:pathLst>
                <a:path w="735" h="943" extrusionOk="0">
                  <a:moveTo>
                    <a:pt x="458" y="1"/>
                  </a:moveTo>
                  <a:cubicBezTo>
                    <a:pt x="301" y="1"/>
                    <a:pt x="129" y="158"/>
                    <a:pt x="68" y="372"/>
                  </a:cubicBezTo>
                  <a:cubicBezTo>
                    <a:pt x="1" y="639"/>
                    <a:pt x="101" y="905"/>
                    <a:pt x="268" y="939"/>
                  </a:cubicBezTo>
                  <a:cubicBezTo>
                    <a:pt x="279" y="942"/>
                    <a:pt x="291" y="943"/>
                    <a:pt x="303" y="943"/>
                  </a:cubicBezTo>
                  <a:cubicBezTo>
                    <a:pt x="434" y="943"/>
                    <a:pt x="607" y="783"/>
                    <a:pt x="668" y="538"/>
                  </a:cubicBezTo>
                  <a:cubicBezTo>
                    <a:pt x="735" y="305"/>
                    <a:pt x="635" y="38"/>
                    <a:pt x="501" y="5"/>
                  </a:cubicBezTo>
                  <a:cubicBezTo>
                    <a:pt x="487" y="2"/>
                    <a:pt x="472" y="1"/>
                    <a:pt x="4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0"/>
            <p:cNvSpPr/>
            <p:nvPr/>
          </p:nvSpPr>
          <p:spPr>
            <a:xfrm>
              <a:off x="7117492" y="629490"/>
              <a:ext cx="13550" cy="18228"/>
            </a:xfrm>
            <a:custGeom>
              <a:avLst/>
              <a:gdLst/>
              <a:ahLst/>
              <a:cxnLst/>
              <a:rect l="l" t="t" r="r" b="b"/>
              <a:pathLst>
                <a:path w="701" h="943" extrusionOk="0">
                  <a:moveTo>
                    <a:pt x="424" y="0"/>
                  </a:moveTo>
                  <a:cubicBezTo>
                    <a:pt x="268" y="0"/>
                    <a:pt x="97" y="161"/>
                    <a:pt x="67" y="405"/>
                  </a:cubicBezTo>
                  <a:cubicBezTo>
                    <a:pt x="0" y="638"/>
                    <a:pt x="67" y="905"/>
                    <a:pt x="234" y="939"/>
                  </a:cubicBezTo>
                  <a:cubicBezTo>
                    <a:pt x="248" y="941"/>
                    <a:pt x="262" y="943"/>
                    <a:pt x="277" y="943"/>
                  </a:cubicBezTo>
                  <a:cubicBezTo>
                    <a:pt x="428" y="943"/>
                    <a:pt x="573" y="785"/>
                    <a:pt x="634" y="572"/>
                  </a:cubicBezTo>
                  <a:cubicBezTo>
                    <a:pt x="701" y="305"/>
                    <a:pt x="634" y="38"/>
                    <a:pt x="467" y="5"/>
                  </a:cubicBezTo>
                  <a:cubicBezTo>
                    <a:pt x="453" y="2"/>
                    <a:pt x="439" y="0"/>
                    <a:pt x="4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0"/>
            <p:cNvSpPr/>
            <p:nvPr/>
          </p:nvSpPr>
          <p:spPr>
            <a:xfrm>
              <a:off x="7107808" y="645050"/>
              <a:ext cx="34852" cy="45194"/>
            </a:xfrm>
            <a:custGeom>
              <a:avLst/>
              <a:gdLst/>
              <a:ahLst/>
              <a:cxnLst/>
              <a:rect l="l" t="t" r="r" b="b"/>
              <a:pathLst>
                <a:path w="1803" h="2338" extrusionOk="0">
                  <a:moveTo>
                    <a:pt x="1802" y="0"/>
                  </a:moveTo>
                  <a:cubicBezTo>
                    <a:pt x="1268" y="701"/>
                    <a:pt x="668" y="1301"/>
                    <a:pt x="1" y="1868"/>
                  </a:cubicBezTo>
                  <a:cubicBezTo>
                    <a:pt x="268" y="2295"/>
                    <a:pt x="876" y="2338"/>
                    <a:pt x="1109" y="2338"/>
                  </a:cubicBezTo>
                  <a:cubicBezTo>
                    <a:pt x="1167" y="2338"/>
                    <a:pt x="1202" y="2335"/>
                    <a:pt x="1202" y="2335"/>
                  </a:cubicBezTo>
                  <a:lnTo>
                    <a:pt x="1802" y="0"/>
                  </a:lnTo>
                  <a:close/>
                </a:path>
              </a:pathLst>
            </a:custGeom>
            <a:solidFill>
              <a:srgbClr val="630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0"/>
            <p:cNvSpPr/>
            <p:nvPr/>
          </p:nvSpPr>
          <p:spPr>
            <a:xfrm>
              <a:off x="7180875" y="616616"/>
              <a:ext cx="26250" cy="21998"/>
            </a:xfrm>
            <a:custGeom>
              <a:avLst/>
              <a:gdLst/>
              <a:ahLst/>
              <a:cxnLst/>
              <a:rect l="l" t="t" r="r" b="b"/>
              <a:pathLst>
                <a:path w="1358" h="1138" extrusionOk="0">
                  <a:moveTo>
                    <a:pt x="227" y="1"/>
                  </a:moveTo>
                  <a:cubicBezTo>
                    <a:pt x="51" y="1"/>
                    <a:pt x="1" y="272"/>
                    <a:pt x="190" y="304"/>
                  </a:cubicBezTo>
                  <a:cubicBezTo>
                    <a:pt x="557" y="404"/>
                    <a:pt x="891" y="671"/>
                    <a:pt x="1024" y="1071"/>
                  </a:cubicBezTo>
                  <a:cubicBezTo>
                    <a:pt x="1058" y="1104"/>
                    <a:pt x="1091" y="1138"/>
                    <a:pt x="1158" y="1138"/>
                  </a:cubicBezTo>
                  <a:lnTo>
                    <a:pt x="1224" y="1138"/>
                  </a:lnTo>
                  <a:cubicBezTo>
                    <a:pt x="1291" y="1104"/>
                    <a:pt x="1358" y="1004"/>
                    <a:pt x="1325" y="937"/>
                  </a:cubicBezTo>
                  <a:cubicBezTo>
                    <a:pt x="1124" y="470"/>
                    <a:pt x="724" y="103"/>
                    <a:pt x="257" y="3"/>
                  </a:cubicBezTo>
                  <a:cubicBezTo>
                    <a:pt x="247" y="2"/>
                    <a:pt x="236" y="1"/>
                    <a:pt x="2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0"/>
            <p:cNvSpPr/>
            <p:nvPr/>
          </p:nvSpPr>
          <p:spPr>
            <a:xfrm>
              <a:off x="7103304" y="595972"/>
              <a:ext cx="29034" cy="16199"/>
            </a:xfrm>
            <a:custGeom>
              <a:avLst/>
              <a:gdLst/>
              <a:ahLst/>
              <a:cxnLst/>
              <a:rect l="l" t="t" r="r" b="b"/>
              <a:pathLst>
                <a:path w="1502" h="838" extrusionOk="0">
                  <a:moveTo>
                    <a:pt x="1273" y="1"/>
                  </a:moveTo>
                  <a:cubicBezTo>
                    <a:pt x="809" y="1"/>
                    <a:pt x="380" y="227"/>
                    <a:pt x="67" y="571"/>
                  </a:cubicBezTo>
                  <a:cubicBezTo>
                    <a:pt x="0" y="638"/>
                    <a:pt x="0" y="738"/>
                    <a:pt x="67" y="805"/>
                  </a:cubicBezTo>
                  <a:cubicBezTo>
                    <a:pt x="100" y="805"/>
                    <a:pt x="134" y="838"/>
                    <a:pt x="167" y="838"/>
                  </a:cubicBezTo>
                  <a:cubicBezTo>
                    <a:pt x="201" y="838"/>
                    <a:pt x="267" y="838"/>
                    <a:pt x="301" y="771"/>
                  </a:cubicBezTo>
                  <a:cubicBezTo>
                    <a:pt x="545" y="496"/>
                    <a:pt x="873" y="333"/>
                    <a:pt x="1234" y="333"/>
                  </a:cubicBezTo>
                  <a:cubicBezTo>
                    <a:pt x="1267" y="333"/>
                    <a:pt x="1301" y="335"/>
                    <a:pt x="1335" y="338"/>
                  </a:cubicBezTo>
                  <a:cubicBezTo>
                    <a:pt x="1401" y="338"/>
                    <a:pt x="1501" y="271"/>
                    <a:pt x="1501" y="204"/>
                  </a:cubicBezTo>
                  <a:cubicBezTo>
                    <a:pt x="1501" y="104"/>
                    <a:pt x="1468" y="37"/>
                    <a:pt x="1368" y="4"/>
                  </a:cubicBezTo>
                  <a:cubicBezTo>
                    <a:pt x="1336" y="2"/>
                    <a:pt x="1305" y="1"/>
                    <a:pt x="12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0"/>
            <p:cNvSpPr/>
            <p:nvPr/>
          </p:nvSpPr>
          <p:spPr>
            <a:xfrm>
              <a:off x="7240643" y="2872060"/>
              <a:ext cx="33557" cy="16237"/>
            </a:xfrm>
            <a:custGeom>
              <a:avLst/>
              <a:gdLst/>
              <a:ahLst/>
              <a:cxnLst/>
              <a:rect l="l" t="t" r="r" b="b"/>
              <a:pathLst>
                <a:path w="1736" h="840" extrusionOk="0">
                  <a:moveTo>
                    <a:pt x="334" y="139"/>
                  </a:moveTo>
                  <a:cubicBezTo>
                    <a:pt x="734" y="206"/>
                    <a:pt x="1101" y="373"/>
                    <a:pt x="1435" y="606"/>
                  </a:cubicBezTo>
                  <a:cubicBezTo>
                    <a:pt x="1282" y="662"/>
                    <a:pt x="1117" y="689"/>
                    <a:pt x="950" y="689"/>
                  </a:cubicBezTo>
                  <a:cubicBezTo>
                    <a:pt x="718" y="689"/>
                    <a:pt x="481" y="637"/>
                    <a:pt x="267" y="540"/>
                  </a:cubicBezTo>
                  <a:cubicBezTo>
                    <a:pt x="201" y="473"/>
                    <a:pt x="167" y="373"/>
                    <a:pt x="167" y="273"/>
                  </a:cubicBezTo>
                  <a:cubicBezTo>
                    <a:pt x="167" y="206"/>
                    <a:pt x="201" y="173"/>
                    <a:pt x="234" y="173"/>
                  </a:cubicBezTo>
                  <a:cubicBezTo>
                    <a:pt x="267" y="139"/>
                    <a:pt x="301" y="139"/>
                    <a:pt x="334" y="139"/>
                  </a:cubicBezTo>
                  <a:close/>
                  <a:moveTo>
                    <a:pt x="348" y="0"/>
                  </a:moveTo>
                  <a:cubicBezTo>
                    <a:pt x="278" y="0"/>
                    <a:pt x="217" y="12"/>
                    <a:pt x="167" y="39"/>
                  </a:cubicBezTo>
                  <a:cubicBezTo>
                    <a:pt x="67" y="73"/>
                    <a:pt x="34" y="139"/>
                    <a:pt x="34" y="239"/>
                  </a:cubicBezTo>
                  <a:cubicBezTo>
                    <a:pt x="0" y="406"/>
                    <a:pt x="67" y="540"/>
                    <a:pt x="201" y="673"/>
                  </a:cubicBezTo>
                  <a:cubicBezTo>
                    <a:pt x="367" y="773"/>
                    <a:pt x="601" y="840"/>
                    <a:pt x="834" y="840"/>
                  </a:cubicBezTo>
                  <a:cubicBezTo>
                    <a:pt x="1101" y="806"/>
                    <a:pt x="1401" y="773"/>
                    <a:pt x="1668" y="706"/>
                  </a:cubicBezTo>
                  <a:cubicBezTo>
                    <a:pt x="1702" y="706"/>
                    <a:pt x="1735" y="673"/>
                    <a:pt x="1735" y="640"/>
                  </a:cubicBezTo>
                  <a:cubicBezTo>
                    <a:pt x="1735" y="606"/>
                    <a:pt x="1735" y="573"/>
                    <a:pt x="1702" y="573"/>
                  </a:cubicBezTo>
                  <a:cubicBezTo>
                    <a:pt x="1586" y="486"/>
                    <a:pt x="797" y="0"/>
                    <a:pt x="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0"/>
            <p:cNvSpPr/>
            <p:nvPr/>
          </p:nvSpPr>
          <p:spPr>
            <a:xfrm>
              <a:off x="7252899" y="2857330"/>
              <a:ext cx="21302" cy="28396"/>
            </a:xfrm>
            <a:custGeom>
              <a:avLst/>
              <a:gdLst/>
              <a:ahLst/>
              <a:cxnLst/>
              <a:rect l="l" t="t" r="r" b="b"/>
              <a:pathLst>
                <a:path w="1102" h="1469" extrusionOk="0">
                  <a:moveTo>
                    <a:pt x="367" y="134"/>
                  </a:moveTo>
                  <a:cubicBezTo>
                    <a:pt x="434" y="134"/>
                    <a:pt x="501" y="167"/>
                    <a:pt x="534" y="201"/>
                  </a:cubicBezTo>
                  <a:cubicBezTo>
                    <a:pt x="767" y="501"/>
                    <a:pt x="901" y="868"/>
                    <a:pt x="934" y="1235"/>
                  </a:cubicBezTo>
                  <a:cubicBezTo>
                    <a:pt x="601" y="968"/>
                    <a:pt x="167" y="434"/>
                    <a:pt x="200" y="234"/>
                  </a:cubicBezTo>
                  <a:cubicBezTo>
                    <a:pt x="200" y="201"/>
                    <a:pt x="234" y="134"/>
                    <a:pt x="334" y="134"/>
                  </a:cubicBezTo>
                  <a:close/>
                  <a:moveTo>
                    <a:pt x="300" y="1"/>
                  </a:moveTo>
                  <a:cubicBezTo>
                    <a:pt x="167" y="1"/>
                    <a:pt x="67" y="101"/>
                    <a:pt x="67" y="234"/>
                  </a:cubicBezTo>
                  <a:cubicBezTo>
                    <a:pt x="0" y="568"/>
                    <a:pt x="634" y="1302"/>
                    <a:pt x="968" y="1468"/>
                  </a:cubicBezTo>
                  <a:lnTo>
                    <a:pt x="1068" y="1468"/>
                  </a:lnTo>
                  <a:cubicBezTo>
                    <a:pt x="1068" y="1468"/>
                    <a:pt x="1101" y="1435"/>
                    <a:pt x="1101" y="1402"/>
                  </a:cubicBezTo>
                  <a:cubicBezTo>
                    <a:pt x="1101" y="1368"/>
                    <a:pt x="1001" y="434"/>
                    <a:pt x="634" y="101"/>
                  </a:cubicBezTo>
                  <a:cubicBezTo>
                    <a:pt x="534" y="34"/>
                    <a:pt x="434" y="1"/>
                    <a:pt x="3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0"/>
            <p:cNvSpPr/>
            <p:nvPr/>
          </p:nvSpPr>
          <p:spPr>
            <a:xfrm>
              <a:off x="6820873" y="2848690"/>
              <a:ext cx="38718" cy="19620"/>
            </a:xfrm>
            <a:custGeom>
              <a:avLst/>
              <a:gdLst/>
              <a:ahLst/>
              <a:cxnLst/>
              <a:rect l="l" t="t" r="r" b="b"/>
              <a:pathLst>
                <a:path w="2003" h="1015" extrusionOk="0">
                  <a:moveTo>
                    <a:pt x="334" y="173"/>
                  </a:moveTo>
                  <a:cubicBezTo>
                    <a:pt x="633" y="173"/>
                    <a:pt x="1239" y="539"/>
                    <a:pt x="1702" y="848"/>
                  </a:cubicBezTo>
                  <a:cubicBezTo>
                    <a:pt x="968" y="848"/>
                    <a:pt x="435" y="715"/>
                    <a:pt x="268" y="514"/>
                  </a:cubicBezTo>
                  <a:cubicBezTo>
                    <a:pt x="201" y="414"/>
                    <a:pt x="201" y="348"/>
                    <a:pt x="234" y="248"/>
                  </a:cubicBezTo>
                  <a:cubicBezTo>
                    <a:pt x="234" y="214"/>
                    <a:pt x="234" y="181"/>
                    <a:pt x="268" y="181"/>
                  </a:cubicBezTo>
                  <a:cubicBezTo>
                    <a:pt x="288" y="176"/>
                    <a:pt x="310" y="173"/>
                    <a:pt x="334" y="173"/>
                  </a:cubicBezTo>
                  <a:close/>
                  <a:moveTo>
                    <a:pt x="331" y="0"/>
                  </a:moveTo>
                  <a:cubicBezTo>
                    <a:pt x="295" y="0"/>
                    <a:pt x="263" y="5"/>
                    <a:pt x="234" y="14"/>
                  </a:cubicBezTo>
                  <a:cubicBezTo>
                    <a:pt x="134" y="47"/>
                    <a:pt x="68" y="114"/>
                    <a:pt x="68" y="181"/>
                  </a:cubicBezTo>
                  <a:cubicBezTo>
                    <a:pt x="1" y="348"/>
                    <a:pt x="34" y="481"/>
                    <a:pt x="134" y="614"/>
                  </a:cubicBezTo>
                  <a:cubicBezTo>
                    <a:pt x="435" y="981"/>
                    <a:pt x="1402" y="1015"/>
                    <a:pt x="1936" y="1015"/>
                  </a:cubicBezTo>
                  <a:cubicBezTo>
                    <a:pt x="1969" y="1015"/>
                    <a:pt x="2002" y="981"/>
                    <a:pt x="2002" y="948"/>
                  </a:cubicBezTo>
                  <a:cubicBezTo>
                    <a:pt x="2002" y="915"/>
                    <a:pt x="2002" y="881"/>
                    <a:pt x="1969" y="848"/>
                  </a:cubicBezTo>
                  <a:cubicBezTo>
                    <a:pt x="1845" y="755"/>
                    <a:pt x="800" y="0"/>
                    <a:pt x="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0"/>
            <p:cNvSpPr/>
            <p:nvPr/>
          </p:nvSpPr>
          <p:spPr>
            <a:xfrm>
              <a:off x="6837651" y="2837227"/>
              <a:ext cx="23235" cy="31083"/>
            </a:xfrm>
            <a:custGeom>
              <a:avLst/>
              <a:gdLst/>
              <a:ahLst/>
              <a:cxnLst/>
              <a:rect l="l" t="t" r="r" b="b"/>
              <a:pathLst>
                <a:path w="1202" h="1608" extrusionOk="0">
                  <a:moveTo>
                    <a:pt x="434" y="140"/>
                  </a:moveTo>
                  <a:cubicBezTo>
                    <a:pt x="534" y="140"/>
                    <a:pt x="634" y="207"/>
                    <a:pt x="701" y="307"/>
                  </a:cubicBezTo>
                  <a:cubicBezTo>
                    <a:pt x="901" y="607"/>
                    <a:pt x="1001" y="974"/>
                    <a:pt x="968" y="1374"/>
                  </a:cubicBezTo>
                  <a:cubicBezTo>
                    <a:pt x="601" y="1074"/>
                    <a:pt x="200" y="407"/>
                    <a:pt x="267" y="207"/>
                  </a:cubicBezTo>
                  <a:cubicBezTo>
                    <a:pt x="267" y="207"/>
                    <a:pt x="267" y="140"/>
                    <a:pt x="334" y="140"/>
                  </a:cubicBezTo>
                  <a:close/>
                  <a:moveTo>
                    <a:pt x="359" y="0"/>
                  </a:moveTo>
                  <a:cubicBezTo>
                    <a:pt x="208" y="0"/>
                    <a:pt x="129" y="87"/>
                    <a:pt x="100" y="173"/>
                  </a:cubicBezTo>
                  <a:cubicBezTo>
                    <a:pt x="0" y="507"/>
                    <a:pt x="634" y="1341"/>
                    <a:pt x="1001" y="1608"/>
                  </a:cubicBezTo>
                  <a:lnTo>
                    <a:pt x="1101" y="1608"/>
                  </a:lnTo>
                  <a:cubicBezTo>
                    <a:pt x="1101" y="1574"/>
                    <a:pt x="1134" y="1574"/>
                    <a:pt x="1134" y="1541"/>
                  </a:cubicBezTo>
                  <a:cubicBezTo>
                    <a:pt x="1134" y="1508"/>
                    <a:pt x="1201" y="607"/>
                    <a:pt x="834" y="207"/>
                  </a:cubicBezTo>
                  <a:cubicBezTo>
                    <a:pt x="734" y="73"/>
                    <a:pt x="601" y="7"/>
                    <a:pt x="434" y="7"/>
                  </a:cubicBezTo>
                  <a:cubicBezTo>
                    <a:pt x="407" y="2"/>
                    <a:pt x="382" y="0"/>
                    <a:pt x="3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0"/>
            <p:cNvSpPr/>
            <p:nvPr/>
          </p:nvSpPr>
          <p:spPr>
            <a:xfrm>
              <a:off x="6632599" y="1162804"/>
              <a:ext cx="639011" cy="670848"/>
            </a:xfrm>
            <a:custGeom>
              <a:avLst/>
              <a:gdLst/>
              <a:ahLst/>
              <a:cxnLst/>
              <a:rect l="l" t="t" r="r" b="b"/>
              <a:pathLst>
                <a:path w="33058" h="34705" extrusionOk="0">
                  <a:moveTo>
                    <a:pt x="21816" y="1"/>
                  </a:moveTo>
                  <a:lnTo>
                    <a:pt x="1" y="30523"/>
                  </a:lnTo>
                  <a:lnTo>
                    <a:pt x="1335" y="31457"/>
                  </a:lnTo>
                  <a:cubicBezTo>
                    <a:pt x="4563" y="33652"/>
                    <a:pt x="8231" y="34704"/>
                    <a:pt x="11860" y="34704"/>
                  </a:cubicBezTo>
                  <a:cubicBezTo>
                    <a:pt x="17717" y="34704"/>
                    <a:pt x="23474" y="31962"/>
                    <a:pt x="27120" y="26854"/>
                  </a:cubicBezTo>
                  <a:cubicBezTo>
                    <a:pt x="33058" y="18548"/>
                    <a:pt x="31290" y="7073"/>
                    <a:pt x="23151" y="935"/>
                  </a:cubicBezTo>
                  <a:lnTo>
                    <a:pt x="21816"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0"/>
            <p:cNvSpPr/>
            <p:nvPr/>
          </p:nvSpPr>
          <p:spPr>
            <a:xfrm>
              <a:off x="6632599" y="1162804"/>
              <a:ext cx="639011" cy="670848"/>
            </a:xfrm>
            <a:custGeom>
              <a:avLst/>
              <a:gdLst/>
              <a:ahLst/>
              <a:cxnLst/>
              <a:rect l="l" t="t" r="r" b="b"/>
              <a:pathLst>
                <a:path w="33058" h="34705" extrusionOk="0">
                  <a:moveTo>
                    <a:pt x="21816" y="1"/>
                  </a:moveTo>
                  <a:lnTo>
                    <a:pt x="1" y="30523"/>
                  </a:lnTo>
                  <a:lnTo>
                    <a:pt x="1335" y="31457"/>
                  </a:lnTo>
                  <a:cubicBezTo>
                    <a:pt x="4563" y="33652"/>
                    <a:pt x="8231" y="34704"/>
                    <a:pt x="11860" y="34704"/>
                  </a:cubicBezTo>
                  <a:cubicBezTo>
                    <a:pt x="17717" y="34704"/>
                    <a:pt x="23474" y="31962"/>
                    <a:pt x="27120" y="26854"/>
                  </a:cubicBezTo>
                  <a:cubicBezTo>
                    <a:pt x="33058" y="18548"/>
                    <a:pt x="31290" y="7073"/>
                    <a:pt x="23151" y="935"/>
                  </a:cubicBezTo>
                  <a:lnTo>
                    <a:pt x="218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0"/>
            <p:cNvSpPr/>
            <p:nvPr/>
          </p:nvSpPr>
          <p:spPr>
            <a:xfrm>
              <a:off x="6448191" y="1094821"/>
              <a:ext cx="791177" cy="725378"/>
            </a:xfrm>
            <a:custGeom>
              <a:avLst/>
              <a:gdLst/>
              <a:ahLst/>
              <a:cxnLst/>
              <a:rect l="l" t="t" r="r" b="b"/>
              <a:pathLst>
                <a:path w="40930" h="37526" extrusionOk="0">
                  <a:moveTo>
                    <a:pt x="20446" y="0"/>
                  </a:moveTo>
                  <a:cubicBezTo>
                    <a:pt x="19204" y="0"/>
                    <a:pt x="17943" y="125"/>
                    <a:pt x="16679" y="382"/>
                  </a:cubicBezTo>
                  <a:cubicBezTo>
                    <a:pt x="6539" y="2484"/>
                    <a:pt x="1" y="12391"/>
                    <a:pt x="2102" y="22565"/>
                  </a:cubicBezTo>
                  <a:cubicBezTo>
                    <a:pt x="3911" y="31437"/>
                    <a:pt x="11746" y="37525"/>
                    <a:pt x="20469" y="37525"/>
                  </a:cubicBezTo>
                  <a:cubicBezTo>
                    <a:pt x="21717" y="37525"/>
                    <a:pt x="22982" y="37401"/>
                    <a:pt x="24251" y="37142"/>
                  </a:cubicBezTo>
                  <a:cubicBezTo>
                    <a:pt x="34392" y="35041"/>
                    <a:pt x="40930" y="25133"/>
                    <a:pt x="38828" y="14993"/>
                  </a:cubicBezTo>
                  <a:cubicBezTo>
                    <a:pt x="36989" y="6117"/>
                    <a:pt x="29169" y="0"/>
                    <a:pt x="204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0"/>
            <p:cNvSpPr/>
            <p:nvPr/>
          </p:nvSpPr>
          <p:spPr>
            <a:xfrm>
              <a:off x="6686124" y="1289841"/>
              <a:ext cx="308236" cy="343687"/>
            </a:xfrm>
            <a:custGeom>
              <a:avLst/>
              <a:gdLst/>
              <a:ahLst/>
              <a:cxnLst/>
              <a:rect l="l" t="t" r="r" b="b"/>
              <a:pathLst>
                <a:path w="15946" h="17780" extrusionOk="0">
                  <a:moveTo>
                    <a:pt x="10387" y="3002"/>
                  </a:moveTo>
                  <a:cubicBezTo>
                    <a:pt x="10625" y="3002"/>
                    <a:pt x="10858" y="3036"/>
                    <a:pt x="11075" y="3103"/>
                  </a:cubicBezTo>
                  <a:lnTo>
                    <a:pt x="8640" y="6505"/>
                  </a:lnTo>
                  <a:cubicBezTo>
                    <a:pt x="8373" y="6071"/>
                    <a:pt x="8240" y="5604"/>
                    <a:pt x="8206" y="5104"/>
                  </a:cubicBezTo>
                  <a:cubicBezTo>
                    <a:pt x="8206" y="4670"/>
                    <a:pt x="8340" y="4237"/>
                    <a:pt x="8606" y="3903"/>
                  </a:cubicBezTo>
                  <a:cubicBezTo>
                    <a:pt x="8873" y="3536"/>
                    <a:pt x="9240" y="3236"/>
                    <a:pt x="9674" y="3103"/>
                  </a:cubicBezTo>
                  <a:cubicBezTo>
                    <a:pt x="9907" y="3036"/>
                    <a:pt x="10149" y="3002"/>
                    <a:pt x="10387" y="3002"/>
                  </a:cubicBezTo>
                  <a:close/>
                  <a:moveTo>
                    <a:pt x="7773" y="10741"/>
                  </a:moveTo>
                  <a:cubicBezTo>
                    <a:pt x="8173" y="11208"/>
                    <a:pt x="8440" y="11775"/>
                    <a:pt x="8506" y="12409"/>
                  </a:cubicBezTo>
                  <a:cubicBezTo>
                    <a:pt x="8540" y="12910"/>
                    <a:pt x="8406" y="13410"/>
                    <a:pt x="8106" y="13810"/>
                  </a:cubicBezTo>
                  <a:cubicBezTo>
                    <a:pt x="7773" y="14277"/>
                    <a:pt x="7272" y="14611"/>
                    <a:pt x="6705" y="14744"/>
                  </a:cubicBezTo>
                  <a:cubicBezTo>
                    <a:pt x="6497" y="14805"/>
                    <a:pt x="6289" y="14835"/>
                    <a:pt x="6083" y="14835"/>
                  </a:cubicBezTo>
                  <a:cubicBezTo>
                    <a:pt x="5727" y="14835"/>
                    <a:pt x="5375" y="14746"/>
                    <a:pt x="5037" y="14577"/>
                  </a:cubicBezTo>
                  <a:lnTo>
                    <a:pt x="7773" y="10741"/>
                  </a:lnTo>
                  <a:close/>
                  <a:moveTo>
                    <a:pt x="13343" y="0"/>
                  </a:moveTo>
                  <a:lnTo>
                    <a:pt x="12609" y="968"/>
                  </a:lnTo>
                  <a:cubicBezTo>
                    <a:pt x="11811" y="469"/>
                    <a:pt x="10882" y="212"/>
                    <a:pt x="9949" y="212"/>
                  </a:cubicBezTo>
                  <a:cubicBezTo>
                    <a:pt x="9634" y="212"/>
                    <a:pt x="9318" y="242"/>
                    <a:pt x="9007" y="301"/>
                  </a:cubicBezTo>
                  <a:cubicBezTo>
                    <a:pt x="7806" y="567"/>
                    <a:pt x="6738" y="1268"/>
                    <a:pt x="6071" y="2302"/>
                  </a:cubicBezTo>
                  <a:cubicBezTo>
                    <a:pt x="5337" y="3236"/>
                    <a:pt x="4971" y="4437"/>
                    <a:pt x="5037" y="5638"/>
                  </a:cubicBezTo>
                  <a:cubicBezTo>
                    <a:pt x="5104" y="6805"/>
                    <a:pt x="5638" y="8039"/>
                    <a:pt x="6672" y="9307"/>
                  </a:cubicBezTo>
                  <a:lnTo>
                    <a:pt x="3703" y="13443"/>
                  </a:lnTo>
                  <a:cubicBezTo>
                    <a:pt x="3469" y="12976"/>
                    <a:pt x="3336" y="12443"/>
                    <a:pt x="3336" y="11942"/>
                  </a:cubicBezTo>
                  <a:cubicBezTo>
                    <a:pt x="3336" y="11308"/>
                    <a:pt x="3469" y="10708"/>
                    <a:pt x="3736" y="10141"/>
                  </a:cubicBezTo>
                  <a:lnTo>
                    <a:pt x="968" y="8606"/>
                  </a:lnTo>
                  <a:cubicBezTo>
                    <a:pt x="267" y="9807"/>
                    <a:pt x="0" y="11175"/>
                    <a:pt x="167" y="12576"/>
                  </a:cubicBezTo>
                  <a:cubicBezTo>
                    <a:pt x="401" y="13810"/>
                    <a:pt x="1068" y="14978"/>
                    <a:pt x="2035" y="15812"/>
                  </a:cubicBezTo>
                  <a:lnTo>
                    <a:pt x="1368" y="16746"/>
                  </a:lnTo>
                  <a:lnTo>
                    <a:pt x="2769" y="17780"/>
                  </a:lnTo>
                  <a:lnTo>
                    <a:pt x="3503" y="16779"/>
                  </a:lnTo>
                  <a:cubicBezTo>
                    <a:pt x="4384" y="17279"/>
                    <a:pt x="5366" y="17541"/>
                    <a:pt x="6354" y="17541"/>
                  </a:cubicBezTo>
                  <a:cubicBezTo>
                    <a:pt x="6750" y="17541"/>
                    <a:pt x="7147" y="17499"/>
                    <a:pt x="7539" y="17413"/>
                  </a:cubicBezTo>
                  <a:cubicBezTo>
                    <a:pt x="8873" y="17113"/>
                    <a:pt x="10007" y="16312"/>
                    <a:pt x="10775" y="15178"/>
                  </a:cubicBezTo>
                  <a:cubicBezTo>
                    <a:pt x="11475" y="14277"/>
                    <a:pt x="11842" y="13143"/>
                    <a:pt x="11775" y="11976"/>
                  </a:cubicBezTo>
                  <a:cubicBezTo>
                    <a:pt x="11709" y="10875"/>
                    <a:pt x="11008" y="9574"/>
                    <a:pt x="9741" y="8006"/>
                  </a:cubicBezTo>
                  <a:lnTo>
                    <a:pt x="12509" y="4170"/>
                  </a:lnTo>
                  <a:cubicBezTo>
                    <a:pt x="12943" y="4904"/>
                    <a:pt x="12943" y="5838"/>
                    <a:pt x="12543" y="6605"/>
                  </a:cubicBezTo>
                  <a:lnTo>
                    <a:pt x="15278" y="8039"/>
                  </a:lnTo>
                  <a:cubicBezTo>
                    <a:pt x="15778" y="7072"/>
                    <a:pt x="15945" y="5938"/>
                    <a:pt x="15778" y="4837"/>
                  </a:cubicBezTo>
                  <a:cubicBezTo>
                    <a:pt x="15511" y="3736"/>
                    <a:pt x="14911" y="2736"/>
                    <a:pt x="14044" y="2002"/>
                  </a:cubicBezTo>
                  <a:lnTo>
                    <a:pt x="14744" y="1001"/>
                  </a:lnTo>
                  <a:lnTo>
                    <a:pt x="13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0"/>
            <p:cNvSpPr/>
            <p:nvPr/>
          </p:nvSpPr>
          <p:spPr>
            <a:xfrm>
              <a:off x="6517179" y="1162669"/>
              <a:ext cx="620319" cy="361896"/>
            </a:xfrm>
            <a:custGeom>
              <a:avLst/>
              <a:gdLst/>
              <a:ahLst/>
              <a:cxnLst/>
              <a:rect l="l" t="t" r="r" b="b"/>
              <a:pathLst>
                <a:path w="32091" h="18722" extrusionOk="0">
                  <a:moveTo>
                    <a:pt x="16890" y="1"/>
                  </a:moveTo>
                  <a:cubicBezTo>
                    <a:pt x="16062" y="1"/>
                    <a:pt x="15223" y="68"/>
                    <a:pt x="14378" y="208"/>
                  </a:cubicBezTo>
                  <a:cubicBezTo>
                    <a:pt x="5671" y="1642"/>
                    <a:pt x="1" y="10115"/>
                    <a:pt x="2002" y="18721"/>
                  </a:cubicBezTo>
                  <a:lnTo>
                    <a:pt x="2002" y="18721"/>
                  </a:lnTo>
                  <a:cubicBezTo>
                    <a:pt x="1168" y="10682"/>
                    <a:pt x="6706" y="3377"/>
                    <a:pt x="14678" y="2076"/>
                  </a:cubicBezTo>
                  <a:cubicBezTo>
                    <a:pt x="15530" y="1933"/>
                    <a:pt x="16378" y="1864"/>
                    <a:pt x="17215" y="1864"/>
                  </a:cubicBezTo>
                  <a:cubicBezTo>
                    <a:pt x="24210" y="1864"/>
                    <a:pt x="30452" y="6687"/>
                    <a:pt x="32090" y="13718"/>
                  </a:cubicBezTo>
                  <a:cubicBezTo>
                    <a:pt x="31247" y="5799"/>
                    <a:pt x="24562" y="1"/>
                    <a:pt x="168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0"/>
            <p:cNvSpPr/>
            <p:nvPr/>
          </p:nvSpPr>
          <p:spPr>
            <a:xfrm>
              <a:off x="7268363" y="932623"/>
              <a:ext cx="241818" cy="480389"/>
            </a:xfrm>
            <a:custGeom>
              <a:avLst/>
              <a:gdLst/>
              <a:ahLst/>
              <a:cxnLst/>
              <a:rect l="l" t="t" r="r" b="b"/>
              <a:pathLst>
                <a:path w="12510" h="24852" extrusionOk="0">
                  <a:moveTo>
                    <a:pt x="5538" y="0"/>
                  </a:moveTo>
                  <a:lnTo>
                    <a:pt x="1602" y="3036"/>
                  </a:lnTo>
                  <a:lnTo>
                    <a:pt x="2536" y="4370"/>
                  </a:lnTo>
                  <a:cubicBezTo>
                    <a:pt x="2870" y="4837"/>
                    <a:pt x="3170" y="5304"/>
                    <a:pt x="3470" y="5805"/>
                  </a:cubicBezTo>
                  <a:cubicBezTo>
                    <a:pt x="4104" y="6739"/>
                    <a:pt x="4704" y="7706"/>
                    <a:pt x="5271" y="8673"/>
                  </a:cubicBezTo>
                  <a:cubicBezTo>
                    <a:pt x="5838" y="9607"/>
                    <a:pt x="6372" y="10608"/>
                    <a:pt x="6872" y="11575"/>
                  </a:cubicBezTo>
                  <a:lnTo>
                    <a:pt x="7239" y="12309"/>
                  </a:lnTo>
                  <a:lnTo>
                    <a:pt x="7573" y="13043"/>
                  </a:lnTo>
                  <a:cubicBezTo>
                    <a:pt x="7673" y="13310"/>
                    <a:pt x="7773" y="13543"/>
                    <a:pt x="7873" y="13810"/>
                  </a:cubicBezTo>
                  <a:lnTo>
                    <a:pt x="8007" y="14177"/>
                  </a:lnTo>
                  <a:lnTo>
                    <a:pt x="8030" y="14223"/>
                  </a:lnTo>
                  <a:lnTo>
                    <a:pt x="8030" y="14223"/>
                  </a:lnTo>
                  <a:cubicBezTo>
                    <a:pt x="8008" y="14340"/>
                    <a:pt x="7957" y="14442"/>
                    <a:pt x="7906" y="14544"/>
                  </a:cubicBezTo>
                  <a:cubicBezTo>
                    <a:pt x="7706" y="14944"/>
                    <a:pt x="7473" y="15345"/>
                    <a:pt x="7206" y="15712"/>
                  </a:cubicBezTo>
                  <a:cubicBezTo>
                    <a:pt x="6539" y="16546"/>
                    <a:pt x="5838" y="17380"/>
                    <a:pt x="5071" y="18147"/>
                  </a:cubicBezTo>
                  <a:cubicBezTo>
                    <a:pt x="3470" y="19715"/>
                    <a:pt x="1735" y="21282"/>
                    <a:pt x="1" y="22783"/>
                  </a:cubicBezTo>
                  <a:lnTo>
                    <a:pt x="1335" y="24852"/>
                  </a:lnTo>
                  <a:cubicBezTo>
                    <a:pt x="3503" y="23717"/>
                    <a:pt x="5571" y="22416"/>
                    <a:pt x="7506" y="20915"/>
                  </a:cubicBezTo>
                  <a:cubicBezTo>
                    <a:pt x="8540" y="20148"/>
                    <a:pt x="9508" y="19281"/>
                    <a:pt x="10375" y="18347"/>
                  </a:cubicBezTo>
                  <a:cubicBezTo>
                    <a:pt x="10875" y="17813"/>
                    <a:pt x="11309" y="17246"/>
                    <a:pt x="11676" y="16612"/>
                  </a:cubicBezTo>
                  <a:cubicBezTo>
                    <a:pt x="11909" y="16245"/>
                    <a:pt x="12109" y="15845"/>
                    <a:pt x="12243" y="15411"/>
                  </a:cubicBezTo>
                  <a:cubicBezTo>
                    <a:pt x="12443" y="14844"/>
                    <a:pt x="12510" y="14277"/>
                    <a:pt x="12476" y="13677"/>
                  </a:cubicBezTo>
                  <a:cubicBezTo>
                    <a:pt x="12476" y="13510"/>
                    <a:pt x="12443" y="13343"/>
                    <a:pt x="12410" y="13143"/>
                  </a:cubicBezTo>
                  <a:lnTo>
                    <a:pt x="12343" y="12910"/>
                  </a:lnTo>
                  <a:lnTo>
                    <a:pt x="12310" y="12776"/>
                  </a:lnTo>
                  <a:lnTo>
                    <a:pt x="12176" y="12309"/>
                  </a:lnTo>
                  <a:cubicBezTo>
                    <a:pt x="12076" y="12009"/>
                    <a:pt x="11976" y="11709"/>
                    <a:pt x="11876" y="11409"/>
                  </a:cubicBezTo>
                  <a:lnTo>
                    <a:pt x="11542" y="10508"/>
                  </a:lnTo>
                  <a:lnTo>
                    <a:pt x="11175" y="9607"/>
                  </a:lnTo>
                  <a:cubicBezTo>
                    <a:pt x="10708" y="8440"/>
                    <a:pt x="10141" y="7339"/>
                    <a:pt x="9574" y="6238"/>
                  </a:cubicBezTo>
                  <a:cubicBezTo>
                    <a:pt x="8974" y="5137"/>
                    <a:pt x="8340" y="4070"/>
                    <a:pt x="7706" y="3069"/>
                  </a:cubicBezTo>
                  <a:cubicBezTo>
                    <a:pt x="7373" y="2536"/>
                    <a:pt x="7006" y="2035"/>
                    <a:pt x="6672" y="1535"/>
                  </a:cubicBezTo>
                  <a:cubicBezTo>
                    <a:pt x="6305" y="1001"/>
                    <a:pt x="5972" y="534"/>
                    <a:pt x="5538" y="0"/>
                  </a:cubicBez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0"/>
            <p:cNvSpPr/>
            <p:nvPr/>
          </p:nvSpPr>
          <p:spPr>
            <a:xfrm>
              <a:off x="7250521" y="895393"/>
              <a:ext cx="228713" cy="260994"/>
            </a:xfrm>
            <a:custGeom>
              <a:avLst/>
              <a:gdLst/>
              <a:ahLst/>
              <a:cxnLst/>
              <a:rect l="l" t="t" r="r" b="b"/>
              <a:pathLst>
                <a:path w="11832" h="13502" extrusionOk="0">
                  <a:moveTo>
                    <a:pt x="4827" y="0"/>
                  </a:moveTo>
                  <a:cubicBezTo>
                    <a:pt x="1800" y="0"/>
                    <a:pt x="0" y="2423"/>
                    <a:pt x="1624" y="5996"/>
                  </a:cubicBezTo>
                  <a:cubicBezTo>
                    <a:pt x="3326" y="9665"/>
                    <a:pt x="5394" y="13501"/>
                    <a:pt x="5394" y="13501"/>
                  </a:cubicBezTo>
                  <a:lnTo>
                    <a:pt x="11832" y="8264"/>
                  </a:lnTo>
                  <a:cubicBezTo>
                    <a:pt x="11832" y="8264"/>
                    <a:pt x="9130" y="759"/>
                    <a:pt x="6061" y="125"/>
                  </a:cubicBezTo>
                  <a:cubicBezTo>
                    <a:pt x="5632" y="41"/>
                    <a:pt x="5219" y="0"/>
                    <a:pt x="48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0"/>
            <p:cNvSpPr/>
            <p:nvPr/>
          </p:nvSpPr>
          <p:spPr>
            <a:xfrm>
              <a:off x="7218723" y="1367219"/>
              <a:ext cx="94794" cy="76740"/>
            </a:xfrm>
            <a:custGeom>
              <a:avLst/>
              <a:gdLst/>
              <a:ahLst/>
              <a:cxnLst/>
              <a:rect l="l" t="t" r="r" b="b"/>
              <a:pathLst>
                <a:path w="4904" h="3970" extrusionOk="0">
                  <a:moveTo>
                    <a:pt x="3303" y="0"/>
                  </a:moveTo>
                  <a:lnTo>
                    <a:pt x="0" y="367"/>
                  </a:lnTo>
                  <a:lnTo>
                    <a:pt x="2135" y="3970"/>
                  </a:lnTo>
                  <a:cubicBezTo>
                    <a:pt x="2135" y="3970"/>
                    <a:pt x="4904" y="3036"/>
                    <a:pt x="4570" y="1535"/>
                  </a:cubicBezTo>
                  <a:lnTo>
                    <a:pt x="3303" y="0"/>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0"/>
            <p:cNvSpPr/>
            <p:nvPr/>
          </p:nvSpPr>
          <p:spPr>
            <a:xfrm>
              <a:off x="7180682" y="1374313"/>
              <a:ext cx="79968" cy="92861"/>
            </a:xfrm>
            <a:custGeom>
              <a:avLst/>
              <a:gdLst/>
              <a:ahLst/>
              <a:cxnLst/>
              <a:rect l="l" t="t" r="r" b="b"/>
              <a:pathLst>
                <a:path w="4137" h="4804" extrusionOk="0">
                  <a:moveTo>
                    <a:pt x="1968" y="0"/>
                  </a:moveTo>
                  <a:lnTo>
                    <a:pt x="0" y="1901"/>
                  </a:lnTo>
                  <a:lnTo>
                    <a:pt x="1902" y="4804"/>
                  </a:lnTo>
                  <a:lnTo>
                    <a:pt x="4137" y="3603"/>
                  </a:lnTo>
                  <a:lnTo>
                    <a:pt x="1968" y="0"/>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44548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18"/>
                                        </p:tgtEl>
                                        <p:attrNameLst>
                                          <p:attrName>style.visibility</p:attrName>
                                        </p:attrNameLst>
                                      </p:cBhvr>
                                      <p:to>
                                        <p:strVal val="visible"/>
                                      </p:to>
                                    </p:set>
                                    <p:animEffect transition="in" filter="fade">
                                      <p:cBhvr>
                                        <p:cTn id="7" dur="1000"/>
                                        <p:tgtEl>
                                          <p:spTgt spid="1718"/>
                                        </p:tgtEl>
                                      </p:cBhvr>
                                    </p:animEffect>
                                  </p:childTnLst>
                                </p:cTn>
                              </p:par>
                              <p:par>
                                <p:cTn id="8" presetID="10" presetClass="entr" presetSubtype="0" fill="hold" nodeType="withEffect">
                                  <p:stCondLst>
                                    <p:cond delay="0"/>
                                  </p:stCondLst>
                                  <p:childTnLst>
                                    <p:set>
                                      <p:cBhvr>
                                        <p:cTn id="9" dur="1" fill="hold">
                                          <p:stCondLst>
                                            <p:cond delay="0"/>
                                          </p:stCondLst>
                                        </p:cTn>
                                        <p:tgtEl>
                                          <p:spTgt spid="1719"/>
                                        </p:tgtEl>
                                        <p:attrNameLst>
                                          <p:attrName>style.visibility</p:attrName>
                                        </p:attrNameLst>
                                      </p:cBhvr>
                                      <p:to>
                                        <p:strVal val="visible"/>
                                      </p:to>
                                    </p:set>
                                    <p:animEffect transition="in" filter="fade">
                                      <p:cBhvr>
                                        <p:cTn id="10" dur="1000"/>
                                        <p:tgtEl>
                                          <p:spTgt spid="1719"/>
                                        </p:tgtEl>
                                      </p:cBhvr>
                                    </p:animEffect>
                                  </p:childTnLst>
                                </p:cTn>
                              </p:par>
                              <p:par>
                                <p:cTn id="11" presetID="10" presetClass="entr" presetSubtype="0" fill="hold" nodeType="withEffect">
                                  <p:stCondLst>
                                    <p:cond delay="0"/>
                                  </p:stCondLst>
                                  <p:childTnLst>
                                    <p:set>
                                      <p:cBhvr>
                                        <p:cTn id="12" dur="1" fill="hold">
                                          <p:stCondLst>
                                            <p:cond delay="0"/>
                                          </p:stCondLst>
                                        </p:cTn>
                                        <p:tgtEl>
                                          <p:spTgt spid="1720"/>
                                        </p:tgtEl>
                                        <p:attrNameLst>
                                          <p:attrName>style.visibility</p:attrName>
                                        </p:attrNameLst>
                                      </p:cBhvr>
                                      <p:to>
                                        <p:strVal val="visible"/>
                                      </p:to>
                                    </p:set>
                                    <p:animEffect transition="in" filter="fade">
                                      <p:cBhvr>
                                        <p:cTn id="13" dur="1000"/>
                                        <p:tgtEl>
                                          <p:spTgt spid="1720"/>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1734"/>
                                        </p:tgtEl>
                                        <p:attrNameLst>
                                          <p:attrName>style.visibility</p:attrName>
                                        </p:attrNameLst>
                                      </p:cBhvr>
                                      <p:to>
                                        <p:strVal val="visible"/>
                                      </p:to>
                                    </p:set>
                                    <p:animEffect transition="in" filter="fade">
                                      <p:cBhvr>
                                        <p:cTn id="17" dur="1000"/>
                                        <p:tgtEl>
                                          <p:spTgt spid="1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642"/>
        <p:cNvGrpSpPr/>
        <p:nvPr/>
      </p:nvGrpSpPr>
      <p:grpSpPr>
        <a:xfrm>
          <a:off x="0" y="0"/>
          <a:ext cx="0" cy="0"/>
          <a:chOff x="0" y="0"/>
          <a:chExt cx="0" cy="0"/>
        </a:xfrm>
      </p:grpSpPr>
      <p:sp>
        <p:nvSpPr>
          <p:cNvPr id="3643" name="Google Shape;3643;p85"/>
          <p:cNvSpPr txBox="1">
            <a:spLocks noGrp="1"/>
          </p:cNvSpPr>
          <p:nvPr>
            <p:ph type="title"/>
          </p:nvPr>
        </p:nvSpPr>
        <p:spPr>
          <a:xfrm>
            <a:off x="720000" y="532925"/>
            <a:ext cx="7704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Modelling and Evaluation</a:t>
            </a:r>
            <a:endParaRPr dirty="0"/>
          </a:p>
        </p:txBody>
      </p:sp>
      <p:graphicFrame>
        <p:nvGraphicFramePr>
          <p:cNvPr id="3644" name="Google Shape;3644;p85"/>
          <p:cNvGraphicFramePr/>
          <p:nvPr>
            <p:extLst>
              <p:ext uri="{D42A27DB-BD31-4B8C-83A1-F6EECF244321}">
                <p14:modId xmlns:p14="http://schemas.microsoft.com/office/powerpoint/2010/main" val="180526903"/>
              </p:ext>
            </p:extLst>
          </p:nvPr>
        </p:nvGraphicFramePr>
        <p:xfrm>
          <a:off x="1110063" y="1976070"/>
          <a:ext cx="6923873" cy="2560140"/>
        </p:xfrm>
        <a:graphic>
          <a:graphicData uri="http://schemas.openxmlformats.org/drawingml/2006/table">
            <a:tbl>
              <a:tblPr>
                <a:noFill/>
                <a:tableStyleId>{8546C74E-203E-4317-9294-78A747C56959}</a:tableStyleId>
              </a:tblPr>
              <a:tblGrid>
                <a:gridCol w="2077201">
                  <a:extLst>
                    <a:ext uri="{9D8B030D-6E8A-4147-A177-3AD203B41FA5}">
                      <a16:colId xmlns:a16="http://schemas.microsoft.com/office/drawing/2014/main" val="20000"/>
                    </a:ext>
                  </a:extLst>
                </a:gridCol>
                <a:gridCol w="1060942">
                  <a:extLst>
                    <a:ext uri="{9D8B030D-6E8A-4147-A177-3AD203B41FA5}">
                      <a16:colId xmlns:a16="http://schemas.microsoft.com/office/drawing/2014/main" val="20001"/>
                    </a:ext>
                  </a:extLst>
                </a:gridCol>
                <a:gridCol w="1026496">
                  <a:extLst>
                    <a:ext uri="{9D8B030D-6E8A-4147-A177-3AD203B41FA5}">
                      <a16:colId xmlns:a16="http://schemas.microsoft.com/office/drawing/2014/main" val="20002"/>
                    </a:ext>
                  </a:extLst>
                </a:gridCol>
                <a:gridCol w="799151">
                  <a:extLst>
                    <a:ext uri="{9D8B030D-6E8A-4147-A177-3AD203B41FA5}">
                      <a16:colId xmlns:a16="http://schemas.microsoft.com/office/drawing/2014/main" val="20003"/>
                    </a:ext>
                  </a:extLst>
                </a:gridCol>
                <a:gridCol w="971383">
                  <a:extLst>
                    <a:ext uri="{9D8B030D-6E8A-4147-A177-3AD203B41FA5}">
                      <a16:colId xmlns:a16="http://schemas.microsoft.com/office/drawing/2014/main" val="3730682365"/>
                    </a:ext>
                  </a:extLst>
                </a:gridCol>
                <a:gridCol w="988700">
                  <a:extLst>
                    <a:ext uri="{9D8B030D-6E8A-4147-A177-3AD203B41FA5}">
                      <a16:colId xmlns:a16="http://schemas.microsoft.com/office/drawing/2014/main" val="3545187372"/>
                    </a:ext>
                  </a:extLst>
                </a:gridCol>
              </a:tblGrid>
              <a:tr h="463593">
                <a:tc>
                  <a:txBody>
                    <a:bodyPr/>
                    <a:lstStyle/>
                    <a:p>
                      <a:pPr marL="0" lvl="0" indent="0" algn="ctr" rtl="0">
                        <a:spcBef>
                          <a:spcPts val="0"/>
                        </a:spcBef>
                        <a:spcAft>
                          <a:spcPts val="0"/>
                        </a:spcAft>
                        <a:buNone/>
                      </a:pPr>
                      <a:r>
                        <a:rPr lang="en-US" sz="1200" b="1" dirty="0">
                          <a:solidFill>
                            <a:schemeClr val="dk2"/>
                          </a:solidFill>
                          <a:latin typeface="Poppins"/>
                          <a:ea typeface="Poppins"/>
                          <a:cs typeface="Poppins"/>
                          <a:sym typeface="Poppins"/>
                        </a:rPr>
                        <a:t>Model Name</a:t>
                      </a:r>
                      <a:endParaRPr sz="1200" b="1" dirty="0">
                        <a:solidFill>
                          <a:schemeClr val="dk2"/>
                        </a:solidFill>
                        <a:latin typeface="Poppins"/>
                        <a:ea typeface="Poppins"/>
                        <a:cs typeface="Poppins"/>
                        <a:sym typeface="Poppins"/>
                      </a:endParaRPr>
                    </a:p>
                  </a:txBody>
                  <a:tcPr marL="91425" marR="91425" marT="91425" marB="91425">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1200" b="1" dirty="0">
                          <a:solidFill>
                            <a:schemeClr val="dk2"/>
                          </a:solidFill>
                          <a:latin typeface="Poppins"/>
                          <a:ea typeface="Poppins"/>
                          <a:cs typeface="Poppins"/>
                          <a:sym typeface="Poppins"/>
                        </a:rPr>
                        <a:t>Accuracy</a:t>
                      </a:r>
                      <a:endParaRPr sz="1200" b="1" dirty="0">
                        <a:solidFill>
                          <a:schemeClr val="dk2"/>
                        </a:solidFill>
                        <a:latin typeface="Poppins"/>
                        <a:ea typeface="Poppins"/>
                        <a:cs typeface="Poppins"/>
                        <a:sym typeface="Poppins"/>
                      </a:endParaRPr>
                    </a:p>
                  </a:txBody>
                  <a:tcPr marL="91425" marR="91425" marT="91425" marB="91425">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1200" b="1" dirty="0">
                          <a:solidFill>
                            <a:schemeClr val="dk2"/>
                          </a:solidFill>
                          <a:latin typeface="Poppins"/>
                          <a:ea typeface="Poppins"/>
                          <a:cs typeface="Poppins"/>
                          <a:sym typeface="Poppins"/>
                        </a:rPr>
                        <a:t>Precision</a:t>
                      </a:r>
                      <a:endParaRPr sz="1200" b="1" dirty="0">
                        <a:solidFill>
                          <a:schemeClr val="dk2"/>
                        </a:solidFill>
                        <a:latin typeface="Poppins"/>
                        <a:ea typeface="Poppins"/>
                        <a:cs typeface="Poppins"/>
                        <a:sym typeface="Poppins"/>
                      </a:endParaRPr>
                    </a:p>
                  </a:txBody>
                  <a:tcPr marL="91425" marR="91425" marT="91425" marB="91425">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US" sz="1200" b="1" dirty="0">
                          <a:solidFill>
                            <a:schemeClr val="dk2"/>
                          </a:solidFill>
                          <a:latin typeface="Poppins"/>
                          <a:ea typeface="Poppins"/>
                          <a:cs typeface="Poppins"/>
                          <a:sym typeface="Poppins"/>
                        </a:rPr>
                        <a:t>Recall</a:t>
                      </a:r>
                      <a:endParaRPr sz="1200" b="1" dirty="0">
                        <a:solidFill>
                          <a:schemeClr val="dk2"/>
                        </a:solidFill>
                        <a:latin typeface="Poppins"/>
                        <a:ea typeface="Poppins"/>
                        <a:cs typeface="Poppins"/>
                        <a:sym typeface="Poppins"/>
                      </a:endParaRPr>
                    </a:p>
                  </a:txBody>
                  <a:tcPr marL="91425" marR="91425" marT="91425" marB="91425">
                    <a:lnL w="19050" cap="flat" cmpd="sng">
                      <a:solidFill>
                        <a:schemeClr val="accent3"/>
                      </a:solidFill>
                      <a:prstDash val="solid"/>
                      <a:round/>
                      <a:headEnd type="none" w="sm" len="sm"/>
                      <a:tailEnd type="none" w="sm" len="sm"/>
                    </a:lnL>
                    <a:lnR w="19050" cap="flat" cmpd="sng" algn="ctr">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US" sz="1200" b="1" dirty="0">
                          <a:solidFill>
                            <a:schemeClr val="dk2"/>
                          </a:solidFill>
                          <a:latin typeface="Poppins"/>
                          <a:ea typeface="Poppins"/>
                          <a:cs typeface="Poppins"/>
                          <a:sym typeface="Poppins"/>
                        </a:rPr>
                        <a:t>F1 -Score</a:t>
                      </a:r>
                      <a:endParaRPr sz="1200" b="1" dirty="0">
                        <a:solidFill>
                          <a:schemeClr val="dk2"/>
                        </a:solidFill>
                        <a:latin typeface="Poppins"/>
                        <a:ea typeface="Poppins"/>
                        <a:cs typeface="Poppins"/>
                        <a:sym typeface="Poppins"/>
                      </a:endParaRPr>
                    </a:p>
                  </a:txBody>
                  <a:tcPr marL="91425" marR="91425" marT="91425" marB="91425">
                    <a:lnL w="19050" cap="flat" cmpd="sng">
                      <a:solidFill>
                        <a:schemeClr val="accent3"/>
                      </a:solidFill>
                      <a:prstDash val="solid"/>
                      <a:round/>
                      <a:headEnd type="none" w="sm" len="sm"/>
                      <a:tailEnd type="none" w="sm" len="sm"/>
                    </a:lnL>
                    <a:lnR w="19050" cap="flat" cmpd="sng" algn="ctr">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US" sz="1200" b="1" dirty="0">
                          <a:solidFill>
                            <a:schemeClr val="dk2"/>
                          </a:solidFill>
                          <a:latin typeface="Poppins"/>
                          <a:ea typeface="Poppins"/>
                          <a:cs typeface="Poppins"/>
                          <a:sym typeface="Poppins"/>
                        </a:rPr>
                        <a:t>ROC AUC Score</a:t>
                      </a:r>
                      <a:endParaRPr sz="1200" b="1" dirty="0">
                        <a:solidFill>
                          <a:schemeClr val="dk2"/>
                        </a:solidFill>
                        <a:latin typeface="Poppins"/>
                        <a:ea typeface="Poppins"/>
                        <a:cs typeface="Poppins"/>
                        <a:sym typeface="Poppins"/>
                      </a:endParaRPr>
                    </a:p>
                  </a:txBody>
                  <a:tcPr marL="91425" marR="91425" marT="91425" marB="91425">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solidFill>
                      <a:schemeClr val="accent3"/>
                    </a:solidFill>
                  </a:tcPr>
                </a:tc>
                <a:extLst>
                  <a:ext uri="{0D108BD9-81ED-4DB2-BD59-A6C34878D82A}">
                    <a16:rowId xmlns:a16="http://schemas.microsoft.com/office/drawing/2014/main" val="10000"/>
                  </a:ext>
                </a:extLst>
              </a:tr>
              <a:tr h="338466">
                <a:tc>
                  <a:txBody>
                    <a:bodyPr/>
                    <a:lstStyle/>
                    <a:p>
                      <a:pPr marL="0" lvl="0" indent="0" algn="ctr" rtl="0">
                        <a:spcBef>
                          <a:spcPts val="0"/>
                        </a:spcBef>
                        <a:spcAft>
                          <a:spcPts val="0"/>
                        </a:spcAft>
                        <a:buNone/>
                      </a:pPr>
                      <a:r>
                        <a:rPr lang="en" sz="1200" dirty="0">
                          <a:solidFill>
                            <a:schemeClr val="accent3"/>
                          </a:solidFill>
                        </a:rPr>
                        <a:t>K-Nearest Neighbor</a:t>
                      </a:r>
                      <a:endParaRPr sz="1200" dirty="0">
                        <a:solidFill>
                          <a:schemeClr val="accent3"/>
                        </a:solidFill>
                        <a:latin typeface="Poppins"/>
                        <a:ea typeface="Poppins"/>
                        <a:cs typeface="Poppins"/>
                        <a:sym typeface="Poppins"/>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Poppins"/>
                          <a:ea typeface="Poppins"/>
                          <a:cs typeface="Poppins"/>
                          <a:sym typeface="Poppins"/>
                        </a:rPr>
                        <a:t>88.7%</a:t>
                      </a:r>
                      <a:endParaRPr sz="1200" dirty="0">
                        <a:solidFill>
                          <a:schemeClr val="dk1"/>
                        </a:solidFill>
                        <a:latin typeface="Poppins"/>
                        <a:ea typeface="Poppins"/>
                        <a:cs typeface="Poppins"/>
                        <a:sym typeface="Poppins"/>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Poppins"/>
                          <a:ea typeface="Poppins"/>
                          <a:cs typeface="Poppins"/>
                          <a:sym typeface="Poppins"/>
                        </a:rPr>
                        <a:t>55.4%</a:t>
                      </a:r>
                      <a:endParaRPr sz="1200" dirty="0">
                        <a:solidFill>
                          <a:schemeClr val="dk1"/>
                        </a:solidFill>
                        <a:latin typeface="Poppins"/>
                        <a:ea typeface="Poppins"/>
                        <a:cs typeface="Poppins"/>
                        <a:sym typeface="Poppins"/>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dk1"/>
                          </a:solidFill>
                          <a:latin typeface="Poppins"/>
                          <a:ea typeface="Poppins"/>
                          <a:cs typeface="Poppins"/>
                          <a:sym typeface="Poppins"/>
                        </a:rPr>
                        <a:t>49.6%</a:t>
                      </a:r>
                      <a:endParaRPr sz="1200" dirty="0">
                        <a:solidFill>
                          <a:schemeClr val="dk1"/>
                        </a:solidFill>
                        <a:latin typeface="Poppins"/>
                        <a:ea typeface="Poppins"/>
                        <a:cs typeface="Poppins"/>
                        <a:sym typeface="Poppins"/>
                      </a:endParaRPr>
                    </a:p>
                  </a:txBody>
                  <a:tcPr marL="91425" marR="91425" marT="91425" marB="91425" anchor="ctr">
                    <a:lnL w="19050" cap="flat" cmpd="sng">
                      <a:solidFill>
                        <a:schemeClr val="accent3"/>
                      </a:solidFill>
                      <a:prstDash val="solid"/>
                      <a:round/>
                      <a:headEnd type="none" w="sm" len="sm"/>
                      <a:tailEnd type="none" w="sm" len="sm"/>
                    </a:lnL>
                    <a:lnR w="19050" cap="flat" cmpd="sng" algn="ctr">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dk1"/>
                          </a:solidFill>
                          <a:latin typeface="Poppins"/>
                          <a:ea typeface="Poppins"/>
                          <a:cs typeface="Poppins"/>
                          <a:sym typeface="Poppins"/>
                        </a:rPr>
                        <a:t>52.3%</a:t>
                      </a:r>
                      <a:endParaRPr sz="1200" dirty="0">
                        <a:solidFill>
                          <a:schemeClr val="dk1"/>
                        </a:solidFill>
                        <a:latin typeface="Poppins"/>
                        <a:ea typeface="Poppins"/>
                        <a:cs typeface="Poppins"/>
                        <a:sym typeface="Poppins"/>
                      </a:endParaRPr>
                    </a:p>
                  </a:txBody>
                  <a:tcPr marL="91425" marR="91425" marT="91425" marB="91425" anchor="ctr">
                    <a:lnL w="19050" cap="flat" cmpd="sng">
                      <a:solidFill>
                        <a:schemeClr val="accent3"/>
                      </a:solidFill>
                      <a:prstDash val="solid"/>
                      <a:round/>
                      <a:headEnd type="none" w="sm" len="sm"/>
                      <a:tailEnd type="none" w="sm" len="sm"/>
                    </a:lnL>
                    <a:lnR w="19050" cap="flat" cmpd="sng" algn="ctr">
                      <a:solidFill>
                        <a:schemeClr val="accent3"/>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dk1"/>
                          </a:solidFill>
                          <a:latin typeface="Poppins"/>
                          <a:ea typeface="Poppins"/>
                          <a:cs typeface="Poppins"/>
                          <a:sym typeface="Poppins"/>
                        </a:rPr>
                        <a:t>87%</a:t>
                      </a:r>
                      <a:endParaRPr sz="1200" dirty="0">
                        <a:solidFill>
                          <a:schemeClr val="dk1"/>
                        </a:solidFill>
                        <a:latin typeface="Poppins"/>
                        <a:ea typeface="Poppins"/>
                        <a:cs typeface="Poppins"/>
                        <a:sym typeface="Poppins"/>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10001"/>
                  </a:ext>
                </a:extLst>
              </a:tr>
              <a:tr h="338466">
                <a:tc>
                  <a:txBody>
                    <a:bodyPr/>
                    <a:lstStyle/>
                    <a:p>
                      <a:pPr marL="0" lvl="0" indent="0" algn="ctr" rtl="0">
                        <a:spcBef>
                          <a:spcPts val="0"/>
                        </a:spcBef>
                        <a:spcAft>
                          <a:spcPts val="0"/>
                        </a:spcAft>
                        <a:buNone/>
                      </a:pPr>
                      <a:r>
                        <a:rPr lang="en" sz="1200" dirty="0">
                          <a:solidFill>
                            <a:schemeClr val="accent3"/>
                          </a:solidFill>
                        </a:rPr>
                        <a:t>Decision Tree</a:t>
                      </a:r>
                      <a:endParaRPr sz="1200" dirty="0">
                        <a:solidFill>
                          <a:schemeClr val="accent3"/>
                        </a:solidFill>
                        <a:latin typeface="Poppins"/>
                        <a:ea typeface="Poppins"/>
                        <a:cs typeface="Poppins"/>
                        <a:sym typeface="Poppins"/>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Poppins"/>
                          <a:ea typeface="Poppins"/>
                          <a:cs typeface="Poppins"/>
                          <a:sym typeface="Poppins"/>
                        </a:rPr>
                        <a:t>87.9%</a:t>
                      </a:r>
                      <a:endParaRPr sz="1200" dirty="0">
                        <a:solidFill>
                          <a:schemeClr val="dk1"/>
                        </a:solidFill>
                        <a:latin typeface="Poppins"/>
                        <a:ea typeface="Poppins"/>
                        <a:cs typeface="Poppins"/>
                        <a:sym typeface="Poppins"/>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Poppins"/>
                          <a:ea typeface="Poppins"/>
                          <a:cs typeface="Poppins"/>
                          <a:sym typeface="Poppins"/>
                        </a:rPr>
                        <a:t>51%</a:t>
                      </a:r>
                      <a:endParaRPr sz="1200" dirty="0">
                        <a:solidFill>
                          <a:schemeClr val="dk1"/>
                        </a:solidFill>
                        <a:latin typeface="Poppins"/>
                        <a:ea typeface="Poppins"/>
                        <a:cs typeface="Poppins"/>
                        <a:sym typeface="Poppins"/>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dk1"/>
                          </a:solidFill>
                          <a:latin typeface="Poppins"/>
                          <a:ea typeface="Poppins"/>
                          <a:cs typeface="Poppins"/>
                          <a:sym typeface="Poppins"/>
                        </a:rPr>
                        <a:t>81%</a:t>
                      </a:r>
                      <a:endParaRPr sz="1200" dirty="0">
                        <a:solidFill>
                          <a:schemeClr val="dk1"/>
                        </a:solidFill>
                        <a:latin typeface="Poppins"/>
                        <a:ea typeface="Poppins"/>
                        <a:cs typeface="Poppins"/>
                        <a:sym typeface="Poppins"/>
                      </a:endParaRPr>
                    </a:p>
                  </a:txBody>
                  <a:tcPr marL="91425" marR="91425" marT="91425" marB="91425" anchor="ctr">
                    <a:lnL w="19050" cap="flat" cmpd="sng">
                      <a:solidFill>
                        <a:schemeClr val="accent3"/>
                      </a:solidFill>
                      <a:prstDash val="solid"/>
                      <a:round/>
                      <a:headEnd type="none" w="sm" len="sm"/>
                      <a:tailEnd type="none" w="sm" len="sm"/>
                    </a:lnL>
                    <a:lnR w="19050" cap="flat" cmpd="sng" algn="ctr">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dk1"/>
                          </a:solidFill>
                          <a:latin typeface="Poppins"/>
                          <a:ea typeface="Poppins"/>
                          <a:cs typeface="Poppins"/>
                          <a:sym typeface="Poppins"/>
                        </a:rPr>
                        <a:t>62.6%</a:t>
                      </a:r>
                      <a:endParaRPr sz="1200" dirty="0">
                        <a:solidFill>
                          <a:schemeClr val="dk1"/>
                        </a:solidFill>
                        <a:latin typeface="Poppins"/>
                        <a:ea typeface="Poppins"/>
                        <a:cs typeface="Poppins"/>
                        <a:sym typeface="Poppins"/>
                      </a:endParaRPr>
                    </a:p>
                  </a:txBody>
                  <a:tcPr marL="91425" marR="91425" marT="91425" marB="91425" anchor="ctr">
                    <a:lnL w="19050" cap="flat" cmpd="sng">
                      <a:solidFill>
                        <a:schemeClr val="accent3"/>
                      </a:solidFill>
                      <a:prstDash val="solid"/>
                      <a:round/>
                      <a:headEnd type="none" w="sm" len="sm"/>
                      <a:tailEnd type="none" w="sm" len="sm"/>
                    </a:lnL>
                    <a:lnR w="19050" cap="flat" cmpd="sng" algn="ctr">
                      <a:solidFill>
                        <a:schemeClr val="accent3"/>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dk1"/>
                          </a:solidFill>
                          <a:latin typeface="Poppins"/>
                          <a:ea typeface="Poppins"/>
                          <a:cs typeface="Poppins"/>
                          <a:sym typeface="Poppins"/>
                        </a:rPr>
                        <a:t>85%</a:t>
                      </a:r>
                      <a:endParaRPr sz="1200" dirty="0">
                        <a:solidFill>
                          <a:schemeClr val="dk1"/>
                        </a:solidFill>
                        <a:latin typeface="Poppins"/>
                        <a:ea typeface="Poppins"/>
                        <a:cs typeface="Poppins"/>
                        <a:sym typeface="Poppins"/>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10002"/>
                  </a:ext>
                </a:extLst>
              </a:tr>
              <a:tr h="338466">
                <a:tc>
                  <a:txBody>
                    <a:bodyPr/>
                    <a:lstStyle/>
                    <a:p>
                      <a:pPr marL="0" lvl="0" indent="0" algn="ctr" rtl="0">
                        <a:spcBef>
                          <a:spcPts val="0"/>
                        </a:spcBef>
                        <a:spcAft>
                          <a:spcPts val="0"/>
                        </a:spcAft>
                        <a:buNone/>
                      </a:pPr>
                      <a:r>
                        <a:rPr lang="en" sz="1200" dirty="0">
                          <a:solidFill>
                            <a:schemeClr val="accent3"/>
                          </a:solidFill>
                        </a:rPr>
                        <a:t>Random Forest</a:t>
                      </a:r>
                      <a:endParaRPr sz="1200" dirty="0">
                        <a:solidFill>
                          <a:schemeClr val="dk1"/>
                        </a:solidFill>
                        <a:latin typeface="Poppins"/>
                        <a:ea typeface="Poppins"/>
                        <a:cs typeface="Poppins"/>
                        <a:sym typeface="Poppins"/>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Poppins"/>
                          <a:ea typeface="Poppins"/>
                          <a:cs typeface="Poppins"/>
                          <a:sym typeface="Poppins"/>
                        </a:rPr>
                        <a:t>89.6%</a:t>
                      </a:r>
                      <a:endParaRPr sz="1200" dirty="0">
                        <a:solidFill>
                          <a:schemeClr val="dk1"/>
                        </a:solidFill>
                        <a:latin typeface="Poppins"/>
                        <a:ea typeface="Poppins"/>
                        <a:cs typeface="Poppins"/>
                        <a:sym typeface="Poppins"/>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uFill>
                            <a:noFill/>
                          </a:uFill>
                          <a:latin typeface="Poppins"/>
                          <a:ea typeface="Poppins"/>
                          <a:cs typeface="Poppins"/>
                          <a:sym typeface="Poppins"/>
                        </a:rPr>
                        <a:t>56.2%</a:t>
                      </a:r>
                      <a:endParaRPr sz="1200" dirty="0">
                        <a:solidFill>
                          <a:schemeClr val="dk1"/>
                        </a:solidFill>
                        <a:latin typeface="Poppins"/>
                        <a:ea typeface="Poppins"/>
                        <a:cs typeface="Poppins"/>
                        <a:sym typeface="Poppins"/>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dk1"/>
                          </a:solidFill>
                          <a:latin typeface="Poppins"/>
                          <a:ea typeface="Poppins"/>
                          <a:cs typeface="Poppins"/>
                          <a:sym typeface="Poppins"/>
                        </a:rPr>
                        <a:t>76%</a:t>
                      </a:r>
                      <a:endParaRPr sz="1200" dirty="0">
                        <a:solidFill>
                          <a:schemeClr val="dk1"/>
                        </a:solidFill>
                        <a:latin typeface="Poppins"/>
                        <a:ea typeface="Poppins"/>
                        <a:cs typeface="Poppins"/>
                        <a:sym typeface="Poppins"/>
                      </a:endParaRPr>
                    </a:p>
                  </a:txBody>
                  <a:tcPr marL="91425" marR="91425" marT="91425" marB="91425" anchor="ctr">
                    <a:lnL w="19050" cap="flat" cmpd="sng">
                      <a:solidFill>
                        <a:schemeClr val="accent3"/>
                      </a:solidFill>
                      <a:prstDash val="solid"/>
                      <a:round/>
                      <a:headEnd type="none" w="sm" len="sm"/>
                      <a:tailEnd type="none" w="sm" len="sm"/>
                    </a:lnL>
                    <a:lnR w="19050" cap="flat" cmpd="sng" algn="ctr">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dk1"/>
                          </a:solidFill>
                          <a:latin typeface="Poppins"/>
                          <a:ea typeface="Poppins"/>
                          <a:cs typeface="Poppins"/>
                          <a:sym typeface="Poppins"/>
                        </a:rPr>
                        <a:t>64.6%</a:t>
                      </a:r>
                      <a:endParaRPr sz="1200" dirty="0">
                        <a:solidFill>
                          <a:schemeClr val="dk1"/>
                        </a:solidFill>
                        <a:latin typeface="Poppins"/>
                        <a:ea typeface="Poppins"/>
                        <a:cs typeface="Poppins"/>
                        <a:sym typeface="Poppins"/>
                      </a:endParaRPr>
                    </a:p>
                  </a:txBody>
                  <a:tcPr marL="91425" marR="91425" marT="91425" marB="91425" anchor="ctr">
                    <a:lnL w="19050" cap="flat" cmpd="sng">
                      <a:solidFill>
                        <a:schemeClr val="accent3"/>
                      </a:solidFill>
                      <a:prstDash val="solid"/>
                      <a:round/>
                      <a:headEnd type="none" w="sm" len="sm"/>
                      <a:tailEnd type="none" w="sm" len="sm"/>
                    </a:lnL>
                    <a:lnR w="19050" cap="flat" cmpd="sng" algn="ctr">
                      <a:solidFill>
                        <a:schemeClr val="accent3"/>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dk1"/>
                          </a:solidFill>
                          <a:latin typeface="Poppins"/>
                          <a:ea typeface="Poppins"/>
                          <a:cs typeface="Poppins"/>
                          <a:sym typeface="Poppins"/>
                        </a:rPr>
                        <a:t>94%</a:t>
                      </a:r>
                      <a:endParaRPr sz="1200" dirty="0">
                        <a:solidFill>
                          <a:schemeClr val="dk1"/>
                        </a:solidFill>
                        <a:latin typeface="Poppins"/>
                        <a:ea typeface="Poppins"/>
                        <a:cs typeface="Poppins"/>
                        <a:sym typeface="Poppins"/>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10003"/>
                  </a:ext>
                </a:extLst>
              </a:tr>
              <a:tr h="338466">
                <a:tc>
                  <a:txBody>
                    <a:bodyPr/>
                    <a:lstStyle/>
                    <a:p>
                      <a:pPr marL="0" lvl="0" indent="0" algn="ctr" rtl="0">
                        <a:spcBef>
                          <a:spcPts val="0"/>
                        </a:spcBef>
                        <a:spcAft>
                          <a:spcPts val="0"/>
                        </a:spcAft>
                        <a:buNone/>
                      </a:pPr>
                      <a:r>
                        <a:rPr lang="en" sz="1200" dirty="0">
                          <a:solidFill>
                            <a:schemeClr val="accent3"/>
                          </a:solidFill>
                        </a:rPr>
                        <a:t>XGBoost</a:t>
                      </a:r>
                      <a:endParaRPr sz="1200" dirty="0">
                        <a:solidFill>
                          <a:schemeClr val="dk1"/>
                        </a:solidFill>
                        <a:latin typeface="Poppins"/>
                        <a:ea typeface="Poppins"/>
                        <a:cs typeface="Poppins"/>
                        <a:sym typeface="Poppins"/>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Poppins"/>
                          <a:ea typeface="Poppins"/>
                          <a:cs typeface="Poppins"/>
                          <a:sym typeface="Poppins"/>
                        </a:rPr>
                        <a:t>88.5%</a:t>
                      </a:r>
                      <a:endParaRPr sz="1200" dirty="0">
                        <a:solidFill>
                          <a:schemeClr val="dk1"/>
                        </a:solidFill>
                        <a:latin typeface="Poppins"/>
                        <a:ea typeface="Poppins"/>
                        <a:cs typeface="Poppins"/>
                        <a:sym typeface="Poppins"/>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Poppins"/>
                          <a:ea typeface="Poppins"/>
                          <a:cs typeface="Poppins"/>
                          <a:sym typeface="Poppins"/>
                        </a:rPr>
                        <a:t>66.8%</a:t>
                      </a:r>
                      <a:endParaRPr sz="1200" dirty="0">
                        <a:solidFill>
                          <a:schemeClr val="dk1"/>
                        </a:solidFill>
                        <a:latin typeface="Poppins"/>
                        <a:ea typeface="Poppins"/>
                        <a:cs typeface="Poppins"/>
                        <a:sym typeface="Poppins"/>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dk1"/>
                          </a:solidFill>
                          <a:latin typeface="Poppins"/>
                          <a:ea typeface="Poppins"/>
                          <a:cs typeface="Poppins"/>
                          <a:sym typeface="Poppins"/>
                        </a:rPr>
                        <a:t>16.5%</a:t>
                      </a:r>
                      <a:endParaRPr sz="1200" dirty="0">
                        <a:solidFill>
                          <a:schemeClr val="dk1"/>
                        </a:solidFill>
                        <a:latin typeface="Poppins"/>
                        <a:ea typeface="Poppins"/>
                        <a:cs typeface="Poppins"/>
                        <a:sym typeface="Poppins"/>
                      </a:endParaRPr>
                    </a:p>
                  </a:txBody>
                  <a:tcPr marL="91425" marR="91425" marT="91425" marB="91425" anchor="ctr">
                    <a:lnL w="19050" cap="flat" cmpd="sng">
                      <a:solidFill>
                        <a:schemeClr val="accent3"/>
                      </a:solidFill>
                      <a:prstDash val="solid"/>
                      <a:round/>
                      <a:headEnd type="none" w="sm" len="sm"/>
                      <a:tailEnd type="none" w="sm" len="sm"/>
                    </a:lnL>
                    <a:lnR w="19050" cap="flat" cmpd="sng" algn="ctr">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dk1"/>
                          </a:solidFill>
                          <a:latin typeface="Poppins"/>
                          <a:ea typeface="Poppins"/>
                          <a:cs typeface="Poppins"/>
                          <a:sym typeface="Poppins"/>
                        </a:rPr>
                        <a:t>26.5%</a:t>
                      </a:r>
                      <a:endParaRPr sz="1200" dirty="0">
                        <a:solidFill>
                          <a:schemeClr val="dk1"/>
                        </a:solidFill>
                        <a:latin typeface="Poppins"/>
                        <a:ea typeface="Poppins"/>
                        <a:cs typeface="Poppins"/>
                        <a:sym typeface="Poppins"/>
                      </a:endParaRPr>
                    </a:p>
                  </a:txBody>
                  <a:tcPr marL="91425" marR="91425" marT="91425" marB="91425" anchor="ctr">
                    <a:lnL w="19050" cap="flat" cmpd="sng">
                      <a:solidFill>
                        <a:schemeClr val="accent3"/>
                      </a:solidFill>
                      <a:prstDash val="solid"/>
                      <a:round/>
                      <a:headEnd type="none" w="sm" len="sm"/>
                      <a:tailEnd type="none" w="sm" len="sm"/>
                    </a:lnL>
                    <a:lnR w="19050" cap="flat" cmpd="sng" algn="ctr">
                      <a:solidFill>
                        <a:schemeClr val="accent3"/>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dk1"/>
                          </a:solidFill>
                          <a:latin typeface="Poppins"/>
                          <a:ea typeface="Poppins"/>
                          <a:cs typeface="Poppins"/>
                          <a:sym typeface="Poppins"/>
                        </a:rPr>
                        <a:t>88%</a:t>
                      </a:r>
                      <a:endParaRPr sz="1200" dirty="0">
                        <a:solidFill>
                          <a:schemeClr val="dk1"/>
                        </a:solidFill>
                        <a:latin typeface="Poppins"/>
                        <a:ea typeface="Poppins"/>
                        <a:cs typeface="Poppins"/>
                        <a:sym typeface="Poppins"/>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10004"/>
                  </a:ext>
                </a:extLst>
              </a:tr>
              <a:tr h="33846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chemeClr val="bg2">
                              <a:lumMod val="50000"/>
                              <a:lumOff val="50000"/>
                            </a:schemeClr>
                          </a:solidFill>
                        </a:rPr>
                        <a:t>Random Forest </a:t>
                      </a:r>
                      <a:r>
                        <a:rPr lang="en-US" sz="1200" b="1" dirty="0" err="1">
                          <a:solidFill>
                            <a:schemeClr val="bg2">
                              <a:lumMod val="50000"/>
                              <a:lumOff val="50000"/>
                            </a:schemeClr>
                          </a:solidFill>
                        </a:rPr>
                        <a:t>Undersampling</a:t>
                      </a:r>
                      <a:endParaRPr lang="en-US" sz="1200" b="1" dirty="0">
                        <a:solidFill>
                          <a:schemeClr val="bg2">
                            <a:lumMod val="50000"/>
                            <a:lumOff val="50000"/>
                          </a:schemeClr>
                        </a:solidFill>
                        <a:latin typeface="Poppins"/>
                        <a:ea typeface="Poppins"/>
                        <a:cs typeface="Poppins"/>
                        <a:sym typeface="Poppins"/>
                      </a:endParaRPr>
                    </a:p>
                  </a:txBody>
                  <a:tcPr marL="91425" marR="91425" marT="91425" marB="91425" anchor="ctr">
                    <a:lnL w="19050" cap="flat" cmpd="sng">
                      <a:solidFill>
                        <a:schemeClr val="accent3"/>
                      </a:solidFill>
                      <a:prstDash val="solid"/>
                      <a:round/>
                      <a:headEnd type="none" w="sm" len="sm"/>
                      <a:tailEnd type="none" w="sm" len="sm"/>
                    </a:lnL>
                    <a:lnR w="19050" cap="flat" cmpd="sng" algn="ctr">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US" sz="1200" b="1" dirty="0">
                          <a:solidFill>
                            <a:schemeClr val="bg2">
                              <a:lumMod val="50000"/>
                              <a:lumOff val="50000"/>
                            </a:schemeClr>
                          </a:solidFill>
                          <a:latin typeface="Poppins"/>
                          <a:ea typeface="Poppins"/>
                          <a:cs typeface="Poppins"/>
                          <a:sym typeface="Poppins"/>
                        </a:rPr>
                        <a:t>84.9%</a:t>
                      </a:r>
                      <a:endParaRPr sz="1200" b="1" dirty="0">
                        <a:solidFill>
                          <a:schemeClr val="bg2">
                            <a:lumMod val="50000"/>
                            <a:lumOff val="50000"/>
                          </a:schemeClr>
                        </a:solidFill>
                        <a:latin typeface="Poppins"/>
                        <a:ea typeface="Poppins"/>
                        <a:cs typeface="Poppins"/>
                        <a:sym typeface="Poppins"/>
                      </a:endParaRPr>
                    </a:p>
                  </a:txBody>
                  <a:tcPr marL="91425" marR="91425" marT="91425" marB="91425" anchor="ctr">
                    <a:lnL w="19050" cap="flat" cmpd="sng" algn="ctr">
                      <a:solidFill>
                        <a:schemeClr val="accent3"/>
                      </a:solidFill>
                      <a:prstDash val="solid"/>
                      <a:round/>
                      <a:headEnd type="none" w="sm" len="sm"/>
                      <a:tailEnd type="none" w="sm" len="sm"/>
                    </a:lnL>
                    <a:lnR w="19050" cap="flat" cmpd="sng" algn="ctr">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US" sz="1200" b="1" dirty="0">
                          <a:solidFill>
                            <a:schemeClr val="bg2">
                              <a:lumMod val="50000"/>
                              <a:lumOff val="50000"/>
                            </a:schemeClr>
                          </a:solidFill>
                          <a:latin typeface="Poppins"/>
                          <a:ea typeface="Poppins"/>
                          <a:cs typeface="Poppins"/>
                          <a:sym typeface="Poppins"/>
                        </a:rPr>
                        <a:t>86.9%</a:t>
                      </a:r>
                      <a:endParaRPr sz="1200" b="1" dirty="0">
                        <a:solidFill>
                          <a:schemeClr val="bg2">
                            <a:lumMod val="50000"/>
                            <a:lumOff val="50000"/>
                          </a:schemeClr>
                        </a:solidFill>
                        <a:latin typeface="Poppins"/>
                        <a:ea typeface="Poppins"/>
                        <a:cs typeface="Poppins"/>
                        <a:sym typeface="Poppins"/>
                      </a:endParaRPr>
                    </a:p>
                  </a:txBody>
                  <a:tcPr marL="91425" marR="91425" marT="91425" marB="91425" anchor="ctr">
                    <a:lnL w="19050" cap="flat" cmpd="sng" algn="ctr">
                      <a:solidFill>
                        <a:schemeClr val="accent3"/>
                      </a:solidFill>
                      <a:prstDash val="solid"/>
                      <a:round/>
                      <a:headEnd type="none" w="sm" len="sm"/>
                      <a:tailEnd type="none" w="sm" len="sm"/>
                    </a:lnL>
                    <a:lnR w="19050" cap="flat" cmpd="sng" algn="ctr">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US" sz="1200" b="1" dirty="0">
                          <a:solidFill>
                            <a:schemeClr val="bg2">
                              <a:lumMod val="50000"/>
                              <a:lumOff val="50000"/>
                            </a:schemeClr>
                          </a:solidFill>
                          <a:latin typeface="Poppins"/>
                          <a:ea typeface="Poppins"/>
                          <a:cs typeface="Poppins"/>
                          <a:sym typeface="Poppins"/>
                        </a:rPr>
                        <a:t>81.7%</a:t>
                      </a:r>
                      <a:endParaRPr sz="1200" b="1" dirty="0">
                        <a:solidFill>
                          <a:schemeClr val="bg2">
                            <a:lumMod val="50000"/>
                            <a:lumOff val="50000"/>
                          </a:schemeClr>
                        </a:solidFill>
                        <a:latin typeface="Poppins"/>
                        <a:ea typeface="Poppins"/>
                        <a:cs typeface="Poppins"/>
                        <a:sym typeface="Poppins"/>
                      </a:endParaRPr>
                    </a:p>
                  </a:txBody>
                  <a:tcPr marL="91425" marR="91425" marT="91425" marB="91425" anchor="ctr">
                    <a:lnL w="19050" cap="flat" cmpd="sng" algn="ctr">
                      <a:solidFill>
                        <a:schemeClr val="accent3"/>
                      </a:solidFill>
                      <a:prstDash val="solid"/>
                      <a:round/>
                      <a:headEnd type="none" w="sm" len="sm"/>
                      <a:tailEnd type="none" w="sm" len="sm"/>
                    </a:lnL>
                    <a:lnR w="19050" cap="flat" cmpd="sng" algn="ctr">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US" sz="1200" b="1" dirty="0">
                          <a:solidFill>
                            <a:schemeClr val="bg2">
                              <a:lumMod val="50000"/>
                              <a:lumOff val="50000"/>
                            </a:schemeClr>
                          </a:solidFill>
                          <a:latin typeface="Poppins"/>
                          <a:ea typeface="Poppins"/>
                          <a:cs typeface="Poppins"/>
                          <a:sym typeface="Poppins"/>
                        </a:rPr>
                        <a:t>84.2%</a:t>
                      </a:r>
                      <a:endParaRPr sz="1200" b="1" dirty="0">
                        <a:solidFill>
                          <a:schemeClr val="bg2">
                            <a:lumMod val="50000"/>
                            <a:lumOff val="50000"/>
                          </a:schemeClr>
                        </a:solidFill>
                        <a:latin typeface="Poppins"/>
                        <a:ea typeface="Poppins"/>
                        <a:cs typeface="Poppins"/>
                        <a:sym typeface="Poppins"/>
                      </a:endParaRPr>
                    </a:p>
                  </a:txBody>
                  <a:tcPr marL="91425" marR="91425" marT="91425" marB="91425" anchor="ctr">
                    <a:lnL w="19050" cap="flat" cmpd="sng" algn="ctr">
                      <a:solidFill>
                        <a:schemeClr val="accent3"/>
                      </a:solidFill>
                      <a:prstDash val="solid"/>
                      <a:round/>
                      <a:headEnd type="none" w="sm" len="sm"/>
                      <a:tailEnd type="none" w="sm" len="sm"/>
                    </a:lnL>
                    <a:lnR w="19050" cap="flat" cmpd="sng" algn="ctr">
                      <a:solidFill>
                        <a:schemeClr val="accent3"/>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US" sz="1200" b="1" dirty="0">
                          <a:solidFill>
                            <a:schemeClr val="bg2">
                              <a:lumMod val="50000"/>
                              <a:lumOff val="50000"/>
                            </a:schemeClr>
                          </a:solidFill>
                          <a:latin typeface="Poppins"/>
                          <a:ea typeface="Poppins"/>
                          <a:cs typeface="Poppins"/>
                          <a:sym typeface="Poppins"/>
                        </a:rPr>
                        <a:t>94%</a:t>
                      </a:r>
                      <a:endParaRPr sz="1200" b="1" dirty="0">
                        <a:solidFill>
                          <a:schemeClr val="bg2">
                            <a:lumMod val="50000"/>
                            <a:lumOff val="50000"/>
                          </a:schemeClr>
                        </a:solidFill>
                        <a:latin typeface="Poppins"/>
                        <a:ea typeface="Poppins"/>
                        <a:cs typeface="Poppins"/>
                        <a:sym typeface="Poppins"/>
                      </a:endParaRPr>
                    </a:p>
                  </a:txBody>
                  <a:tcPr marL="91425" marR="91425" marT="91425" marB="91425" anchor="ctr">
                    <a:lnL w="19050" cap="flat" cmpd="sng" algn="ctr">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extLst>
                  <a:ext uri="{0D108BD9-81ED-4DB2-BD59-A6C34878D82A}">
                    <a16:rowId xmlns:a16="http://schemas.microsoft.com/office/drawing/2014/main" val="675928578"/>
                  </a:ext>
                </a:extLst>
              </a:tr>
            </a:tbl>
          </a:graphicData>
        </a:graphic>
      </p:graphicFrame>
      <p:sp>
        <p:nvSpPr>
          <p:cNvPr id="3648" name="Google Shape;3648;p85"/>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85">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85">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1" name="Google Shape;3651;p85"/>
          <p:cNvGrpSpPr/>
          <p:nvPr/>
        </p:nvGrpSpPr>
        <p:grpSpPr>
          <a:xfrm>
            <a:off x="4736475" y="4873138"/>
            <a:ext cx="204457" cy="190123"/>
            <a:chOff x="4426425" y="4796938"/>
            <a:chExt cx="204457" cy="190123"/>
          </a:xfrm>
        </p:grpSpPr>
        <p:sp>
          <p:nvSpPr>
            <p:cNvPr id="3652" name="Google Shape;3652;p85"/>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85"/>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4" name="Google Shape;3654;p85"/>
          <p:cNvGrpSpPr/>
          <p:nvPr/>
        </p:nvGrpSpPr>
        <p:grpSpPr>
          <a:xfrm flipH="1">
            <a:off x="4203075" y="4873138"/>
            <a:ext cx="204457" cy="190123"/>
            <a:chOff x="4426425" y="4796938"/>
            <a:chExt cx="204457" cy="190123"/>
          </a:xfrm>
        </p:grpSpPr>
        <p:sp>
          <p:nvSpPr>
            <p:cNvPr id="3655" name="Google Shape;3655;p85"/>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85"/>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792;p88">
            <a:extLst>
              <a:ext uri="{FF2B5EF4-FFF2-40B4-BE49-F238E27FC236}">
                <a16:creationId xmlns:a16="http://schemas.microsoft.com/office/drawing/2014/main" id="{A5338228-C641-6104-02F5-399733930013}"/>
              </a:ext>
            </a:extLst>
          </p:cNvPr>
          <p:cNvSpPr txBox="1"/>
          <p:nvPr/>
        </p:nvSpPr>
        <p:spPr>
          <a:xfrm>
            <a:off x="1013419" y="1356248"/>
            <a:ext cx="5489005" cy="600900"/>
          </a:xfrm>
          <a:prstGeom prst="rect">
            <a:avLst/>
          </a:prstGeom>
          <a:no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dirty="0">
                <a:solidFill>
                  <a:schemeClr val="dk1"/>
                </a:solidFill>
                <a:latin typeface="Poppins"/>
                <a:ea typeface="Poppins"/>
                <a:cs typeface="Poppins"/>
                <a:sym typeface="Poppins"/>
              </a:rPr>
              <a:t>Train – test data proportion: 80% - 20%</a:t>
            </a:r>
            <a:endParaRPr dirty="0">
              <a:solidFill>
                <a:schemeClr val="dk1"/>
              </a:solidFill>
              <a:latin typeface="Poppins"/>
              <a:ea typeface="Poppins"/>
              <a:cs typeface="Poppins"/>
              <a:sym typeface="Poppins"/>
            </a:endParaRPr>
          </a:p>
        </p:txBody>
      </p:sp>
    </p:spTree>
    <p:extLst>
      <p:ext uri="{BB962C8B-B14F-4D97-AF65-F5344CB8AC3E}">
        <p14:creationId xmlns:p14="http://schemas.microsoft.com/office/powerpoint/2010/main" val="3510672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0"/>
        <p:cNvGrpSpPr/>
        <p:nvPr/>
      </p:nvGrpSpPr>
      <p:grpSpPr>
        <a:xfrm>
          <a:off x="0" y="0"/>
          <a:ext cx="0" cy="0"/>
          <a:chOff x="0" y="0"/>
          <a:chExt cx="0" cy="0"/>
        </a:xfrm>
      </p:grpSpPr>
      <p:sp>
        <p:nvSpPr>
          <p:cNvPr id="611" name="Google Shape;611;p54"/>
          <p:cNvSpPr txBox="1">
            <a:spLocks noGrp="1"/>
          </p:cNvSpPr>
          <p:nvPr>
            <p:ph type="title"/>
          </p:nvPr>
        </p:nvSpPr>
        <p:spPr>
          <a:xfrm>
            <a:off x="736785" y="647048"/>
            <a:ext cx="8103456" cy="1431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5400" dirty="0"/>
              <a:t>Background</a:t>
            </a:r>
            <a:endParaRPr sz="5400" dirty="0"/>
          </a:p>
        </p:txBody>
      </p:sp>
      <p:sp>
        <p:nvSpPr>
          <p:cNvPr id="612" name="Google Shape;612;p54"/>
          <p:cNvSpPr txBox="1">
            <a:spLocks noGrp="1"/>
          </p:cNvSpPr>
          <p:nvPr>
            <p:ph type="subTitle" idx="1"/>
          </p:nvPr>
        </p:nvSpPr>
        <p:spPr>
          <a:xfrm>
            <a:off x="4181765" y="2703405"/>
            <a:ext cx="4194600" cy="812100"/>
          </a:xfrm>
          <a:prstGeom prst="rect">
            <a:avLst/>
          </a:prstGeom>
        </p:spPr>
        <p:txBody>
          <a:bodyPr spcFirstLastPara="1" wrap="square" lIns="91425" tIns="91425" rIns="91425" bIns="91425" anchor="ctr" anchorCtr="0">
            <a:noAutofit/>
          </a:bodyPr>
          <a:lstStyle/>
          <a:p>
            <a:pPr marL="285750" lvl="0" indent="-285750" algn="l">
              <a:buClr>
                <a:schemeClr val="bg1"/>
              </a:buClr>
              <a:buFont typeface="Arial" panose="020B0604020202020204" pitchFamily="34" charset="0"/>
              <a:buChar char="•"/>
            </a:pPr>
            <a:r>
              <a:rPr lang="en-US" dirty="0"/>
              <a:t>Bank wants to predict who possible defaulters are for the consumer loans product</a:t>
            </a:r>
          </a:p>
          <a:p>
            <a:pPr marL="0" lvl="0" indent="0" algn="l">
              <a:buClr>
                <a:schemeClr val="bg1"/>
              </a:buClr>
            </a:pPr>
            <a:endParaRPr lang="en-US" dirty="0"/>
          </a:p>
          <a:p>
            <a:pPr marL="285750" lvl="0" indent="-285750" algn="l">
              <a:buClr>
                <a:schemeClr val="bg1"/>
              </a:buClr>
              <a:buFont typeface="Arial" panose="020B0604020202020204" pitchFamily="34" charset="0"/>
              <a:buChar char="•"/>
            </a:pPr>
            <a:r>
              <a:rPr lang="en-US" dirty="0"/>
              <a:t>Bank wants to implement better process at acquiring new customers by predicting which customers are risky and which are not</a:t>
            </a:r>
          </a:p>
        </p:txBody>
      </p:sp>
      <p:grpSp>
        <p:nvGrpSpPr>
          <p:cNvPr id="613" name="Google Shape;613;p54"/>
          <p:cNvGrpSpPr/>
          <p:nvPr/>
        </p:nvGrpSpPr>
        <p:grpSpPr>
          <a:xfrm>
            <a:off x="486500" y="1625649"/>
            <a:ext cx="3368686" cy="2982842"/>
            <a:chOff x="486500" y="1625649"/>
            <a:chExt cx="3368686" cy="2982842"/>
          </a:xfrm>
        </p:grpSpPr>
        <p:sp>
          <p:nvSpPr>
            <p:cNvPr id="614" name="Google Shape;614;p54"/>
            <p:cNvSpPr/>
            <p:nvPr/>
          </p:nvSpPr>
          <p:spPr>
            <a:xfrm>
              <a:off x="486500" y="4411788"/>
              <a:ext cx="3368686" cy="196703"/>
            </a:xfrm>
            <a:custGeom>
              <a:avLst/>
              <a:gdLst/>
              <a:ahLst/>
              <a:cxnLst/>
              <a:rect l="l" t="t" r="r" b="b"/>
              <a:pathLst>
                <a:path w="161684" h="9441" extrusionOk="0">
                  <a:moveTo>
                    <a:pt x="80859" y="1"/>
                  </a:moveTo>
                  <a:cubicBezTo>
                    <a:pt x="36193" y="1"/>
                    <a:pt x="1" y="2136"/>
                    <a:pt x="1" y="4737"/>
                  </a:cubicBezTo>
                  <a:cubicBezTo>
                    <a:pt x="1" y="7339"/>
                    <a:pt x="36193" y="9441"/>
                    <a:pt x="80859" y="9441"/>
                  </a:cubicBezTo>
                  <a:cubicBezTo>
                    <a:pt x="125491" y="9441"/>
                    <a:pt x="161683" y="7339"/>
                    <a:pt x="161683" y="4737"/>
                  </a:cubicBezTo>
                  <a:cubicBezTo>
                    <a:pt x="161683" y="2136"/>
                    <a:pt x="125491" y="1"/>
                    <a:pt x="808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4"/>
            <p:cNvSpPr/>
            <p:nvPr/>
          </p:nvSpPr>
          <p:spPr>
            <a:xfrm>
              <a:off x="1140550" y="2332227"/>
              <a:ext cx="1291312" cy="1018894"/>
            </a:xfrm>
            <a:custGeom>
              <a:avLst/>
              <a:gdLst/>
              <a:ahLst/>
              <a:cxnLst/>
              <a:rect l="l" t="t" r="r" b="b"/>
              <a:pathLst>
                <a:path w="61978" h="48903" extrusionOk="0">
                  <a:moveTo>
                    <a:pt x="13143" y="1"/>
                  </a:moveTo>
                  <a:lnTo>
                    <a:pt x="13143" y="8841"/>
                  </a:lnTo>
                  <a:lnTo>
                    <a:pt x="9273" y="8841"/>
                  </a:lnTo>
                  <a:cubicBezTo>
                    <a:pt x="9253" y="8840"/>
                    <a:pt x="9232" y="8840"/>
                    <a:pt x="9212" y="8840"/>
                  </a:cubicBezTo>
                  <a:cubicBezTo>
                    <a:pt x="4103" y="8840"/>
                    <a:pt x="0" y="12997"/>
                    <a:pt x="0" y="18081"/>
                  </a:cubicBezTo>
                  <a:cubicBezTo>
                    <a:pt x="0" y="23218"/>
                    <a:pt x="4136" y="27354"/>
                    <a:pt x="9273" y="27354"/>
                  </a:cubicBezTo>
                  <a:lnTo>
                    <a:pt x="13143" y="27354"/>
                  </a:lnTo>
                  <a:lnTo>
                    <a:pt x="13143" y="36194"/>
                  </a:lnTo>
                  <a:lnTo>
                    <a:pt x="21682" y="36194"/>
                  </a:lnTo>
                  <a:lnTo>
                    <a:pt x="21682" y="39829"/>
                  </a:lnTo>
                  <a:cubicBezTo>
                    <a:pt x="21782" y="44866"/>
                    <a:pt x="25919" y="48903"/>
                    <a:pt x="30955" y="48903"/>
                  </a:cubicBezTo>
                  <a:cubicBezTo>
                    <a:pt x="35992" y="48903"/>
                    <a:pt x="40095" y="44866"/>
                    <a:pt x="40229" y="39829"/>
                  </a:cubicBezTo>
                  <a:lnTo>
                    <a:pt x="40229" y="36194"/>
                  </a:lnTo>
                  <a:lnTo>
                    <a:pt x="49369" y="36194"/>
                  </a:lnTo>
                  <a:lnTo>
                    <a:pt x="49369" y="27354"/>
                  </a:lnTo>
                  <a:lnTo>
                    <a:pt x="52738" y="27354"/>
                  </a:lnTo>
                  <a:cubicBezTo>
                    <a:pt x="57841" y="27354"/>
                    <a:pt x="61978" y="23218"/>
                    <a:pt x="61978" y="18081"/>
                  </a:cubicBezTo>
                  <a:cubicBezTo>
                    <a:pt x="61978" y="12977"/>
                    <a:pt x="57841" y="8841"/>
                    <a:pt x="52738" y="8841"/>
                  </a:cubicBezTo>
                  <a:lnTo>
                    <a:pt x="49335" y="8841"/>
                  </a:lnTo>
                  <a:lnTo>
                    <a:pt x="49335" y="1"/>
                  </a:lnTo>
                  <a:lnTo>
                    <a:pt x="40496" y="1"/>
                  </a:lnTo>
                  <a:lnTo>
                    <a:pt x="40496" y="3904"/>
                  </a:lnTo>
                  <a:cubicBezTo>
                    <a:pt x="40629" y="9074"/>
                    <a:pt x="36426" y="13344"/>
                    <a:pt x="31256" y="13344"/>
                  </a:cubicBezTo>
                  <a:cubicBezTo>
                    <a:pt x="26052" y="13344"/>
                    <a:pt x="21849" y="9074"/>
                    <a:pt x="21982" y="3904"/>
                  </a:cubicBezTo>
                  <a:lnTo>
                    <a:pt x="219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4"/>
            <p:cNvSpPr/>
            <p:nvPr/>
          </p:nvSpPr>
          <p:spPr>
            <a:xfrm>
              <a:off x="2105288" y="2058063"/>
              <a:ext cx="1017498" cy="1028624"/>
            </a:xfrm>
            <a:custGeom>
              <a:avLst/>
              <a:gdLst/>
              <a:ahLst/>
              <a:cxnLst/>
              <a:rect l="l" t="t" r="r" b="b"/>
              <a:pathLst>
                <a:path w="48836" h="49370" extrusionOk="0">
                  <a:moveTo>
                    <a:pt x="18113" y="0"/>
                  </a:moveTo>
                  <a:cubicBezTo>
                    <a:pt x="12976" y="0"/>
                    <a:pt x="8840" y="4170"/>
                    <a:pt x="8840" y="9274"/>
                  </a:cubicBezTo>
                  <a:lnTo>
                    <a:pt x="8840" y="13143"/>
                  </a:lnTo>
                  <a:lnTo>
                    <a:pt x="0" y="13143"/>
                  </a:lnTo>
                  <a:lnTo>
                    <a:pt x="0" y="21983"/>
                  </a:lnTo>
                  <a:lnTo>
                    <a:pt x="3903" y="21983"/>
                  </a:lnTo>
                  <a:cubicBezTo>
                    <a:pt x="9007" y="21983"/>
                    <a:pt x="13143" y="26153"/>
                    <a:pt x="13143" y="31256"/>
                  </a:cubicBezTo>
                  <a:cubicBezTo>
                    <a:pt x="13143" y="36360"/>
                    <a:pt x="9007" y="40529"/>
                    <a:pt x="3903" y="40529"/>
                  </a:cubicBezTo>
                  <a:lnTo>
                    <a:pt x="0" y="40529"/>
                  </a:lnTo>
                  <a:lnTo>
                    <a:pt x="0" y="49369"/>
                  </a:lnTo>
                  <a:lnTo>
                    <a:pt x="36226" y="49369"/>
                  </a:lnTo>
                  <a:lnTo>
                    <a:pt x="36226" y="40529"/>
                  </a:lnTo>
                  <a:lnTo>
                    <a:pt x="39562" y="40529"/>
                  </a:lnTo>
                  <a:cubicBezTo>
                    <a:pt x="44699" y="40529"/>
                    <a:pt x="48835" y="36360"/>
                    <a:pt x="48835" y="31256"/>
                  </a:cubicBezTo>
                  <a:cubicBezTo>
                    <a:pt x="48835" y="26153"/>
                    <a:pt x="44699" y="21983"/>
                    <a:pt x="39562" y="21983"/>
                  </a:cubicBezTo>
                  <a:lnTo>
                    <a:pt x="36226" y="21983"/>
                  </a:lnTo>
                  <a:lnTo>
                    <a:pt x="36226" y="13143"/>
                  </a:lnTo>
                  <a:lnTo>
                    <a:pt x="27386" y="13143"/>
                  </a:lnTo>
                  <a:lnTo>
                    <a:pt x="27386" y="9274"/>
                  </a:lnTo>
                  <a:cubicBezTo>
                    <a:pt x="27386" y="4170"/>
                    <a:pt x="23217" y="0"/>
                    <a:pt x="18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4"/>
            <p:cNvSpPr/>
            <p:nvPr/>
          </p:nvSpPr>
          <p:spPr>
            <a:xfrm>
              <a:off x="1967644" y="1821364"/>
              <a:ext cx="440598" cy="424680"/>
            </a:xfrm>
            <a:custGeom>
              <a:avLst/>
              <a:gdLst/>
              <a:ahLst/>
              <a:cxnLst/>
              <a:rect l="l" t="t" r="r" b="b"/>
              <a:pathLst>
                <a:path w="21147" h="20383" extrusionOk="0">
                  <a:moveTo>
                    <a:pt x="10601" y="1"/>
                  </a:moveTo>
                  <a:cubicBezTo>
                    <a:pt x="10548" y="1"/>
                    <a:pt x="10494" y="1"/>
                    <a:pt x="10441" y="1"/>
                  </a:cubicBezTo>
                  <a:cubicBezTo>
                    <a:pt x="2735" y="101"/>
                    <a:pt x="0" y="4004"/>
                    <a:pt x="0" y="8141"/>
                  </a:cubicBezTo>
                  <a:cubicBezTo>
                    <a:pt x="0" y="12344"/>
                    <a:pt x="2502" y="16113"/>
                    <a:pt x="9640" y="16480"/>
                  </a:cubicBezTo>
                  <a:cubicBezTo>
                    <a:pt x="9840" y="16513"/>
                    <a:pt x="10007" y="16680"/>
                    <a:pt x="10007" y="16880"/>
                  </a:cubicBezTo>
                  <a:cubicBezTo>
                    <a:pt x="10207" y="18515"/>
                    <a:pt x="11175" y="18982"/>
                    <a:pt x="11942" y="19349"/>
                  </a:cubicBezTo>
                  <a:lnTo>
                    <a:pt x="12042" y="19382"/>
                  </a:lnTo>
                  <a:cubicBezTo>
                    <a:pt x="12843" y="19749"/>
                    <a:pt x="13643" y="20016"/>
                    <a:pt x="14477" y="20182"/>
                  </a:cubicBezTo>
                  <a:lnTo>
                    <a:pt x="15278" y="20383"/>
                  </a:lnTo>
                  <a:cubicBezTo>
                    <a:pt x="15278" y="20383"/>
                    <a:pt x="13743" y="19382"/>
                    <a:pt x="12976" y="18715"/>
                  </a:cubicBezTo>
                  <a:cubicBezTo>
                    <a:pt x="12742" y="18515"/>
                    <a:pt x="12576" y="18314"/>
                    <a:pt x="12409" y="18081"/>
                  </a:cubicBezTo>
                  <a:cubicBezTo>
                    <a:pt x="12275" y="17847"/>
                    <a:pt x="12275" y="17547"/>
                    <a:pt x="12409" y="17314"/>
                  </a:cubicBezTo>
                  <a:cubicBezTo>
                    <a:pt x="12742" y="16847"/>
                    <a:pt x="13676" y="16813"/>
                    <a:pt x="14210" y="16613"/>
                  </a:cubicBezTo>
                  <a:cubicBezTo>
                    <a:pt x="18513" y="15713"/>
                    <a:pt x="20782" y="11743"/>
                    <a:pt x="20948" y="8874"/>
                  </a:cubicBezTo>
                  <a:cubicBezTo>
                    <a:pt x="21147" y="4372"/>
                    <a:pt x="17633" y="1"/>
                    <a:pt x="106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4"/>
            <p:cNvSpPr/>
            <p:nvPr/>
          </p:nvSpPr>
          <p:spPr>
            <a:xfrm>
              <a:off x="1963456" y="1817196"/>
              <a:ext cx="447598" cy="433014"/>
            </a:xfrm>
            <a:custGeom>
              <a:avLst/>
              <a:gdLst/>
              <a:ahLst/>
              <a:cxnLst/>
              <a:rect l="l" t="t" r="r" b="b"/>
              <a:pathLst>
                <a:path w="21483" h="20783" extrusionOk="0">
                  <a:moveTo>
                    <a:pt x="10842" y="435"/>
                  </a:moveTo>
                  <a:cubicBezTo>
                    <a:pt x="15078" y="435"/>
                    <a:pt x="17513" y="2003"/>
                    <a:pt x="18781" y="3337"/>
                  </a:cubicBezTo>
                  <a:cubicBezTo>
                    <a:pt x="20249" y="4871"/>
                    <a:pt x="21049" y="6940"/>
                    <a:pt x="20916" y="9074"/>
                  </a:cubicBezTo>
                  <a:cubicBezTo>
                    <a:pt x="20649" y="12744"/>
                    <a:pt x="17980" y="15846"/>
                    <a:pt x="14344" y="16646"/>
                  </a:cubicBezTo>
                  <a:cubicBezTo>
                    <a:pt x="14211" y="16680"/>
                    <a:pt x="14011" y="16713"/>
                    <a:pt x="13844" y="16747"/>
                  </a:cubicBezTo>
                  <a:cubicBezTo>
                    <a:pt x="13310" y="16880"/>
                    <a:pt x="12710" y="16980"/>
                    <a:pt x="12443" y="17414"/>
                  </a:cubicBezTo>
                  <a:cubicBezTo>
                    <a:pt x="12243" y="17714"/>
                    <a:pt x="12243" y="18081"/>
                    <a:pt x="12443" y="18381"/>
                  </a:cubicBezTo>
                  <a:cubicBezTo>
                    <a:pt x="12610" y="18648"/>
                    <a:pt x="12810" y="18881"/>
                    <a:pt x="13044" y="19082"/>
                  </a:cubicBezTo>
                  <a:cubicBezTo>
                    <a:pt x="13410" y="19382"/>
                    <a:pt x="13944" y="19782"/>
                    <a:pt x="14411" y="20082"/>
                  </a:cubicBezTo>
                  <a:cubicBezTo>
                    <a:pt x="13677" y="19949"/>
                    <a:pt x="13010" y="19715"/>
                    <a:pt x="12343" y="19415"/>
                  </a:cubicBezTo>
                  <a:lnTo>
                    <a:pt x="12243" y="19348"/>
                  </a:lnTo>
                  <a:cubicBezTo>
                    <a:pt x="11476" y="18981"/>
                    <a:pt x="10608" y="18581"/>
                    <a:pt x="10442" y="17080"/>
                  </a:cubicBezTo>
                  <a:cubicBezTo>
                    <a:pt x="10408" y="16747"/>
                    <a:pt x="10175" y="16480"/>
                    <a:pt x="9841" y="16446"/>
                  </a:cubicBezTo>
                  <a:cubicBezTo>
                    <a:pt x="1635" y="16046"/>
                    <a:pt x="401" y="11209"/>
                    <a:pt x="401" y="8341"/>
                  </a:cubicBezTo>
                  <a:cubicBezTo>
                    <a:pt x="401" y="5972"/>
                    <a:pt x="1402" y="535"/>
                    <a:pt x="10642" y="435"/>
                  </a:cubicBezTo>
                  <a:close/>
                  <a:moveTo>
                    <a:pt x="10778" y="1"/>
                  </a:moveTo>
                  <a:cubicBezTo>
                    <a:pt x="10733" y="1"/>
                    <a:pt x="10687" y="1"/>
                    <a:pt x="10642" y="1"/>
                  </a:cubicBezTo>
                  <a:cubicBezTo>
                    <a:pt x="1035" y="135"/>
                    <a:pt x="1" y="5872"/>
                    <a:pt x="1" y="8341"/>
                  </a:cubicBezTo>
                  <a:cubicBezTo>
                    <a:pt x="1" y="11343"/>
                    <a:pt x="1268" y="16446"/>
                    <a:pt x="9841" y="16880"/>
                  </a:cubicBezTo>
                  <a:cubicBezTo>
                    <a:pt x="9975" y="16880"/>
                    <a:pt x="10008" y="17080"/>
                    <a:pt x="10008" y="17113"/>
                  </a:cubicBezTo>
                  <a:cubicBezTo>
                    <a:pt x="10242" y="18848"/>
                    <a:pt x="11276" y="19348"/>
                    <a:pt x="12076" y="19715"/>
                  </a:cubicBezTo>
                  <a:lnTo>
                    <a:pt x="12176" y="19782"/>
                  </a:lnTo>
                  <a:cubicBezTo>
                    <a:pt x="12943" y="20149"/>
                    <a:pt x="13777" y="20416"/>
                    <a:pt x="14645" y="20583"/>
                  </a:cubicBezTo>
                  <a:lnTo>
                    <a:pt x="15412" y="20783"/>
                  </a:lnTo>
                  <a:lnTo>
                    <a:pt x="15479" y="20783"/>
                  </a:lnTo>
                  <a:cubicBezTo>
                    <a:pt x="15545" y="20783"/>
                    <a:pt x="15645" y="20749"/>
                    <a:pt x="15679" y="20649"/>
                  </a:cubicBezTo>
                  <a:cubicBezTo>
                    <a:pt x="15712" y="20549"/>
                    <a:pt x="15679" y="20449"/>
                    <a:pt x="15612" y="20382"/>
                  </a:cubicBezTo>
                  <a:cubicBezTo>
                    <a:pt x="15579" y="20382"/>
                    <a:pt x="14078" y="19382"/>
                    <a:pt x="13344" y="18748"/>
                  </a:cubicBezTo>
                  <a:cubicBezTo>
                    <a:pt x="13110" y="18581"/>
                    <a:pt x="12943" y="18381"/>
                    <a:pt x="12810" y="18148"/>
                  </a:cubicBezTo>
                  <a:cubicBezTo>
                    <a:pt x="12710" y="18014"/>
                    <a:pt x="12710" y="17781"/>
                    <a:pt x="12810" y="17614"/>
                  </a:cubicBezTo>
                  <a:cubicBezTo>
                    <a:pt x="13010" y="17347"/>
                    <a:pt x="13511" y="17247"/>
                    <a:pt x="13944" y="17147"/>
                  </a:cubicBezTo>
                  <a:cubicBezTo>
                    <a:pt x="14111" y="17113"/>
                    <a:pt x="14311" y="17080"/>
                    <a:pt x="14478" y="17013"/>
                  </a:cubicBezTo>
                  <a:cubicBezTo>
                    <a:pt x="18281" y="16179"/>
                    <a:pt x="21049" y="12944"/>
                    <a:pt x="21349" y="9074"/>
                  </a:cubicBezTo>
                  <a:cubicBezTo>
                    <a:pt x="21483" y="6839"/>
                    <a:pt x="20649" y="4638"/>
                    <a:pt x="19081" y="3037"/>
                  </a:cubicBezTo>
                  <a:cubicBezTo>
                    <a:pt x="17727" y="1617"/>
                    <a:pt x="15229" y="1"/>
                    <a:pt x="107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4"/>
            <p:cNvSpPr/>
            <p:nvPr/>
          </p:nvSpPr>
          <p:spPr>
            <a:xfrm>
              <a:off x="1938494" y="1819947"/>
              <a:ext cx="440598" cy="424013"/>
            </a:xfrm>
            <a:custGeom>
              <a:avLst/>
              <a:gdLst/>
              <a:ahLst/>
              <a:cxnLst/>
              <a:rect l="l" t="t" r="r" b="b"/>
              <a:pathLst>
                <a:path w="21147" h="20351" extrusionOk="0">
                  <a:moveTo>
                    <a:pt x="10468" y="1"/>
                  </a:moveTo>
                  <a:cubicBezTo>
                    <a:pt x="3488" y="1"/>
                    <a:pt x="0" y="4356"/>
                    <a:pt x="198" y="8842"/>
                  </a:cubicBezTo>
                  <a:cubicBezTo>
                    <a:pt x="365" y="11744"/>
                    <a:pt x="2633" y="14847"/>
                    <a:pt x="6936" y="15781"/>
                  </a:cubicBezTo>
                  <a:cubicBezTo>
                    <a:pt x="7570" y="15981"/>
                    <a:pt x="8504" y="15947"/>
                    <a:pt x="8771" y="17048"/>
                  </a:cubicBezTo>
                  <a:cubicBezTo>
                    <a:pt x="8904" y="17549"/>
                    <a:pt x="8671" y="18116"/>
                    <a:pt x="8171" y="18683"/>
                  </a:cubicBezTo>
                  <a:cubicBezTo>
                    <a:pt x="7503" y="19450"/>
                    <a:pt x="5869" y="20351"/>
                    <a:pt x="5869" y="20351"/>
                  </a:cubicBezTo>
                  <a:lnTo>
                    <a:pt x="6669" y="20150"/>
                  </a:lnTo>
                  <a:cubicBezTo>
                    <a:pt x="7503" y="19984"/>
                    <a:pt x="8304" y="19717"/>
                    <a:pt x="9105" y="19350"/>
                  </a:cubicBezTo>
                  <a:lnTo>
                    <a:pt x="9205" y="19316"/>
                  </a:lnTo>
                  <a:cubicBezTo>
                    <a:pt x="9972" y="18950"/>
                    <a:pt x="10939" y="18483"/>
                    <a:pt x="11139" y="16881"/>
                  </a:cubicBezTo>
                  <a:cubicBezTo>
                    <a:pt x="11139" y="16681"/>
                    <a:pt x="11273" y="16448"/>
                    <a:pt x="11506" y="16448"/>
                  </a:cubicBezTo>
                  <a:cubicBezTo>
                    <a:pt x="18645" y="16081"/>
                    <a:pt x="21146" y="12311"/>
                    <a:pt x="21146" y="8108"/>
                  </a:cubicBezTo>
                  <a:cubicBezTo>
                    <a:pt x="21146" y="3972"/>
                    <a:pt x="18445" y="103"/>
                    <a:pt x="10706" y="3"/>
                  </a:cubicBezTo>
                  <a:cubicBezTo>
                    <a:pt x="10626" y="2"/>
                    <a:pt x="10547" y="1"/>
                    <a:pt x="10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4"/>
            <p:cNvSpPr/>
            <p:nvPr/>
          </p:nvSpPr>
          <p:spPr>
            <a:xfrm>
              <a:off x="1935661" y="1815113"/>
              <a:ext cx="447598" cy="433014"/>
            </a:xfrm>
            <a:custGeom>
              <a:avLst/>
              <a:gdLst/>
              <a:ahLst/>
              <a:cxnLst/>
              <a:rect l="l" t="t" r="r" b="b"/>
              <a:pathLst>
                <a:path w="21483" h="20783" extrusionOk="0">
                  <a:moveTo>
                    <a:pt x="10875" y="435"/>
                  </a:moveTo>
                  <a:cubicBezTo>
                    <a:pt x="20082" y="568"/>
                    <a:pt x="21082" y="6005"/>
                    <a:pt x="21082" y="8340"/>
                  </a:cubicBezTo>
                  <a:cubicBezTo>
                    <a:pt x="21082" y="11209"/>
                    <a:pt x="19848" y="16079"/>
                    <a:pt x="11642" y="16480"/>
                  </a:cubicBezTo>
                  <a:cubicBezTo>
                    <a:pt x="11342" y="16480"/>
                    <a:pt x="11075" y="16746"/>
                    <a:pt x="11075" y="17080"/>
                  </a:cubicBezTo>
                  <a:cubicBezTo>
                    <a:pt x="10875" y="18581"/>
                    <a:pt x="10008" y="19015"/>
                    <a:pt x="9274" y="19382"/>
                  </a:cubicBezTo>
                  <a:lnTo>
                    <a:pt x="9174" y="19415"/>
                  </a:lnTo>
                  <a:cubicBezTo>
                    <a:pt x="8540" y="19682"/>
                    <a:pt x="7906" y="19915"/>
                    <a:pt x="7272" y="20082"/>
                  </a:cubicBezTo>
                  <a:cubicBezTo>
                    <a:pt x="7706" y="19782"/>
                    <a:pt x="8106" y="19448"/>
                    <a:pt x="8473" y="19048"/>
                  </a:cubicBezTo>
                  <a:cubicBezTo>
                    <a:pt x="9040" y="18414"/>
                    <a:pt x="9274" y="17814"/>
                    <a:pt x="9140" y="17247"/>
                  </a:cubicBezTo>
                  <a:cubicBezTo>
                    <a:pt x="8907" y="16246"/>
                    <a:pt x="8106" y="16046"/>
                    <a:pt x="7539" y="15913"/>
                  </a:cubicBezTo>
                  <a:cubicBezTo>
                    <a:pt x="7373" y="15879"/>
                    <a:pt x="7239" y="15846"/>
                    <a:pt x="7106" y="15812"/>
                  </a:cubicBezTo>
                  <a:cubicBezTo>
                    <a:pt x="2769" y="14912"/>
                    <a:pt x="668" y="11776"/>
                    <a:pt x="568" y="9074"/>
                  </a:cubicBezTo>
                  <a:cubicBezTo>
                    <a:pt x="434" y="6939"/>
                    <a:pt x="1201" y="4871"/>
                    <a:pt x="2703" y="3337"/>
                  </a:cubicBezTo>
                  <a:cubicBezTo>
                    <a:pt x="3937" y="2003"/>
                    <a:pt x="6372" y="435"/>
                    <a:pt x="10608" y="435"/>
                  </a:cubicBezTo>
                  <a:close/>
                  <a:moveTo>
                    <a:pt x="10708" y="1"/>
                  </a:moveTo>
                  <a:cubicBezTo>
                    <a:pt x="6255" y="1"/>
                    <a:pt x="3723" y="1649"/>
                    <a:pt x="2369" y="3037"/>
                  </a:cubicBezTo>
                  <a:cubicBezTo>
                    <a:pt x="801" y="4638"/>
                    <a:pt x="1" y="6839"/>
                    <a:pt x="101" y="9074"/>
                  </a:cubicBezTo>
                  <a:cubicBezTo>
                    <a:pt x="234" y="11943"/>
                    <a:pt x="2436" y="15245"/>
                    <a:pt x="6972" y="16179"/>
                  </a:cubicBezTo>
                  <a:cubicBezTo>
                    <a:pt x="7106" y="16246"/>
                    <a:pt x="7239" y="16279"/>
                    <a:pt x="7406" y="16313"/>
                  </a:cubicBezTo>
                  <a:cubicBezTo>
                    <a:pt x="7973" y="16446"/>
                    <a:pt x="8507" y="16580"/>
                    <a:pt x="8707" y="17314"/>
                  </a:cubicBezTo>
                  <a:cubicBezTo>
                    <a:pt x="8807" y="17747"/>
                    <a:pt x="8607" y="18248"/>
                    <a:pt x="8140" y="18781"/>
                  </a:cubicBezTo>
                  <a:cubicBezTo>
                    <a:pt x="7506" y="19482"/>
                    <a:pt x="5905" y="20382"/>
                    <a:pt x="5905" y="20382"/>
                  </a:cubicBezTo>
                  <a:cubicBezTo>
                    <a:pt x="5805" y="20449"/>
                    <a:pt x="5771" y="20549"/>
                    <a:pt x="5805" y="20649"/>
                  </a:cubicBezTo>
                  <a:cubicBezTo>
                    <a:pt x="5838" y="20749"/>
                    <a:pt x="5905" y="20783"/>
                    <a:pt x="6005" y="20783"/>
                  </a:cubicBezTo>
                  <a:lnTo>
                    <a:pt x="6805" y="20583"/>
                  </a:lnTo>
                  <a:cubicBezTo>
                    <a:pt x="7673" y="20416"/>
                    <a:pt x="8507" y="20149"/>
                    <a:pt x="9307" y="19782"/>
                  </a:cubicBezTo>
                  <a:lnTo>
                    <a:pt x="9407" y="19749"/>
                  </a:lnTo>
                  <a:cubicBezTo>
                    <a:pt x="10175" y="19382"/>
                    <a:pt x="11242" y="18848"/>
                    <a:pt x="11442" y="17147"/>
                  </a:cubicBezTo>
                  <a:cubicBezTo>
                    <a:pt x="11442" y="17080"/>
                    <a:pt x="11475" y="16880"/>
                    <a:pt x="11642" y="16880"/>
                  </a:cubicBezTo>
                  <a:cubicBezTo>
                    <a:pt x="20182" y="16480"/>
                    <a:pt x="21449" y="11343"/>
                    <a:pt x="21449" y="8340"/>
                  </a:cubicBezTo>
                  <a:cubicBezTo>
                    <a:pt x="21483" y="5872"/>
                    <a:pt x="20415" y="135"/>
                    <a:pt x="10842" y="1"/>
                  </a:cubicBezTo>
                  <a:cubicBezTo>
                    <a:pt x="10797" y="1"/>
                    <a:pt x="10752" y="1"/>
                    <a:pt x="107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4"/>
            <p:cNvSpPr/>
            <p:nvPr/>
          </p:nvSpPr>
          <p:spPr>
            <a:xfrm>
              <a:off x="2112206" y="1965946"/>
              <a:ext cx="123718" cy="69526"/>
            </a:xfrm>
            <a:custGeom>
              <a:avLst/>
              <a:gdLst/>
              <a:ahLst/>
              <a:cxnLst/>
              <a:rect l="l" t="t" r="r" b="b"/>
              <a:pathLst>
                <a:path w="5938" h="3337" extrusionOk="0">
                  <a:moveTo>
                    <a:pt x="5938" y="1"/>
                  </a:moveTo>
                  <a:lnTo>
                    <a:pt x="0" y="1502"/>
                  </a:lnTo>
                  <a:lnTo>
                    <a:pt x="1802" y="3336"/>
                  </a:lnTo>
                  <a:lnTo>
                    <a:pt x="59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4"/>
            <p:cNvSpPr/>
            <p:nvPr/>
          </p:nvSpPr>
          <p:spPr>
            <a:xfrm>
              <a:off x="2098579" y="1957195"/>
              <a:ext cx="150429" cy="86611"/>
            </a:xfrm>
            <a:custGeom>
              <a:avLst/>
              <a:gdLst/>
              <a:ahLst/>
              <a:cxnLst/>
              <a:rect l="l" t="t" r="r" b="b"/>
              <a:pathLst>
                <a:path w="7220" h="4157" extrusionOk="0">
                  <a:moveTo>
                    <a:pt x="6607" y="0"/>
                  </a:moveTo>
                  <a:cubicBezTo>
                    <a:pt x="6515" y="0"/>
                    <a:pt x="6417" y="36"/>
                    <a:pt x="6325" y="120"/>
                  </a:cubicBezTo>
                  <a:lnTo>
                    <a:pt x="2489" y="3189"/>
                  </a:lnTo>
                  <a:lnTo>
                    <a:pt x="955" y="1655"/>
                  </a:lnTo>
                  <a:cubicBezTo>
                    <a:pt x="857" y="1541"/>
                    <a:pt x="744" y="1495"/>
                    <a:pt x="635" y="1495"/>
                  </a:cubicBezTo>
                  <a:cubicBezTo>
                    <a:pt x="297" y="1495"/>
                    <a:pt x="1" y="1944"/>
                    <a:pt x="354" y="2222"/>
                  </a:cubicBezTo>
                  <a:lnTo>
                    <a:pt x="2189" y="4057"/>
                  </a:lnTo>
                  <a:cubicBezTo>
                    <a:pt x="2255" y="4123"/>
                    <a:pt x="2356" y="4157"/>
                    <a:pt x="2456" y="4157"/>
                  </a:cubicBezTo>
                  <a:cubicBezTo>
                    <a:pt x="2556" y="4157"/>
                    <a:pt x="2656" y="4157"/>
                    <a:pt x="2722" y="4090"/>
                  </a:cubicBezTo>
                  <a:lnTo>
                    <a:pt x="6825" y="754"/>
                  </a:lnTo>
                  <a:cubicBezTo>
                    <a:pt x="7220" y="491"/>
                    <a:pt x="6951" y="0"/>
                    <a:pt x="66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4"/>
            <p:cNvSpPr/>
            <p:nvPr/>
          </p:nvSpPr>
          <p:spPr>
            <a:xfrm>
              <a:off x="3247885" y="1678365"/>
              <a:ext cx="91070" cy="113676"/>
            </a:xfrm>
            <a:custGeom>
              <a:avLst/>
              <a:gdLst/>
              <a:ahLst/>
              <a:cxnLst/>
              <a:rect l="l" t="t" r="r" b="b"/>
              <a:pathLst>
                <a:path w="4371" h="5456" extrusionOk="0">
                  <a:moveTo>
                    <a:pt x="3778" y="0"/>
                  </a:moveTo>
                  <a:cubicBezTo>
                    <a:pt x="3609" y="0"/>
                    <a:pt x="3440" y="81"/>
                    <a:pt x="3337" y="226"/>
                  </a:cubicBezTo>
                  <a:lnTo>
                    <a:pt x="168" y="4629"/>
                  </a:lnTo>
                  <a:cubicBezTo>
                    <a:pt x="1" y="4863"/>
                    <a:pt x="68" y="5197"/>
                    <a:pt x="301" y="5363"/>
                  </a:cubicBezTo>
                  <a:cubicBezTo>
                    <a:pt x="334" y="5397"/>
                    <a:pt x="368" y="5397"/>
                    <a:pt x="435" y="5430"/>
                  </a:cubicBezTo>
                  <a:cubicBezTo>
                    <a:pt x="485" y="5447"/>
                    <a:pt x="539" y="5455"/>
                    <a:pt x="594" y="5455"/>
                  </a:cubicBezTo>
                  <a:cubicBezTo>
                    <a:pt x="760" y="5455"/>
                    <a:pt x="935" y="5380"/>
                    <a:pt x="1035" y="5230"/>
                  </a:cubicBezTo>
                  <a:lnTo>
                    <a:pt x="4204" y="827"/>
                  </a:lnTo>
                  <a:cubicBezTo>
                    <a:pt x="4371" y="593"/>
                    <a:pt x="4304" y="260"/>
                    <a:pt x="4070" y="93"/>
                  </a:cubicBezTo>
                  <a:cubicBezTo>
                    <a:pt x="3982" y="30"/>
                    <a:pt x="3880" y="0"/>
                    <a:pt x="37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4"/>
            <p:cNvSpPr/>
            <p:nvPr/>
          </p:nvSpPr>
          <p:spPr>
            <a:xfrm>
              <a:off x="3324354" y="1873433"/>
              <a:ext cx="137865" cy="39712"/>
            </a:xfrm>
            <a:custGeom>
              <a:avLst/>
              <a:gdLst/>
              <a:ahLst/>
              <a:cxnLst/>
              <a:rect l="l" t="t" r="r" b="b"/>
              <a:pathLst>
                <a:path w="6617" h="1906" extrusionOk="0">
                  <a:moveTo>
                    <a:pt x="5871" y="1"/>
                  </a:moveTo>
                  <a:cubicBezTo>
                    <a:pt x="5850" y="1"/>
                    <a:pt x="5827" y="2"/>
                    <a:pt x="5804" y="4"/>
                  </a:cubicBezTo>
                  <a:lnTo>
                    <a:pt x="567" y="871"/>
                  </a:lnTo>
                  <a:cubicBezTo>
                    <a:pt x="67" y="938"/>
                    <a:pt x="0" y="1672"/>
                    <a:pt x="501" y="1872"/>
                  </a:cubicBezTo>
                  <a:cubicBezTo>
                    <a:pt x="567" y="1906"/>
                    <a:pt x="667" y="1906"/>
                    <a:pt x="767" y="1906"/>
                  </a:cubicBezTo>
                  <a:lnTo>
                    <a:pt x="6004" y="1038"/>
                  </a:lnTo>
                  <a:cubicBezTo>
                    <a:pt x="6616" y="877"/>
                    <a:pt x="6482" y="1"/>
                    <a:pt x="58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4"/>
            <p:cNvSpPr/>
            <p:nvPr/>
          </p:nvSpPr>
          <p:spPr>
            <a:xfrm>
              <a:off x="2894253" y="1748270"/>
              <a:ext cx="123822" cy="89090"/>
            </a:xfrm>
            <a:custGeom>
              <a:avLst/>
              <a:gdLst/>
              <a:ahLst/>
              <a:cxnLst/>
              <a:rect l="l" t="t" r="r" b="b"/>
              <a:pathLst>
                <a:path w="5943" h="4276" extrusionOk="0">
                  <a:moveTo>
                    <a:pt x="700" y="1"/>
                  </a:moveTo>
                  <a:cubicBezTo>
                    <a:pt x="286" y="1"/>
                    <a:pt x="0" y="547"/>
                    <a:pt x="361" y="908"/>
                  </a:cubicBezTo>
                  <a:lnTo>
                    <a:pt x="4898" y="4143"/>
                  </a:lnTo>
                  <a:cubicBezTo>
                    <a:pt x="4931" y="4177"/>
                    <a:pt x="4964" y="4210"/>
                    <a:pt x="5031" y="4243"/>
                  </a:cubicBezTo>
                  <a:cubicBezTo>
                    <a:pt x="5095" y="4266"/>
                    <a:pt x="5156" y="4276"/>
                    <a:pt x="5215" y="4276"/>
                  </a:cubicBezTo>
                  <a:cubicBezTo>
                    <a:pt x="5677" y="4276"/>
                    <a:pt x="5942" y="3635"/>
                    <a:pt x="5498" y="3309"/>
                  </a:cubicBezTo>
                  <a:lnTo>
                    <a:pt x="961" y="74"/>
                  </a:lnTo>
                  <a:cubicBezTo>
                    <a:pt x="872" y="23"/>
                    <a:pt x="783"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4"/>
            <p:cNvSpPr/>
            <p:nvPr/>
          </p:nvSpPr>
          <p:spPr>
            <a:xfrm>
              <a:off x="3290329" y="2032601"/>
              <a:ext cx="120426" cy="86257"/>
            </a:xfrm>
            <a:custGeom>
              <a:avLst/>
              <a:gdLst/>
              <a:ahLst/>
              <a:cxnLst/>
              <a:rect l="l" t="t" r="r" b="b"/>
              <a:pathLst>
                <a:path w="5780" h="4140" extrusionOk="0">
                  <a:moveTo>
                    <a:pt x="764" y="1"/>
                  </a:moveTo>
                  <a:cubicBezTo>
                    <a:pt x="321" y="1"/>
                    <a:pt x="1" y="643"/>
                    <a:pt x="466" y="971"/>
                  </a:cubicBezTo>
                  <a:lnTo>
                    <a:pt x="4735" y="4040"/>
                  </a:lnTo>
                  <a:cubicBezTo>
                    <a:pt x="4769" y="4040"/>
                    <a:pt x="4802" y="4074"/>
                    <a:pt x="4869" y="4107"/>
                  </a:cubicBezTo>
                  <a:cubicBezTo>
                    <a:pt x="4933" y="4129"/>
                    <a:pt x="4994" y="4140"/>
                    <a:pt x="5053" y="4140"/>
                  </a:cubicBezTo>
                  <a:cubicBezTo>
                    <a:pt x="5515" y="4140"/>
                    <a:pt x="5780" y="3499"/>
                    <a:pt x="5336" y="3173"/>
                  </a:cubicBezTo>
                  <a:lnTo>
                    <a:pt x="1066" y="104"/>
                  </a:lnTo>
                  <a:cubicBezTo>
                    <a:pt x="964" y="32"/>
                    <a:pt x="861" y="1"/>
                    <a:pt x="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4"/>
            <p:cNvSpPr/>
            <p:nvPr/>
          </p:nvSpPr>
          <p:spPr>
            <a:xfrm>
              <a:off x="3090259" y="1625649"/>
              <a:ext cx="43441" cy="136636"/>
            </a:xfrm>
            <a:custGeom>
              <a:avLst/>
              <a:gdLst/>
              <a:ahLst/>
              <a:cxnLst/>
              <a:rect l="l" t="t" r="r" b="b"/>
              <a:pathLst>
                <a:path w="2085" h="6558" extrusionOk="0">
                  <a:moveTo>
                    <a:pt x="622" y="0"/>
                  </a:moveTo>
                  <a:cubicBezTo>
                    <a:pt x="315" y="0"/>
                    <a:pt x="1" y="244"/>
                    <a:pt x="94" y="655"/>
                  </a:cubicBezTo>
                  <a:lnTo>
                    <a:pt x="995" y="6125"/>
                  </a:lnTo>
                  <a:cubicBezTo>
                    <a:pt x="1028" y="6292"/>
                    <a:pt x="1128" y="6459"/>
                    <a:pt x="1328" y="6526"/>
                  </a:cubicBezTo>
                  <a:cubicBezTo>
                    <a:pt x="1388" y="6548"/>
                    <a:pt x="1450" y="6558"/>
                    <a:pt x="1509" y="6558"/>
                  </a:cubicBezTo>
                  <a:cubicBezTo>
                    <a:pt x="1814" y="6558"/>
                    <a:pt x="2084" y="6293"/>
                    <a:pt x="2029" y="5959"/>
                  </a:cubicBezTo>
                  <a:lnTo>
                    <a:pt x="1128" y="488"/>
                  </a:lnTo>
                  <a:cubicBezTo>
                    <a:pt x="1099" y="150"/>
                    <a:pt x="863" y="0"/>
                    <a:pt x="6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4"/>
            <p:cNvSpPr/>
            <p:nvPr/>
          </p:nvSpPr>
          <p:spPr>
            <a:xfrm>
              <a:off x="3247885" y="1678365"/>
              <a:ext cx="91070" cy="113676"/>
            </a:xfrm>
            <a:custGeom>
              <a:avLst/>
              <a:gdLst/>
              <a:ahLst/>
              <a:cxnLst/>
              <a:rect l="l" t="t" r="r" b="b"/>
              <a:pathLst>
                <a:path w="4371" h="5456" extrusionOk="0">
                  <a:moveTo>
                    <a:pt x="3778" y="0"/>
                  </a:moveTo>
                  <a:cubicBezTo>
                    <a:pt x="3609" y="0"/>
                    <a:pt x="3440" y="81"/>
                    <a:pt x="3337" y="226"/>
                  </a:cubicBezTo>
                  <a:lnTo>
                    <a:pt x="168" y="4629"/>
                  </a:lnTo>
                  <a:cubicBezTo>
                    <a:pt x="1" y="4863"/>
                    <a:pt x="68" y="5197"/>
                    <a:pt x="301" y="5363"/>
                  </a:cubicBezTo>
                  <a:cubicBezTo>
                    <a:pt x="334" y="5397"/>
                    <a:pt x="368" y="5397"/>
                    <a:pt x="435" y="5430"/>
                  </a:cubicBezTo>
                  <a:cubicBezTo>
                    <a:pt x="485" y="5447"/>
                    <a:pt x="539" y="5455"/>
                    <a:pt x="594" y="5455"/>
                  </a:cubicBezTo>
                  <a:cubicBezTo>
                    <a:pt x="760" y="5455"/>
                    <a:pt x="935" y="5380"/>
                    <a:pt x="1035" y="5230"/>
                  </a:cubicBezTo>
                  <a:lnTo>
                    <a:pt x="4204" y="827"/>
                  </a:lnTo>
                  <a:cubicBezTo>
                    <a:pt x="4371" y="593"/>
                    <a:pt x="4304" y="260"/>
                    <a:pt x="4070" y="93"/>
                  </a:cubicBezTo>
                  <a:cubicBezTo>
                    <a:pt x="3982" y="30"/>
                    <a:pt x="3880" y="0"/>
                    <a:pt x="37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4"/>
            <p:cNvSpPr/>
            <p:nvPr/>
          </p:nvSpPr>
          <p:spPr>
            <a:xfrm>
              <a:off x="3324354" y="1873433"/>
              <a:ext cx="137865" cy="39712"/>
            </a:xfrm>
            <a:custGeom>
              <a:avLst/>
              <a:gdLst/>
              <a:ahLst/>
              <a:cxnLst/>
              <a:rect l="l" t="t" r="r" b="b"/>
              <a:pathLst>
                <a:path w="6617" h="1906" extrusionOk="0">
                  <a:moveTo>
                    <a:pt x="5871" y="1"/>
                  </a:moveTo>
                  <a:cubicBezTo>
                    <a:pt x="5850" y="1"/>
                    <a:pt x="5827" y="2"/>
                    <a:pt x="5804" y="4"/>
                  </a:cubicBezTo>
                  <a:lnTo>
                    <a:pt x="567" y="871"/>
                  </a:lnTo>
                  <a:cubicBezTo>
                    <a:pt x="67" y="938"/>
                    <a:pt x="0" y="1672"/>
                    <a:pt x="501" y="1872"/>
                  </a:cubicBezTo>
                  <a:cubicBezTo>
                    <a:pt x="567" y="1906"/>
                    <a:pt x="667" y="1906"/>
                    <a:pt x="767" y="1906"/>
                  </a:cubicBezTo>
                  <a:lnTo>
                    <a:pt x="6004" y="1038"/>
                  </a:lnTo>
                  <a:cubicBezTo>
                    <a:pt x="6616" y="877"/>
                    <a:pt x="6482" y="1"/>
                    <a:pt x="58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4"/>
            <p:cNvSpPr/>
            <p:nvPr/>
          </p:nvSpPr>
          <p:spPr>
            <a:xfrm>
              <a:off x="2894253" y="1748270"/>
              <a:ext cx="123822" cy="89090"/>
            </a:xfrm>
            <a:custGeom>
              <a:avLst/>
              <a:gdLst/>
              <a:ahLst/>
              <a:cxnLst/>
              <a:rect l="l" t="t" r="r" b="b"/>
              <a:pathLst>
                <a:path w="5943" h="4276" extrusionOk="0">
                  <a:moveTo>
                    <a:pt x="700" y="1"/>
                  </a:moveTo>
                  <a:cubicBezTo>
                    <a:pt x="286" y="1"/>
                    <a:pt x="0" y="547"/>
                    <a:pt x="361" y="908"/>
                  </a:cubicBezTo>
                  <a:lnTo>
                    <a:pt x="4898" y="4143"/>
                  </a:lnTo>
                  <a:cubicBezTo>
                    <a:pt x="4931" y="4177"/>
                    <a:pt x="4964" y="4210"/>
                    <a:pt x="5031" y="4243"/>
                  </a:cubicBezTo>
                  <a:cubicBezTo>
                    <a:pt x="5095" y="4266"/>
                    <a:pt x="5156" y="4276"/>
                    <a:pt x="5215" y="4276"/>
                  </a:cubicBezTo>
                  <a:cubicBezTo>
                    <a:pt x="5677" y="4276"/>
                    <a:pt x="5942" y="3635"/>
                    <a:pt x="5498" y="3309"/>
                  </a:cubicBezTo>
                  <a:lnTo>
                    <a:pt x="961" y="74"/>
                  </a:lnTo>
                  <a:cubicBezTo>
                    <a:pt x="872" y="23"/>
                    <a:pt x="783"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4"/>
            <p:cNvSpPr/>
            <p:nvPr/>
          </p:nvSpPr>
          <p:spPr>
            <a:xfrm>
              <a:off x="3290329" y="2032601"/>
              <a:ext cx="120426" cy="86257"/>
            </a:xfrm>
            <a:custGeom>
              <a:avLst/>
              <a:gdLst/>
              <a:ahLst/>
              <a:cxnLst/>
              <a:rect l="l" t="t" r="r" b="b"/>
              <a:pathLst>
                <a:path w="5780" h="4140" extrusionOk="0">
                  <a:moveTo>
                    <a:pt x="764" y="1"/>
                  </a:moveTo>
                  <a:cubicBezTo>
                    <a:pt x="321" y="1"/>
                    <a:pt x="1" y="643"/>
                    <a:pt x="466" y="971"/>
                  </a:cubicBezTo>
                  <a:lnTo>
                    <a:pt x="4735" y="4040"/>
                  </a:lnTo>
                  <a:cubicBezTo>
                    <a:pt x="4769" y="4040"/>
                    <a:pt x="4802" y="4074"/>
                    <a:pt x="4869" y="4107"/>
                  </a:cubicBezTo>
                  <a:cubicBezTo>
                    <a:pt x="4933" y="4129"/>
                    <a:pt x="4994" y="4140"/>
                    <a:pt x="5053" y="4140"/>
                  </a:cubicBezTo>
                  <a:cubicBezTo>
                    <a:pt x="5515" y="4140"/>
                    <a:pt x="5780" y="3499"/>
                    <a:pt x="5336" y="3173"/>
                  </a:cubicBezTo>
                  <a:lnTo>
                    <a:pt x="1066" y="104"/>
                  </a:lnTo>
                  <a:cubicBezTo>
                    <a:pt x="964" y="32"/>
                    <a:pt x="861" y="1"/>
                    <a:pt x="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4"/>
            <p:cNvSpPr/>
            <p:nvPr/>
          </p:nvSpPr>
          <p:spPr>
            <a:xfrm>
              <a:off x="3090259" y="1625649"/>
              <a:ext cx="43441" cy="136636"/>
            </a:xfrm>
            <a:custGeom>
              <a:avLst/>
              <a:gdLst/>
              <a:ahLst/>
              <a:cxnLst/>
              <a:rect l="l" t="t" r="r" b="b"/>
              <a:pathLst>
                <a:path w="2085" h="6558" extrusionOk="0">
                  <a:moveTo>
                    <a:pt x="622" y="0"/>
                  </a:moveTo>
                  <a:cubicBezTo>
                    <a:pt x="315" y="0"/>
                    <a:pt x="1" y="244"/>
                    <a:pt x="94" y="655"/>
                  </a:cubicBezTo>
                  <a:lnTo>
                    <a:pt x="995" y="6125"/>
                  </a:lnTo>
                  <a:cubicBezTo>
                    <a:pt x="1028" y="6292"/>
                    <a:pt x="1128" y="6459"/>
                    <a:pt x="1328" y="6526"/>
                  </a:cubicBezTo>
                  <a:cubicBezTo>
                    <a:pt x="1388" y="6548"/>
                    <a:pt x="1450" y="6558"/>
                    <a:pt x="1509" y="6558"/>
                  </a:cubicBezTo>
                  <a:cubicBezTo>
                    <a:pt x="1814" y="6558"/>
                    <a:pt x="2084" y="6293"/>
                    <a:pt x="2029" y="5959"/>
                  </a:cubicBezTo>
                  <a:lnTo>
                    <a:pt x="1128" y="488"/>
                  </a:lnTo>
                  <a:cubicBezTo>
                    <a:pt x="1099" y="150"/>
                    <a:pt x="863" y="0"/>
                    <a:pt x="6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4"/>
            <p:cNvSpPr/>
            <p:nvPr/>
          </p:nvSpPr>
          <p:spPr>
            <a:xfrm>
              <a:off x="2965700" y="1812883"/>
              <a:ext cx="338485" cy="351841"/>
            </a:xfrm>
            <a:custGeom>
              <a:avLst/>
              <a:gdLst/>
              <a:ahLst/>
              <a:cxnLst/>
              <a:rect l="l" t="t" r="r" b="b"/>
              <a:pathLst>
                <a:path w="16246" h="16887" extrusionOk="0">
                  <a:moveTo>
                    <a:pt x="8261" y="1"/>
                  </a:moveTo>
                  <a:cubicBezTo>
                    <a:pt x="6187" y="1"/>
                    <a:pt x="4132" y="900"/>
                    <a:pt x="2736" y="2610"/>
                  </a:cubicBezTo>
                  <a:cubicBezTo>
                    <a:pt x="1102" y="4912"/>
                    <a:pt x="1802" y="7814"/>
                    <a:pt x="1635" y="10449"/>
                  </a:cubicBezTo>
                  <a:cubicBezTo>
                    <a:pt x="1569" y="11249"/>
                    <a:pt x="1" y="13351"/>
                    <a:pt x="1" y="13351"/>
                  </a:cubicBezTo>
                  <a:lnTo>
                    <a:pt x="4871" y="16887"/>
                  </a:lnTo>
                  <a:cubicBezTo>
                    <a:pt x="4871" y="16887"/>
                    <a:pt x="6372" y="14752"/>
                    <a:pt x="7139" y="14418"/>
                  </a:cubicBezTo>
                  <a:cubicBezTo>
                    <a:pt x="9608" y="13451"/>
                    <a:pt x="12543" y="13218"/>
                    <a:pt x="14211" y="10916"/>
                  </a:cubicBezTo>
                  <a:cubicBezTo>
                    <a:pt x="16246" y="7747"/>
                    <a:pt x="15479" y="3544"/>
                    <a:pt x="12410" y="1342"/>
                  </a:cubicBezTo>
                  <a:cubicBezTo>
                    <a:pt x="11163" y="438"/>
                    <a:pt x="9707" y="1"/>
                    <a:pt x="8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4"/>
            <p:cNvSpPr/>
            <p:nvPr/>
          </p:nvSpPr>
          <p:spPr>
            <a:xfrm>
              <a:off x="2949719" y="2098006"/>
              <a:ext cx="112613" cy="88111"/>
            </a:xfrm>
            <a:custGeom>
              <a:avLst/>
              <a:gdLst/>
              <a:ahLst/>
              <a:cxnLst/>
              <a:rect l="l" t="t" r="r" b="b"/>
              <a:pathLst>
                <a:path w="5405" h="4229" extrusionOk="0">
                  <a:moveTo>
                    <a:pt x="534" y="1"/>
                  </a:moveTo>
                  <a:lnTo>
                    <a:pt x="534" y="1"/>
                  </a:lnTo>
                  <a:cubicBezTo>
                    <a:pt x="1" y="768"/>
                    <a:pt x="167" y="1835"/>
                    <a:pt x="935" y="2402"/>
                  </a:cubicBezTo>
                  <a:lnTo>
                    <a:pt x="3003" y="3903"/>
                  </a:lnTo>
                  <a:cubicBezTo>
                    <a:pt x="3302" y="4124"/>
                    <a:pt x="3646" y="4229"/>
                    <a:pt x="3988" y="4229"/>
                  </a:cubicBezTo>
                  <a:cubicBezTo>
                    <a:pt x="4525" y="4229"/>
                    <a:pt x="5058" y="3972"/>
                    <a:pt x="5405" y="3503"/>
                  </a:cubicBezTo>
                  <a:lnTo>
                    <a:pt x="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4"/>
            <p:cNvSpPr/>
            <p:nvPr/>
          </p:nvSpPr>
          <p:spPr>
            <a:xfrm>
              <a:off x="2953198" y="2153618"/>
              <a:ext cx="56317" cy="46129"/>
            </a:xfrm>
            <a:custGeom>
              <a:avLst/>
              <a:gdLst/>
              <a:ahLst/>
              <a:cxnLst/>
              <a:rect l="l" t="t" r="r" b="b"/>
              <a:pathLst>
                <a:path w="2703" h="2214" extrusionOk="0">
                  <a:moveTo>
                    <a:pt x="434" y="0"/>
                  </a:moveTo>
                  <a:lnTo>
                    <a:pt x="434" y="0"/>
                  </a:lnTo>
                  <a:cubicBezTo>
                    <a:pt x="0" y="601"/>
                    <a:pt x="134" y="1501"/>
                    <a:pt x="768" y="1935"/>
                  </a:cubicBezTo>
                  <a:cubicBezTo>
                    <a:pt x="1009" y="2123"/>
                    <a:pt x="1300" y="2213"/>
                    <a:pt x="1588" y="2213"/>
                  </a:cubicBezTo>
                  <a:cubicBezTo>
                    <a:pt x="2017" y="2213"/>
                    <a:pt x="2443" y="2013"/>
                    <a:pt x="2702" y="1635"/>
                  </a:cubicBezTo>
                  <a:lnTo>
                    <a:pt x="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4"/>
            <p:cNvSpPr/>
            <p:nvPr/>
          </p:nvSpPr>
          <p:spPr>
            <a:xfrm>
              <a:off x="2953198" y="2153618"/>
              <a:ext cx="56317" cy="46129"/>
            </a:xfrm>
            <a:custGeom>
              <a:avLst/>
              <a:gdLst/>
              <a:ahLst/>
              <a:cxnLst/>
              <a:rect l="l" t="t" r="r" b="b"/>
              <a:pathLst>
                <a:path w="2703" h="2214" extrusionOk="0">
                  <a:moveTo>
                    <a:pt x="434" y="0"/>
                  </a:moveTo>
                  <a:lnTo>
                    <a:pt x="434" y="0"/>
                  </a:lnTo>
                  <a:cubicBezTo>
                    <a:pt x="0" y="601"/>
                    <a:pt x="134" y="1501"/>
                    <a:pt x="768" y="1935"/>
                  </a:cubicBezTo>
                  <a:cubicBezTo>
                    <a:pt x="1009" y="2123"/>
                    <a:pt x="1300" y="2213"/>
                    <a:pt x="1588" y="2213"/>
                  </a:cubicBezTo>
                  <a:cubicBezTo>
                    <a:pt x="2017" y="2213"/>
                    <a:pt x="2443" y="2013"/>
                    <a:pt x="2702" y="1635"/>
                  </a:cubicBezTo>
                  <a:lnTo>
                    <a:pt x="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4"/>
            <p:cNvSpPr/>
            <p:nvPr/>
          </p:nvSpPr>
          <p:spPr>
            <a:xfrm>
              <a:off x="2949719" y="2098006"/>
              <a:ext cx="112613" cy="88111"/>
            </a:xfrm>
            <a:custGeom>
              <a:avLst/>
              <a:gdLst/>
              <a:ahLst/>
              <a:cxnLst/>
              <a:rect l="l" t="t" r="r" b="b"/>
              <a:pathLst>
                <a:path w="5405" h="4229" extrusionOk="0">
                  <a:moveTo>
                    <a:pt x="534" y="1"/>
                  </a:moveTo>
                  <a:lnTo>
                    <a:pt x="534" y="1"/>
                  </a:lnTo>
                  <a:cubicBezTo>
                    <a:pt x="1" y="768"/>
                    <a:pt x="167" y="1835"/>
                    <a:pt x="935" y="2402"/>
                  </a:cubicBezTo>
                  <a:lnTo>
                    <a:pt x="3003" y="3903"/>
                  </a:lnTo>
                  <a:cubicBezTo>
                    <a:pt x="3302" y="4124"/>
                    <a:pt x="3646" y="4229"/>
                    <a:pt x="3988" y="4229"/>
                  </a:cubicBezTo>
                  <a:cubicBezTo>
                    <a:pt x="4525" y="4229"/>
                    <a:pt x="5058" y="3972"/>
                    <a:pt x="5405" y="3503"/>
                  </a:cubicBezTo>
                  <a:lnTo>
                    <a:pt x="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4"/>
            <p:cNvSpPr/>
            <p:nvPr/>
          </p:nvSpPr>
          <p:spPr>
            <a:xfrm>
              <a:off x="967484" y="1868641"/>
              <a:ext cx="640801" cy="328068"/>
            </a:xfrm>
            <a:custGeom>
              <a:avLst/>
              <a:gdLst/>
              <a:ahLst/>
              <a:cxnLst/>
              <a:rect l="l" t="t" r="r" b="b"/>
              <a:pathLst>
                <a:path w="30756" h="15746" extrusionOk="0">
                  <a:moveTo>
                    <a:pt x="30755" y="1"/>
                  </a:moveTo>
                  <a:lnTo>
                    <a:pt x="26119" y="501"/>
                  </a:lnTo>
                  <a:lnTo>
                    <a:pt x="26819" y="1502"/>
                  </a:lnTo>
                  <a:lnTo>
                    <a:pt x="19814" y="9274"/>
                  </a:lnTo>
                  <a:lnTo>
                    <a:pt x="9307" y="7206"/>
                  </a:lnTo>
                  <a:lnTo>
                    <a:pt x="0" y="14578"/>
                  </a:lnTo>
                  <a:lnTo>
                    <a:pt x="1434" y="15745"/>
                  </a:lnTo>
                  <a:lnTo>
                    <a:pt x="9640" y="8740"/>
                  </a:lnTo>
                  <a:lnTo>
                    <a:pt x="20148" y="10842"/>
                  </a:lnTo>
                  <a:lnTo>
                    <a:pt x="28154" y="3303"/>
                  </a:lnTo>
                  <a:lnTo>
                    <a:pt x="28887" y="4270"/>
                  </a:lnTo>
                  <a:lnTo>
                    <a:pt x="30755"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4"/>
            <p:cNvSpPr/>
            <p:nvPr/>
          </p:nvSpPr>
          <p:spPr>
            <a:xfrm>
              <a:off x="967484" y="1868641"/>
              <a:ext cx="640801" cy="328068"/>
            </a:xfrm>
            <a:custGeom>
              <a:avLst/>
              <a:gdLst/>
              <a:ahLst/>
              <a:cxnLst/>
              <a:rect l="l" t="t" r="r" b="b"/>
              <a:pathLst>
                <a:path w="30756" h="15746" extrusionOk="0">
                  <a:moveTo>
                    <a:pt x="30755" y="1"/>
                  </a:moveTo>
                  <a:lnTo>
                    <a:pt x="26119" y="501"/>
                  </a:lnTo>
                  <a:lnTo>
                    <a:pt x="26819" y="1502"/>
                  </a:lnTo>
                  <a:lnTo>
                    <a:pt x="19814" y="9274"/>
                  </a:lnTo>
                  <a:lnTo>
                    <a:pt x="9307" y="7206"/>
                  </a:lnTo>
                  <a:lnTo>
                    <a:pt x="0" y="14578"/>
                  </a:lnTo>
                  <a:lnTo>
                    <a:pt x="1434" y="15745"/>
                  </a:lnTo>
                  <a:lnTo>
                    <a:pt x="9640" y="8740"/>
                  </a:lnTo>
                  <a:lnTo>
                    <a:pt x="20148" y="10842"/>
                  </a:lnTo>
                  <a:lnTo>
                    <a:pt x="28154" y="3303"/>
                  </a:lnTo>
                  <a:lnTo>
                    <a:pt x="28887" y="4270"/>
                  </a:lnTo>
                  <a:lnTo>
                    <a:pt x="307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4"/>
            <p:cNvSpPr/>
            <p:nvPr/>
          </p:nvSpPr>
          <p:spPr>
            <a:xfrm>
              <a:off x="2400642" y="3197556"/>
              <a:ext cx="267605" cy="1208618"/>
            </a:xfrm>
            <a:custGeom>
              <a:avLst/>
              <a:gdLst/>
              <a:ahLst/>
              <a:cxnLst/>
              <a:rect l="l" t="t" r="r" b="b"/>
              <a:pathLst>
                <a:path w="12844" h="58009" extrusionOk="0">
                  <a:moveTo>
                    <a:pt x="1735" y="1"/>
                  </a:moveTo>
                  <a:lnTo>
                    <a:pt x="67" y="28488"/>
                  </a:lnTo>
                  <a:lnTo>
                    <a:pt x="1" y="57842"/>
                  </a:lnTo>
                  <a:lnTo>
                    <a:pt x="2569" y="58009"/>
                  </a:lnTo>
                  <a:cubicBezTo>
                    <a:pt x="2569" y="58009"/>
                    <a:pt x="5605" y="42831"/>
                    <a:pt x="6072" y="35326"/>
                  </a:cubicBezTo>
                  <a:cubicBezTo>
                    <a:pt x="6172" y="33425"/>
                    <a:pt x="5738" y="31190"/>
                    <a:pt x="5938" y="29689"/>
                  </a:cubicBezTo>
                  <a:cubicBezTo>
                    <a:pt x="6138" y="28354"/>
                    <a:pt x="6639" y="27520"/>
                    <a:pt x="7372" y="24552"/>
                  </a:cubicBezTo>
                  <a:cubicBezTo>
                    <a:pt x="8273" y="20916"/>
                    <a:pt x="9207" y="16045"/>
                    <a:pt x="8974" y="12276"/>
                  </a:cubicBezTo>
                  <a:cubicBezTo>
                    <a:pt x="8974" y="12276"/>
                    <a:pt x="12843" y="8240"/>
                    <a:pt x="11842" y="2703"/>
                  </a:cubicBezTo>
                  <a:lnTo>
                    <a:pt x="1735" y="1"/>
                  </a:lnTo>
                  <a:close/>
                </a:path>
              </a:pathLst>
            </a:custGeom>
            <a:solidFill>
              <a:srgbClr val="DD8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4"/>
            <p:cNvSpPr/>
            <p:nvPr/>
          </p:nvSpPr>
          <p:spPr>
            <a:xfrm>
              <a:off x="2538953" y="3232998"/>
              <a:ext cx="325984" cy="1184303"/>
            </a:xfrm>
            <a:custGeom>
              <a:avLst/>
              <a:gdLst/>
              <a:ahLst/>
              <a:cxnLst/>
              <a:rect l="l" t="t" r="r" b="b"/>
              <a:pathLst>
                <a:path w="15646" h="56842" extrusionOk="0">
                  <a:moveTo>
                    <a:pt x="10475" y="1"/>
                  </a:moveTo>
                  <a:lnTo>
                    <a:pt x="1" y="334"/>
                  </a:lnTo>
                  <a:lnTo>
                    <a:pt x="6539" y="28088"/>
                  </a:lnTo>
                  <a:lnTo>
                    <a:pt x="13010" y="56775"/>
                  </a:lnTo>
                  <a:lnTo>
                    <a:pt x="15312" y="56842"/>
                  </a:lnTo>
                  <a:cubicBezTo>
                    <a:pt x="15312" y="56842"/>
                    <a:pt x="15645" y="40363"/>
                    <a:pt x="13911" y="32958"/>
                  </a:cubicBezTo>
                  <a:cubicBezTo>
                    <a:pt x="13477" y="31090"/>
                    <a:pt x="12743" y="29088"/>
                    <a:pt x="12510" y="27587"/>
                  </a:cubicBezTo>
                  <a:cubicBezTo>
                    <a:pt x="12309" y="26253"/>
                    <a:pt x="12576" y="25319"/>
                    <a:pt x="12443" y="22250"/>
                  </a:cubicBezTo>
                  <a:cubicBezTo>
                    <a:pt x="12243" y="18514"/>
                    <a:pt x="11742" y="13577"/>
                    <a:pt x="10441" y="10008"/>
                  </a:cubicBezTo>
                  <a:cubicBezTo>
                    <a:pt x="10441" y="10008"/>
                    <a:pt x="12977" y="5004"/>
                    <a:pt x="10475" y="1"/>
                  </a:cubicBezTo>
                  <a:close/>
                </a:path>
              </a:pathLst>
            </a:custGeom>
            <a:solidFill>
              <a:srgbClr val="DD8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4"/>
            <p:cNvSpPr/>
            <p:nvPr/>
          </p:nvSpPr>
          <p:spPr>
            <a:xfrm>
              <a:off x="2095516" y="2704091"/>
              <a:ext cx="171680" cy="159867"/>
            </a:xfrm>
            <a:custGeom>
              <a:avLst/>
              <a:gdLst/>
              <a:ahLst/>
              <a:cxnLst/>
              <a:rect l="l" t="t" r="r" b="b"/>
              <a:pathLst>
                <a:path w="8240" h="7673" extrusionOk="0">
                  <a:moveTo>
                    <a:pt x="801" y="0"/>
                  </a:moveTo>
                  <a:cubicBezTo>
                    <a:pt x="801" y="0"/>
                    <a:pt x="1" y="1935"/>
                    <a:pt x="501" y="2602"/>
                  </a:cubicBezTo>
                  <a:cubicBezTo>
                    <a:pt x="968" y="3236"/>
                    <a:pt x="3937" y="5070"/>
                    <a:pt x="3937" y="5070"/>
                  </a:cubicBezTo>
                  <a:cubicBezTo>
                    <a:pt x="3937" y="5070"/>
                    <a:pt x="6138" y="6705"/>
                    <a:pt x="6772" y="7672"/>
                  </a:cubicBezTo>
                  <a:lnTo>
                    <a:pt x="8240" y="6104"/>
                  </a:lnTo>
                  <a:cubicBezTo>
                    <a:pt x="7640" y="5604"/>
                    <a:pt x="5171" y="4036"/>
                    <a:pt x="4904" y="3836"/>
                  </a:cubicBezTo>
                  <a:cubicBezTo>
                    <a:pt x="4904" y="3836"/>
                    <a:pt x="4938" y="2035"/>
                    <a:pt x="3737" y="1635"/>
                  </a:cubicBezTo>
                  <a:lnTo>
                    <a:pt x="2503" y="33"/>
                  </a:lnTo>
                  <a:lnTo>
                    <a:pt x="801" y="0"/>
                  </a:lnTo>
                  <a:close/>
                </a:path>
              </a:pathLst>
            </a:custGeom>
            <a:solidFill>
              <a:srgbClr val="DD8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4"/>
            <p:cNvSpPr/>
            <p:nvPr/>
          </p:nvSpPr>
          <p:spPr>
            <a:xfrm>
              <a:off x="2183091" y="2708946"/>
              <a:ext cx="317630" cy="235040"/>
            </a:xfrm>
            <a:custGeom>
              <a:avLst/>
              <a:gdLst/>
              <a:ahLst/>
              <a:cxnLst/>
              <a:rect l="l" t="t" r="r" b="b"/>
              <a:pathLst>
                <a:path w="15245" h="11281" extrusionOk="0">
                  <a:moveTo>
                    <a:pt x="15245" y="1"/>
                  </a:moveTo>
                  <a:cubicBezTo>
                    <a:pt x="13877" y="634"/>
                    <a:pt x="12676" y="1468"/>
                    <a:pt x="11576" y="2502"/>
                  </a:cubicBezTo>
                  <a:cubicBezTo>
                    <a:pt x="9841" y="4070"/>
                    <a:pt x="8207" y="5705"/>
                    <a:pt x="6639" y="7439"/>
                  </a:cubicBezTo>
                  <a:cubicBezTo>
                    <a:pt x="6639" y="7439"/>
                    <a:pt x="3670" y="5204"/>
                    <a:pt x="1669" y="3770"/>
                  </a:cubicBezTo>
                  <a:lnTo>
                    <a:pt x="1" y="5605"/>
                  </a:lnTo>
                  <a:cubicBezTo>
                    <a:pt x="1702" y="7739"/>
                    <a:pt x="4637" y="11142"/>
                    <a:pt x="6239" y="11275"/>
                  </a:cubicBezTo>
                  <a:cubicBezTo>
                    <a:pt x="6277" y="11279"/>
                    <a:pt x="6317" y="11280"/>
                    <a:pt x="6357" y="11280"/>
                  </a:cubicBezTo>
                  <a:cubicBezTo>
                    <a:pt x="8369" y="11280"/>
                    <a:pt x="13175" y="7312"/>
                    <a:pt x="14711" y="5971"/>
                  </a:cubicBezTo>
                  <a:lnTo>
                    <a:pt x="152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4"/>
            <p:cNvSpPr/>
            <p:nvPr/>
          </p:nvSpPr>
          <p:spPr>
            <a:xfrm>
              <a:off x="2388140" y="2682484"/>
              <a:ext cx="473996" cy="984975"/>
            </a:xfrm>
            <a:custGeom>
              <a:avLst/>
              <a:gdLst/>
              <a:ahLst/>
              <a:cxnLst/>
              <a:rect l="l" t="t" r="r" b="b"/>
              <a:pathLst>
                <a:path w="22750" h="47275" extrusionOk="0">
                  <a:moveTo>
                    <a:pt x="11821" y="0"/>
                  </a:moveTo>
                  <a:cubicBezTo>
                    <a:pt x="8205" y="0"/>
                    <a:pt x="4893" y="1314"/>
                    <a:pt x="3870" y="2405"/>
                  </a:cubicBezTo>
                  <a:cubicBezTo>
                    <a:pt x="2135" y="4206"/>
                    <a:pt x="2769" y="20551"/>
                    <a:pt x="2769" y="20551"/>
                  </a:cubicBezTo>
                  <a:lnTo>
                    <a:pt x="0" y="45669"/>
                  </a:lnTo>
                  <a:cubicBezTo>
                    <a:pt x="5453" y="46892"/>
                    <a:pt x="9729" y="47274"/>
                    <a:pt x="12946" y="47274"/>
                  </a:cubicBezTo>
                  <a:cubicBezTo>
                    <a:pt x="18330" y="47274"/>
                    <a:pt x="20748" y="46203"/>
                    <a:pt x="20748" y="46203"/>
                  </a:cubicBezTo>
                  <a:cubicBezTo>
                    <a:pt x="22750" y="25655"/>
                    <a:pt x="16645" y="20651"/>
                    <a:pt x="16645" y="20651"/>
                  </a:cubicBezTo>
                  <a:cubicBezTo>
                    <a:pt x="17779" y="15247"/>
                    <a:pt x="18580" y="9777"/>
                    <a:pt x="18980" y="4306"/>
                  </a:cubicBezTo>
                  <a:cubicBezTo>
                    <a:pt x="19080" y="2972"/>
                    <a:pt x="18380" y="1738"/>
                    <a:pt x="17212" y="1170"/>
                  </a:cubicBezTo>
                  <a:cubicBezTo>
                    <a:pt x="15503" y="327"/>
                    <a:pt x="13624" y="0"/>
                    <a:pt x="11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4"/>
            <p:cNvSpPr/>
            <p:nvPr/>
          </p:nvSpPr>
          <p:spPr>
            <a:xfrm>
              <a:off x="2477090" y="3100959"/>
              <a:ext cx="159179" cy="43399"/>
            </a:xfrm>
            <a:custGeom>
              <a:avLst/>
              <a:gdLst/>
              <a:ahLst/>
              <a:cxnLst/>
              <a:rect l="l" t="t" r="r" b="b"/>
              <a:pathLst>
                <a:path w="7640" h="2083" extrusionOk="0">
                  <a:moveTo>
                    <a:pt x="1" y="0"/>
                  </a:moveTo>
                  <a:lnTo>
                    <a:pt x="1" y="1935"/>
                  </a:lnTo>
                  <a:cubicBezTo>
                    <a:pt x="1" y="1935"/>
                    <a:pt x="1039" y="2083"/>
                    <a:pt x="3302" y="2083"/>
                  </a:cubicBezTo>
                  <a:cubicBezTo>
                    <a:pt x="4434" y="2083"/>
                    <a:pt x="5872" y="2046"/>
                    <a:pt x="7640" y="1935"/>
                  </a:cubicBezTo>
                  <a:lnTo>
                    <a:pt x="7640" y="0"/>
                  </a:lnTo>
                  <a:cubicBezTo>
                    <a:pt x="7640" y="0"/>
                    <a:pt x="5638" y="341"/>
                    <a:pt x="3375" y="341"/>
                  </a:cubicBezTo>
                  <a:cubicBezTo>
                    <a:pt x="2243" y="341"/>
                    <a:pt x="1046" y="256"/>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4"/>
            <p:cNvSpPr/>
            <p:nvPr/>
          </p:nvSpPr>
          <p:spPr>
            <a:xfrm>
              <a:off x="2521576" y="2560904"/>
              <a:ext cx="168909" cy="187473"/>
            </a:xfrm>
            <a:custGeom>
              <a:avLst/>
              <a:gdLst/>
              <a:ahLst/>
              <a:cxnLst/>
              <a:rect l="l" t="t" r="r" b="b"/>
              <a:pathLst>
                <a:path w="8107" h="8998" extrusionOk="0">
                  <a:moveTo>
                    <a:pt x="8106" y="0"/>
                  </a:moveTo>
                  <a:lnTo>
                    <a:pt x="3870" y="2669"/>
                  </a:lnTo>
                  <a:cubicBezTo>
                    <a:pt x="4037" y="4170"/>
                    <a:pt x="3637" y="5671"/>
                    <a:pt x="1669" y="6005"/>
                  </a:cubicBezTo>
                  <a:cubicBezTo>
                    <a:pt x="1402" y="6038"/>
                    <a:pt x="1202" y="6338"/>
                    <a:pt x="1068" y="6538"/>
                  </a:cubicBezTo>
                  <a:cubicBezTo>
                    <a:pt x="534" y="7306"/>
                    <a:pt x="1" y="8773"/>
                    <a:pt x="2035" y="8974"/>
                  </a:cubicBezTo>
                  <a:cubicBezTo>
                    <a:pt x="2186" y="8990"/>
                    <a:pt x="2342" y="8997"/>
                    <a:pt x="2502" y="8997"/>
                  </a:cubicBezTo>
                  <a:cubicBezTo>
                    <a:pt x="4000" y="8997"/>
                    <a:pt x="5830" y="8317"/>
                    <a:pt x="7006" y="7472"/>
                  </a:cubicBezTo>
                  <a:cubicBezTo>
                    <a:pt x="7373" y="7239"/>
                    <a:pt x="7506" y="6772"/>
                    <a:pt x="7373" y="6372"/>
                  </a:cubicBezTo>
                  <a:cubicBezTo>
                    <a:pt x="6739" y="4637"/>
                    <a:pt x="7506" y="1668"/>
                    <a:pt x="8106" y="0"/>
                  </a:cubicBezTo>
                  <a:close/>
                </a:path>
              </a:pathLst>
            </a:custGeom>
            <a:solidFill>
              <a:srgbClr val="DD8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4"/>
            <p:cNvSpPr/>
            <p:nvPr/>
          </p:nvSpPr>
          <p:spPr>
            <a:xfrm>
              <a:off x="2602212" y="2583845"/>
              <a:ext cx="58401" cy="55609"/>
            </a:xfrm>
            <a:custGeom>
              <a:avLst/>
              <a:gdLst/>
              <a:ahLst/>
              <a:cxnLst/>
              <a:rect l="l" t="t" r="r" b="b"/>
              <a:pathLst>
                <a:path w="2803" h="2669" extrusionOk="0">
                  <a:moveTo>
                    <a:pt x="2502" y="0"/>
                  </a:moveTo>
                  <a:lnTo>
                    <a:pt x="0" y="1568"/>
                  </a:lnTo>
                  <a:cubicBezTo>
                    <a:pt x="33" y="1935"/>
                    <a:pt x="33" y="2302"/>
                    <a:pt x="0" y="2669"/>
                  </a:cubicBezTo>
                  <a:cubicBezTo>
                    <a:pt x="1034" y="2635"/>
                    <a:pt x="1968" y="2102"/>
                    <a:pt x="2502" y="1234"/>
                  </a:cubicBezTo>
                  <a:cubicBezTo>
                    <a:pt x="2802" y="701"/>
                    <a:pt x="2702" y="100"/>
                    <a:pt x="25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4"/>
            <p:cNvSpPr/>
            <p:nvPr/>
          </p:nvSpPr>
          <p:spPr>
            <a:xfrm>
              <a:off x="2529910" y="2578969"/>
              <a:ext cx="65359" cy="50067"/>
            </a:xfrm>
            <a:custGeom>
              <a:avLst/>
              <a:gdLst/>
              <a:ahLst/>
              <a:cxnLst/>
              <a:rect l="l" t="t" r="r" b="b"/>
              <a:pathLst>
                <a:path w="3137" h="2403" extrusionOk="0">
                  <a:moveTo>
                    <a:pt x="1135" y="1"/>
                  </a:moveTo>
                  <a:lnTo>
                    <a:pt x="1" y="2036"/>
                  </a:lnTo>
                  <a:cubicBezTo>
                    <a:pt x="335" y="2036"/>
                    <a:pt x="668" y="2169"/>
                    <a:pt x="1002" y="2202"/>
                  </a:cubicBezTo>
                  <a:cubicBezTo>
                    <a:pt x="1202" y="1935"/>
                    <a:pt x="1402" y="1635"/>
                    <a:pt x="1569" y="1368"/>
                  </a:cubicBezTo>
                  <a:lnTo>
                    <a:pt x="1569" y="1368"/>
                  </a:lnTo>
                  <a:cubicBezTo>
                    <a:pt x="1502" y="1635"/>
                    <a:pt x="1269" y="1935"/>
                    <a:pt x="1202" y="2236"/>
                  </a:cubicBezTo>
                  <a:cubicBezTo>
                    <a:pt x="1836" y="2336"/>
                    <a:pt x="2469" y="2402"/>
                    <a:pt x="3103" y="2402"/>
                  </a:cubicBezTo>
                  <a:cubicBezTo>
                    <a:pt x="3137" y="2202"/>
                    <a:pt x="3137" y="2002"/>
                    <a:pt x="3036" y="1835"/>
                  </a:cubicBezTo>
                  <a:cubicBezTo>
                    <a:pt x="2703" y="1068"/>
                    <a:pt x="2102" y="468"/>
                    <a:pt x="1369" y="101"/>
                  </a:cubicBezTo>
                  <a:lnTo>
                    <a:pt x="11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4"/>
            <p:cNvSpPr/>
            <p:nvPr/>
          </p:nvSpPr>
          <p:spPr>
            <a:xfrm>
              <a:off x="2535473" y="2405529"/>
              <a:ext cx="175160" cy="219018"/>
            </a:xfrm>
            <a:custGeom>
              <a:avLst/>
              <a:gdLst/>
              <a:ahLst/>
              <a:cxnLst/>
              <a:rect l="l" t="t" r="r" b="b"/>
              <a:pathLst>
                <a:path w="8407" h="10512" extrusionOk="0">
                  <a:moveTo>
                    <a:pt x="4655" y="0"/>
                  </a:moveTo>
                  <a:cubicBezTo>
                    <a:pt x="4451" y="0"/>
                    <a:pt x="4244" y="17"/>
                    <a:pt x="4037" y="52"/>
                  </a:cubicBezTo>
                  <a:cubicBezTo>
                    <a:pt x="1235" y="553"/>
                    <a:pt x="1" y="4355"/>
                    <a:pt x="68" y="6857"/>
                  </a:cubicBezTo>
                  <a:cubicBezTo>
                    <a:pt x="117" y="8926"/>
                    <a:pt x="1807" y="10511"/>
                    <a:pt x="3674" y="10511"/>
                  </a:cubicBezTo>
                  <a:cubicBezTo>
                    <a:pt x="4305" y="10511"/>
                    <a:pt x="4956" y="10330"/>
                    <a:pt x="5571" y="9926"/>
                  </a:cubicBezTo>
                  <a:cubicBezTo>
                    <a:pt x="7173" y="8892"/>
                    <a:pt x="7473" y="7324"/>
                    <a:pt x="8207" y="4722"/>
                  </a:cubicBezTo>
                  <a:cubicBezTo>
                    <a:pt x="8373" y="4155"/>
                    <a:pt x="8407" y="3588"/>
                    <a:pt x="8307" y="3021"/>
                  </a:cubicBezTo>
                  <a:cubicBezTo>
                    <a:pt x="7978" y="1230"/>
                    <a:pt x="6395" y="0"/>
                    <a:pt x="4655" y="0"/>
                  </a:cubicBezTo>
                  <a:close/>
                </a:path>
              </a:pathLst>
            </a:custGeom>
            <a:solidFill>
              <a:srgbClr val="DD8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4"/>
            <p:cNvSpPr/>
            <p:nvPr/>
          </p:nvSpPr>
          <p:spPr>
            <a:xfrm>
              <a:off x="2556331" y="2503917"/>
              <a:ext cx="23648" cy="34169"/>
            </a:xfrm>
            <a:custGeom>
              <a:avLst/>
              <a:gdLst/>
              <a:ahLst/>
              <a:cxnLst/>
              <a:rect l="l" t="t" r="r" b="b"/>
              <a:pathLst>
                <a:path w="1135" h="1640" extrusionOk="0">
                  <a:moveTo>
                    <a:pt x="1135" y="0"/>
                  </a:moveTo>
                  <a:lnTo>
                    <a:pt x="1135" y="0"/>
                  </a:lnTo>
                  <a:cubicBezTo>
                    <a:pt x="801" y="501"/>
                    <a:pt x="434" y="934"/>
                    <a:pt x="1" y="1334"/>
                  </a:cubicBezTo>
                  <a:cubicBezTo>
                    <a:pt x="180" y="1514"/>
                    <a:pt x="440" y="1640"/>
                    <a:pt x="708" y="1640"/>
                  </a:cubicBezTo>
                  <a:cubicBezTo>
                    <a:pt x="739" y="1640"/>
                    <a:pt x="770" y="1638"/>
                    <a:pt x="801" y="1635"/>
                  </a:cubicBezTo>
                  <a:lnTo>
                    <a:pt x="1135" y="0"/>
                  </a:lnTo>
                  <a:close/>
                </a:path>
              </a:pathLst>
            </a:custGeom>
            <a:solidFill>
              <a:srgbClr val="FF56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4"/>
            <p:cNvSpPr/>
            <p:nvPr/>
          </p:nvSpPr>
          <p:spPr>
            <a:xfrm>
              <a:off x="2619589" y="2464995"/>
              <a:ext cx="22939" cy="18772"/>
            </a:xfrm>
            <a:custGeom>
              <a:avLst/>
              <a:gdLst/>
              <a:ahLst/>
              <a:cxnLst/>
              <a:rect l="l" t="t" r="r" b="b"/>
              <a:pathLst>
                <a:path w="1101" h="901" extrusionOk="0">
                  <a:moveTo>
                    <a:pt x="133" y="0"/>
                  </a:moveTo>
                  <a:cubicBezTo>
                    <a:pt x="67" y="0"/>
                    <a:pt x="0" y="34"/>
                    <a:pt x="0" y="100"/>
                  </a:cubicBezTo>
                  <a:cubicBezTo>
                    <a:pt x="0" y="167"/>
                    <a:pt x="33" y="234"/>
                    <a:pt x="100" y="234"/>
                  </a:cubicBezTo>
                  <a:cubicBezTo>
                    <a:pt x="434" y="334"/>
                    <a:pt x="701" y="534"/>
                    <a:pt x="834" y="834"/>
                  </a:cubicBezTo>
                  <a:cubicBezTo>
                    <a:pt x="867" y="901"/>
                    <a:pt x="901" y="901"/>
                    <a:pt x="934" y="901"/>
                  </a:cubicBezTo>
                  <a:lnTo>
                    <a:pt x="1001" y="901"/>
                  </a:lnTo>
                  <a:cubicBezTo>
                    <a:pt x="1067" y="867"/>
                    <a:pt x="1101" y="801"/>
                    <a:pt x="1067" y="734"/>
                  </a:cubicBezTo>
                  <a:cubicBezTo>
                    <a:pt x="901" y="367"/>
                    <a:pt x="567" y="67"/>
                    <a:pt x="1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4"/>
            <p:cNvSpPr/>
            <p:nvPr/>
          </p:nvSpPr>
          <p:spPr>
            <a:xfrm>
              <a:off x="2551476" y="2450014"/>
              <a:ext cx="28502" cy="8730"/>
            </a:xfrm>
            <a:custGeom>
              <a:avLst/>
              <a:gdLst/>
              <a:ahLst/>
              <a:cxnLst/>
              <a:rect l="l" t="t" r="r" b="b"/>
              <a:pathLst>
                <a:path w="1368" h="419" extrusionOk="0">
                  <a:moveTo>
                    <a:pt x="734" y="1"/>
                  </a:moveTo>
                  <a:cubicBezTo>
                    <a:pt x="517" y="1"/>
                    <a:pt x="299" y="59"/>
                    <a:pt x="100" y="185"/>
                  </a:cubicBezTo>
                  <a:cubicBezTo>
                    <a:pt x="33" y="219"/>
                    <a:pt x="0" y="286"/>
                    <a:pt x="33" y="352"/>
                  </a:cubicBezTo>
                  <a:cubicBezTo>
                    <a:pt x="67" y="386"/>
                    <a:pt x="67" y="386"/>
                    <a:pt x="100" y="419"/>
                  </a:cubicBezTo>
                  <a:lnTo>
                    <a:pt x="234" y="419"/>
                  </a:lnTo>
                  <a:cubicBezTo>
                    <a:pt x="390" y="302"/>
                    <a:pt x="581" y="253"/>
                    <a:pt x="772" y="253"/>
                  </a:cubicBezTo>
                  <a:cubicBezTo>
                    <a:pt x="907" y="253"/>
                    <a:pt x="1043" y="277"/>
                    <a:pt x="1168" y="319"/>
                  </a:cubicBezTo>
                  <a:cubicBezTo>
                    <a:pt x="1195" y="333"/>
                    <a:pt x="1223" y="341"/>
                    <a:pt x="1248" y="341"/>
                  </a:cubicBezTo>
                  <a:cubicBezTo>
                    <a:pt x="1284" y="341"/>
                    <a:pt x="1315" y="325"/>
                    <a:pt x="1334" y="286"/>
                  </a:cubicBezTo>
                  <a:cubicBezTo>
                    <a:pt x="1368" y="219"/>
                    <a:pt x="1334" y="119"/>
                    <a:pt x="1268" y="119"/>
                  </a:cubicBezTo>
                  <a:cubicBezTo>
                    <a:pt x="1100" y="42"/>
                    <a:pt x="917" y="1"/>
                    <a:pt x="7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4"/>
            <p:cNvSpPr/>
            <p:nvPr/>
          </p:nvSpPr>
          <p:spPr>
            <a:xfrm>
              <a:off x="2526451" y="2675587"/>
              <a:ext cx="165430" cy="111905"/>
            </a:xfrm>
            <a:custGeom>
              <a:avLst/>
              <a:gdLst/>
              <a:ahLst/>
              <a:cxnLst/>
              <a:rect l="l" t="t" r="r" b="b"/>
              <a:pathLst>
                <a:path w="7940" h="5371" extrusionOk="0">
                  <a:moveTo>
                    <a:pt x="7039" y="0"/>
                  </a:moveTo>
                  <a:lnTo>
                    <a:pt x="4103" y="2269"/>
                  </a:lnTo>
                  <a:cubicBezTo>
                    <a:pt x="3914" y="2410"/>
                    <a:pt x="3696" y="2477"/>
                    <a:pt x="3481" y="2477"/>
                  </a:cubicBezTo>
                  <a:cubicBezTo>
                    <a:pt x="3089" y="2477"/>
                    <a:pt x="2708" y="2256"/>
                    <a:pt x="2535" y="1868"/>
                  </a:cubicBezTo>
                  <a:lnTo>
                    <a:pt x="1868" y="334"/>
                  </a:lnTo>
                  <a:lnTo>
                    <a:pt x="1101" y="534"/>
                  </a:lnTo>
                  <a:cubicBezTo>
                    <a:pt x="934" y="567"/>
                    <a:pt x="767" y="734"/>
                    <a:pt x="734" y="901"/>
                  </a:cubicBezTo>
                  <a:cubicBezTo>
                    <a:pt x="567" y="1602"/>
                    <a:pt x="0" y="3369"/>
                    <a:pt x="67" y="4937"/>
                  </a:cubicBezTo>
                  <a:cubicBezTo>
                    <a:pt x="67" y="4937"/>
                    <a:pt x="1031" y="3628"/>
                    <a:pt x="1938" y="3628"/>
                  </a:cubicBezTo>
                  <a:cubicBezTo>
                    <a:pt x="2260" y="3628"/>
                    <a:pt x="2574" y="3792"/>
                    <a:pt x="2836" y="4237"/>
                  </a:cubicBezTo>
                  <a:cubicBezTo>
                    <a:pt x="2836" y="4237"/>
                    <a:pt x="3217" y="3798"/>
                    <a:pt x="3736" y="3798"/>
                  </a:cubicBezTo>
                  <a:cubicBezTo>
                    <a:pt x="4187" y="3798"/>
                    <a:pt x="4741" y="4130"/>
                    <a:pt x="5237" y="5371"/>
                  </a:cubicBezTo>
                  <a:cubicBezTo>
                    <a:pt x="5904" y="4404"/>
                    <a:pt x="6505" y="3369"/>
                    <a:pt x="7039" y="2302"/>
                  </a:cubicBezTo>
                  <a:cubicBezTo>
                    <a:pt x="7572" y="1034"/>
                    <a:pt x="7939" y="334"/>
                    <a:pt x="7939" y="334"/>
                  </a:cubicBezTo>
                  <a:lnTo>
                    <a:pt x="70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4"/>
            <p:cNvSpPr/>
            <p:nvPr/>
          </p:nvSpPr>
          <p:spPr>
            <a:xfrm>
              <a:off x="2611526" y="2678358"/>
              <a:ext cx="195724" cy="572025"/>
            </a:xfrm>
            <a:custGeom>
              <a:avLst/>
              <a:gdLst/>
              <a:ahLst/>
              <a:cxnLst/>
              <a:rect l="l" t="t" r="r" b="b"/>
              <a:pathLst>
                <a:path w="9394" h="27455" extrusionOk="0">
                  <a:moveTo>
                    <a:pt x="3289" y="1"/>
                  </a:moveTo>
                  <a:cubicBezTo>
                    <a:pt x="2022" y="5538"/>
                    <a:pt x="1154" y="11142"/>
                    <a:pt x="687" y="16779"/>
                  </a:cubicBezTo>
                  <a:cubicBezTo>
                    <a:pt x="124" y="24733"/>
                    <a:pt x="1" y="27455"/>
                    <a:pt x="2747" y="27455"/>
                  </a:cubicBezTo>
                  <a:cubicBezTo>
                    <a:pt x="2927" y="27455"/>
                    <a:pt x="3118" y="27443"/>
                    <a:pt x="3322" y="27420"/>
                  </a:cubicBezTo>
                  <a:cubicBezTo>
                    <a:pt x="6658" y="27054"/>
                    <a:pt x="9393" y="26653"/>
                    <a:pt x="8926" y="25419"/>
                  </a:cubicBezTo>
                  <a:cubicBezTo>
                    <a:pt x="8426" y="24218"/>
                    <a:pt x="6625" y="21483"/>
                    <a:pt x="6725" y="20082"/>
                  </a:cubicBezTo>
                  <a:cubicBezTo>
                    <a:pt x="6825" y="18681"/>
                    <a:pt x="7992" y="7773"/>
                    <a:pt x="8126" y="6139"/>
                  </a:cubicBezTo>
                  <a:cubicBezTo>
                    <a:pt x="8259" y="4504"/>
                    <a:pt x="9260" y="1035"/>
                    <a:pt x="32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4"/>
            <p:cNvSpPr/>
            <p:nvPr/>
          </p:nvSpPr>
          <p:spPr>
            <a:xfrm>
              <a:off x="2691162" y="3048118"/>
              <a:ext cx="155700" cy="148241"/>
            </a:xfrm>
            <a:custGeom>
              <a:avLst/>
              <a:gdLst/>
              <a:ahLst/>
              <a:cxnLst/>
              <a:rect l="l" t="t" r="r" b="b"/>
              <a:pathLst>
                <a:path w="7473" h="7115" extrusionOk="0">
                  <a:moveTo>
                    <a:pt x="6005" y="1"/>
                  </a:moveTo>
                  <a:cubicBezTo>
                    <a:pt x="5505" y="601"/>
                    <a:pt x="3637" y="2803"/>
                    <a:pt x="3637" y="2803"/>
                  </a:cubicBezTo>
                  <a:cubicBezTo>
                    <a:pt x="2970" y="3036"/>
                    <a:pt x="2336" y="3337"/>
                    <a:pt x="1702" y="3670"/>
                  </a:cubicBezTo>
                  <a:cubicBezTo>
                    <a:pt x="801" y="4237"/>
                    <a:pt x="1" y="5071"/>
                    <a:pt x="34" y="5305"/>
                  </a:cubicBezTo>
                  <a:cubicBezTo>
                    <a:pt x="234" y="5872"/>
                    <a:pt x="501" y="6405"/>
                    <a:pt x="868" y="6872"/>
                  </a:cubicBezTo>
                  <a:cubicBezTo>
                    <a:pt x="952" y="7040"/>
                    <a:pt x="1129" y="7114"/>
                    <a:pt x="1302" y="7114"/>
                  </a:cubicBezTo>
                  <a:cubicBezTo>
                    <a:pt x="1336" y="7114"/>
                    <a:pt x="1369" y="7111"/>
                    <a:pt x="1402" y="7106"/>
                  </a:cubicBezTo>
                  <a:cubicBezTo>
                    <a:pt x="1902" y="6973"/>
                    <a:pt x="2436" y="6772"/>
                    <a:pt x="2903" y="6572"/>
                  </a:cubicBezTo>
                  <a:cubicBezTo>
                    <a:pt x="3337" y="6339"/>
                    <a:pt x="3737" y="6039"/>
                    <a:pt x="4004" y="5638"/>
                  </a:cubicBezTo>
                  <a:lnTo>
                    <a:pt x="4771" y="4004"/>
                  </a:lnTo>
                  <a:cubicBezTo>
                    <a:pt x="5638" y="3036"/>
                    <a:pt x="6505" y="2136"/>
                    <a:pt x="7473" y="1268"/>
                  </a:cubicBezTo>
                  <a:lnTo>
                    <a:pt x="6005" y="1"/>
                  </a:lnTo>
                  <a:close/>
                </a:path>
              </a:pathLst>
            </a:custGeom>
            <a:solidFill>
              <a:srgbClr val="DD8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4"/>
            <p:cNvSpPr/>
            <p:nvPr/>
          </p:nvSpPr>
          <p:spPr>
            <a:xfrm>
              <a:off x="2427063" y="2684630"/>
              <a:ext cx="130677" cy="567295"/>
            </a:xfrm>
            <a:custGeom>
              <a:avLst/>
              <a:gdLst/>
              <a:ahLst/>
              <a:cxnLst/>
              <a:rect l="l" t="t" r="r" b="b"/>
              <a:pathLst>
                <a:path w="6272" h="27228" extrusionOk="0">
                  <a:moveTo>
                    <a:pt x="6271" y="0"/>
                  </a:moveTo>
                  <a:lnTo>
                    <a:pt x="6271" y="0"/>
                  </a:lnTo>
                  <a:cubicBezTo>
                    <a:pt x="4036" y="434"/>
                    <a:pt x="2168" y="1868"/>
                    <a:pt x="1334" y="2402"/>
                  </a:cubicBezTo>
                  <a:cubicBezTo>
                    <a:pt x="500" y="2969"/>
                    <a:pt x="1001" y="2669"/>
                    <a:pt x="500" y="7572"/>
                  </a:cubicBezTo>
                  <a:cubicBezTo>
                    <a:pt x="0" y="12509"/>
                    <a:pt x="500" y="19414"/>
                    <a:pt x="500" y="20548"/>
                  </a:cubicBezTo>
                  <a:cubicBezTo>
                    <a:pt x="500" y="21682"/>
                    <a:pt x="33" y="26352"/>
                    <a:pt x="33" y="26352"/>
                  </a:cubicBezTo>
                  <a:cubicBezTo>
                    <a:pt x="33" y="26352"/>
                    <a:pt x="299" y="27228"/>
                    <a:pt x="1492" y="27228"/>
                  </a:cubicBezTo>
                  <a:cubicBezTo>
                    <a:pt x="1637" y="27228"/>
                    <a:pt x="1795" y="27215"/>
                    <a:pt x="1968" y="27186"/>
                  </a:cubicBezTo>
                  <a:cubicBezTo>
                    <a:pt x="3569" y="26919"/>
                    <a:pt x="3169" y="22349"/>
                    <a:pt x="3369" y="13743"/>
                  </a:cubicBezTo>
                  <a:cubicBezTo>
                    <a:pt x="3536" y="5137"/>
                    <a:pt x="6271" y="0"/>
                    <a:pt x="62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4"/>
            <p:cNvSpPr/>
            <p:nvPr/>
          </p:nvSpPr>
          <p:spPr>
            <a:xfrm>
              <a:off x="2723145" y="2701299"/>
              <a:ext cx="230060" cy="432305"/>
            </a:xfrm>
            <a:custGeom>
              <a:avLst/>
              <a:gdLst/>
              <a:ahLst/>
              <a:cxnLst/>
              <a:rect l="l" t="t" r="r" b="b"/>
              <a:pathLst>
                <a:path w="11042" h="20749" extrusionOk="0">
                  <a:moveTo>
                    <a:pt x="1101" y="1"/>
                  </a:moveTo>
                  <a:cubicBezTo>
                    <a:pt x="1101" y="1"/>
                    <a:pt x="0" y="2836"/>
                    <a:pt x="200" y="4904"/>
                  </a:cubicBezTo>
                  <a:cubicBezTo>
                    <a:pt x="300" y="5771"/>
                    <a:pt x="6505" y="12443"/>
                    <a:pt x="6505" y="12443"/>
                  </a:cubicBezTo>
                  <a:lnTo>
                    <a:pt x="1835" y="18647"/>
                  </a:lnTo>
                  <a:lnTo>
                    <a:pt x="4237" y="20749"/>
                  </a:lnTo>
                  <a:cubicBezTo>
                    <a:pt x="4237" y="20749"/>
                    <a:pt x="10908" y="14144"/>
                    <a:pt x="10975" y="12343"/>
                  </a:cubicBezTo>
                  <a:cubicBezTo>
                    <a:pt x="11041" y="10575"/>
                    <a:pt x="3603" y="734"/>
                    <a:pt x="11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4"/>
            <p:cNvSpPr/>
            <p:nvPr/>
          </p:nvSpPr>
          <p:spPr>
            <a:xfrm>
              <a:off x="2607754" y="2487915"/>
              <a:ext cx="12543" cy="16793"/>
            </a:xfrm>
            <a:custGeom>
              <a:avLst/>
              <a:gdLst/>
              <a:ahLst/>
              <a:cxnLst/>
              <a:rect l="l" t="t" r="r" b="b"/>
              <a:pathLst>
                <a:path w="602" h="806" extrusionOk="0">
                  <a:moveTo>
                    <a:pt x="368" y="1"/>
                  </a:moveTo>
                  <a:cubicBezTo>
                    <a:pt x="234" y="1"/>
                    <a:pt x="101" y="134"/>
                    <a:pt x="34" y="368"/>
                  </a:cubicBezTo>
                  <a:cubicBezTo>
                    <a:pt x="1" y="568"/>
                    <a:pt x="68" y="768"/>
                    <a:pt x="234" y="802"/>
                  </a:cubicBezTo>
                  <a:cubicBezTo>
                    <a:pt x="246" y="804"/>
                    <a:pt x="258" y="806"/>
                    <a:pt x="269" y="806"/>
                  </a:cubicBezTo>
                  <a:cubicBezTo>
                    <a:pt x="390" y="806"/>
                    <a:pt x="507" y="651"/>
                    <a:pt x="568" y="468"/>
                  </a:cubicBezTo>
                  <a:cubicBezTo>
                    <a:pt x="601" y="234"/>
                    <a:pt x="535" y="34"/>
                    <a:pt x="3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4"/>
            <p:cNvSpPr/>
            <p:nvPr/>
          </p:nvSpPr>
          <p:spPr>
            <a:xfrm>
              <a:off x="2557018" y="2478101"/>
              <a:ext cx="12543" cy="16210"/>
            </a:xfrm>
            <a:custGeom>
              <a:avLst/>
              <a:gdLst/>
              <a:ahLst/>
              <a:cxnLst/>
              <a:rect l="l" t="t" r="r" b="b"/>
              <a:pathLst>
                <a:path w="602" h="778" extrusionOk="0">
                  <a:moveTo>
                    <a:pt x="325" y="1"/>
                  </a:moveTo>
                  <a:cubicBezTo>
                    <a:pt x="179" y="1"/>
                    <a:pt x="65" y="156"/>
                    <a:pt x="34" y="339"/>
                  </a:cubicBezTo>
                  <a:cubicBezTo>
                    <a:pt x="1" y="572"/>
                    <a:pt x="68" y="772"/>
                    <a:pt x="201" y="772"/>
                  </a:cubicBezTo>
                  <a:cubicBezTo>
                    <a:pt x="215" y="776"/>
                    <a:pt x="229" y="777"/>
                    <a:pt x="243" y="777"/>
                  </a:cubicBezTo>
                  <a:cubicBezTo>
                    <a:pt x="367" y="777"/>
                    <a:pt x="505" y="648"/>
                    <a:pt x="535" y="439"/>
                  </a:cubicBezTo>
                  <a:cubicBezTo>
                    <a:pt x="601" y="238"/>
                    <a:pt x="501" y="38"/>
                    <a:pt x="368" y="5"/>
                  </a:cubicBezTo>
                  <a:cubicBezTo>
                    <a:pt x="353" y="2"/>
                    <a:pt x="339" y="1"/>
                    <a:pt x="3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4"/>
            <p:cNvSpPr/>
            <p:nvPr/>
          </p:nvSpPr>
          <p:spPr>
            <a:xfrm>
              <a:off x="2555643" y="2473330"/>
              <a:ext cx="10438" cy="6626"/>
            </a:xfrm>
            <a:custGeom>
              <a:avLst/>
              <a:gdLst/>
              <a:ahLst/>
              <a:cxnLst/>
              <a:rect l="l" t="t" r="r" b="b"/>
              <a:pathLst>
                <a:path w="501" h="318" extrusionOk="0">
                  <a:moveTo>
                    <a:pt x="0" y="0"/>
                  </a:moveTo>
                  <a:cubicBezTo>
                    <a:pt x="0" y="1"/>
                    <a:pt x="136" y="317"/>
                    <a:pt x="352" y="317"/>
                  </a:cubicBezTo>
                  <a:cubicBezTo>
                    <a:pt x="398" y="317"/>
                    <a:pt x="448" y="303"/>
                    <a:pt x="501" y="267"/>
                  </a:cubicBez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4"/>
            <p:cNvSpPr/>
            <p:nvPr/>
          </p:nvSpPr>
          <p:spPr>
            <a:xfrm>
              <a:off x="2606379" y="2483748"/>
              <a:ext cx="10438" cy="6000"/>
            </a:xfrm>
            <a:custGeom>
              <a:avLst/>
              <a:gdLst/>
              <a:ahLst/>
              <a:cxnLst/>
              <a:rect l="l" t="t" r="r" b="b"/>
              <a:pathLst>
                <a:path w="501" h="288" extrusionOk="0">
                  <a:moveTo>
                    <a:pt x="0" y="1"/>
                  </a:moveTo>
                  <a:cubicBezTo>
                    <a:pt x="0" y="1"/>
                    <a:pt x="132" y="287"/>
                    <a:pt x="343" y="287"/>
                  </a:cubicBezTo>
                  <a:cubicBezTo>
                    <a:pt x="392" y="287"/>
                    <a:pt x="444" y="272"/>
                    <a:pt x="501" y="234"/>
                  </a:cubicBez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4"/>
            <p:cNvSpPr/>
            <p:nvPr/>
          </p:nvSpPr>
          <p:spPr>
            <a:xfrm>
              <a:off x="2577188" y="2546486"/>
              <a:ext cx="38232" cy="17043"/>
            </a:xfrm>
            <a:custGeom>
              <a:avLst/>
              <a:gdLst/>
              <a:ahLst/>
              <a:cxnLst/>
              <a:rect l="l" t="t" r="r" b="b"/>
              <a:pathLst>
                <a:path w="1835" h="818" extrusionOk="0">
                  <a:moveTo>
                    <a:pt x="1752" y="0"/>
                  </a:moveTo>
                  <a:cubicBezTo>
                    <a:pt x="1735" y="0"/>
                    <a:pt x="1718" y="9"/>
                    <a:pt x="1701" y="25"/>
                  </a:cubicBezTo>
                  <a:cubicBezTo>
                    <a:pt x="1346" y="440"/>
                    <a:pt x="833" y="670"/>
                    <a:pt x="303" y="670"/>
                  </a:cubicBezTo>
                  <a:cubicBezTo>
                    <a:pt x="235" y="670"/>
                    <a:pt x="168" y="667"/>
                    <a:pt x="100" y="659"/>
                  </a:cubicBezTo>
                  <a:cubicBezTo>
                    <a:pt x="67" y="659"/>
                    <a:pt x="34" y="692"/>
                    <a:pt x="34" y="726"/>
                  </a:cubicBezTo>
                  <a:cubicBezTo>
                    <a:pt x="0" y="759"/>
                    <a:pt x="34" y="793"/>
                    <a:pt x="100" y="793"/>
                  </a:cubicBezTo>
                  <a:cubicBezTo>
                    <a:pt x="167" y="809"/>
                    <a:pt x="234" y="818"/>
                    <a:pt x="300" y="818"/>
                  </a:cubicBezTo>
                  <a:cubicBezTo>
                    <a:pt x="367" y="818"/>
                    <a:pt x="434" y="809"/>
                    <a:pt x="501" y="793"/>
                  </a:cubicBezTo>
                  <a:cubicBezTo>
                    <a:pt x="1001" y="759"/>
                    <a:pt x="1468" y="492"/>
                    <a:pt x="1802" y="125"/>
                  </a:cubicBezTo>
                  <a:cubicBezTo>
                    <a:pt x="1835" y="92"/>
                    <a:pt x="1835" y="59"/>
                    <a:pt x="1802" y="25"/>
                  </a:cubicBezTo>
                  <a:cubicBezTo>
                    <a:pt x="1785" y="9"/>
                    <a:pt x="1768" y="0"/>
                    <a:pt x="17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4"/>
            <p:cNvSpPr/>
            <p:nvPr/>
          </p:nvSpPr>
          <p:spPr>
            <a:xfrm>
              <a:off x="2663366" y="2398257"/>
              <a:ext cx="107738" cy="233540"/>
            </a:xfrm>
            <a:custGeom>
              <a:avLst/>
              <a:gdLst/>
              <a:ahLst/>
              <a:cxnLst/>
              <a:rect l="l" t="t" r="r" b="b"/>
              <a:pathLst>
                <a:path w="5171" h="11209" extrusionOk="0">
                  <a:moveTo>
                    <a:pt x="534" y="1"/>
                  </a:moveTo>
                  <a:cubicBezTo>
                    <a:pt x="1802" y="3637"/>
                    <a:pt x="1635" y="7673"/>
                    <a:pt x="1" y="11209"/>
                  </a:cubicBezTo>
                  <a:cubicBezTo>
                    <a:pt x="367" y="11075"/>
                    <a:pt x="768" y="11009"/>
                    <a:pt x="1135" y="10909"/>
                  </a:cubicBezTo>
                  <a:cubicBezTo>
                    <a:pt x="1301" y="10442"/>
                    <a:pt x="1435" y="9975"/>
                    <a:pt x="1602" y="9508"/>
                  </a:cubicBezTo>
                  <a:lnTo>
                    <a:pt x="1602" y="9508"/>
                  </a:lnTo>
                  <a:cubicBezTo>
                    <a:pt x="1568" y="9908"/>
                    <a:pt x="1435" y="10442"/>
                    <a:pt x="1368" y="10875"/>
                  </a:cubicBezTo>
                  <a:lnTo>
                    <a:pt x="2369" y="10709"/>
                  </a:lnTo>
                  <a:cubicBezTo>
                    <a:pt x="2536" y="10242"/>
                    <a:pt x="2669" y="9741"/>
                    <a:pt x="2836" y="9308"/>
                  </a:cubicBezTo>
                  <a:lnTo>
                    <a:pt x="2836" y="9308"/>
                  </a:lnTo>
                  <a:cubicBezTo>
                    <a:pt x="2769" y="9708"/>
                    <a:pt x="2702" y="10242"/>
                    <a:pt x="2602" y="10642"/>
                  </a:cubicBezTo>
                  <a:cubicBezTo>
                    <a:pt x="3737" y="9875"/>
                    <a:pt x="4537" y="8707"/>
                    <a:pt x="4871" y="7373"/>
                  </a:cubicBezTo>
                  <a:cubicBezTo>
                    <a:pt x="5171" y="5872"/>
                    <a:pt x="4971" y="4337"/>
                    <a:pt x="4304" y="2970"/>
                  </a:cubicBezTo>
                  <a:cubicBezTo>
                    <a:pt x="3503" y="1569"/>
                    <a:pt x="2069" y="968"/>
                    <a:pt x="5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4"/>
            <p:cNvSpPr/>
            <p:nvPr/>
          </p:nvSpPr>
          <p:spPr>
            <a:xfrm>
              <a:off x="2671159" y="2515648"/>
              <a:ext cx="60130" cy="66880"/>
            </a:xfrm>
            <a:custGeom>
              <a:avLst/>
              <a:gdLst/>
              <a:ahLst/>
              <a:cxnLst/>
              <a:rect l="l" t="t" r="r" b="b"/>
              <a:pathLst>
                <a:path w="2886" h="3210" extrusionOk="0">
                  <a:moveTo>
                    <a:pt x="1555" y="0"/>
                  </a:moveTo>
                  <a:cubicBezTo>
                    <a:pt x="1524" y="0"/>
                    <a:pt x="1493" y="2"/>
                    <a:pt x="1461" y="4"/>
                  </a:cubicBezTo>
                  <a:cubicBezTo>
                    <a:pt x="561" y="71"/>
                    <a:pt x="94" y="1205"/>
                    <a:pt x="27" y="1972"/>
                  </a:cubicBezTo>
                  <a:cubicBezTo>
                    <a:pt x="1" y="2652"/>
                    <a:pt x="344" y="3209"/>
                    <a:pt x="879" y="3209"/>
                  </a:cubicBezTo>
                  <a:cubicBezTo>
                    <a:pt x="1026" y="3209"/>
                    <a:pt x="1188" y="3167"/>
                    <a:pt x="1361" y="3073"/>
                  </a:cubicBezTo>
                  <a:cubicBezTo>
                    <a:pt x="1962" y="2740"/>
                    <a:pt x="2395" y="2206"/>
                    <a:pt x="2629" y="1572"/>
                  </a:cubicBezTo>
                  <a:cubicBezTo>
                    <a:pt x="2885" y="802"/>
                    <a:pt x="2339" y="0"/>
                    <a:pt x="1555" y="0"/>
                  </a:cubicBezTo>
                  <a:close/>
                </a:path>
              </a:pathLst>
            </a:custGeom>
            <a:solidFill>
              <a:srgbClr val="DD8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54"/>
            <p:cNvSpPr/>
            <p:nvPr/>
          </p:nvSpPr>
          <p:spPr>
            <a:xfrm>
              <a:off x="2538953" y="2770100"/>
              <a:ext cx="52150" cy="50067"/>
            </a:xfrm>
            <a:custGeom>
              <a:avLst/>
              <a:gdLst/>
              <a:ahLst/>
              <a:cxnLst/>
              <a:rect l="l" t="t" r="r" b="b"/>
              <a:pathLst>
                <a:path w="2503" h="2403" extrusionOk="0">
                  <a:moveTo>
                    <a:pt x="1635" y="501"/>
                  </a:moveTo>
                  <a:lnTo>
                    <a:pt x="1635" y="501"/>
                  </a:lnTo>
                  <a:cubicBezTo>
                    <a:pt x="1502" y="701"/>
                    <a:pt x="1435" y="902"/>
                    <a:pt x="1368" y="1135"/>
                  </a:cubicBezTo>
                  <a:lnTo>
                    <a:pt x="1368" y="1168"/>
                  </a:lnTo>
                  <a:cubicBezTo>
                    <a:pt x="1335" y="1502"/>
                    <a:pt x="1268" y="1836"/>
                    <a:pt x="1068" y="1936"/>
                  </a:cubicBezTo>
                  <a:cubicBezTo>
                    <a:pt x="1018" y="1969"/>
                    <a:pt x="960" y="1986"/>
                    <a:pt x="905" y="1986"/>
                  </a:cubicBezTo>
                  <a:cubicBezTo>
                    <a:pt x="851" y="1986"/>
                    <a:pt x="801" y="1969"/>
                    <a:pt x="768" y="1936"/>
                  </a:cubicBezTo>
                  <a:cubicBezTo>
                    <a:pt x="601" y="1869"/>
                    <a:pt x="501" y="1736"/>
                    <a:pt x="468" y="1569"/>
                  </a:cubicBezTo>
                  <a:cubicBezTo>
                    <a:pt x="468" y="1235"/>
                    <a:pt x="634" y="935"/>
                    <a:pt x="935" y="768"/>
                  </a:cubicBezTo>
                  <a:cubicBezTo>
                    <a:pt x="1135" y="635"/>
                    <a:pt x="1368" y="568"/>
                    <a:pt x="1635" y="501"/>
                  </a:cubicBezTo>
                  <a:close/>
                  <a:moveTo>
                    <a:pt x="1902" y="1"/>
                  </a:moveTo>
                  <a:cubicBezTo>
                    <a:pt x="1502" y="68"/>
                    <a:pt x="1068" y="201"/>
                    <a:pt x="701" y="435"/>
                  </a:cubicBezTo>
                  <a:cubicBezTo>
                    <a:pt x="267" y="668"/>
                    <a:pt x="1" y="1135"/>
                    <a:pt x="67" y="1635"/>
                  </a:cubicBezTo>
                  <a:cubicBezTo>
                    <a:pt x="101" y="1936"/>
                    <a:pt x="301" y="2169"/>
                    <a:pt x="568" y="2303"/>
                  </a:cubicBezTo>
                  <a:cubicBezTo>
                    <a:pt x="668" y="2369"/>
                    <a:pt x="801" y="2403"/>
                    <a:pt x="935" y="2403"/>
                  </a:cubicBezTo>
                  <a:cubicBezTo>
                    <a:pt x="1035" y="2403"/>
                    <a:pt x="1168" y="2369"/>
                    <a:pt x="1268" y="2303"/>
                  </a:cubicBezTo>
                  <a:cubicBezTo>
                    <a:pt x="1602" y="2036"/>
                    <a:pt x="1802" y="1635"/>
                    <a:pt x="1802" y="1235"/>
                  </a:cubicBezTo>
                  <a:lnTo>
                    <a:pt x="1802" y="1168"/>
                  </a:lnTo>
                  <a:cubicBezTo>
                    <a:pt x="1835" y="835"/>
                    <a:pt x="2102" y="435"/>
                    <a:pt x="2302" y="435"/>
                  </a:cubicBezTo>
                  <a:cubicBezTo>
                    <a:pt x="2402" y="435"/>
                    <a:pt x="2502" y="335"/>
                    <a:pt x="2502" y="234"/>
                  </a:cubicBezTo>
                  <a:cubicBezTo>
                    <a:pt x="2502" y="101"/>
                    <a:pt x="2402" y="1"/>
                    <a:pt x="23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54"/>
            <p:cNvSpPr/>
            <p:nvPr/>
          </p:nvSpPr>
          <p:spPr>
            <a:xfrm>
              <a:off x="2582042" y="2770809"/>
              <a:ext cx="49379" cy="52150"/>
            </a:xfrm>
            <a:custGeom>
              <a:avLst/>
              <a:gdLst/>
              <a:ahLst/>
              <a:cxnLst/>
              <a:rect l="l" t="t" r="r" b="b"/>
              <a:pathLst>
                <a:path w="2370" h="2503" extrusionOk="0">
                  <a:moveTo>
                    <a:pt x="835" y="534"/>
                  </a:moveTo>
                  <a:cubicBezTo>
                    <a:pt x="1102" y="634"/>
                    <a:pt x="1302" y="734"/>
                    <a:pt x="1502" y="901"/>
                  </a:cubicBezTo>
                  <a:cubicBezTo>
                    <a:pt x="1769" y="1101"/>
                    <a:pt x="1902" y="1401"/>
                    <a:pt x="1869" y="1735"/>
                  </a:cubicBezTo>
                  <a:cubicBezTo>
                    <a:pt x="1835" y="1902"/>
                    <a:pt x="1702" y="2002"/>
                    <a:pt x="1569" y="2068"/>
                  </a:cubicBezTo>
                  <a:cubicBezTo>
                    <a:pt x="1527" y="2082"/>
                    <a:pt x="1480" y="2090"/>
                    <a:pt x="1432" y="2090"/>
                  </a:cubicBezTo>
                  <a:cubicBezTo>
                    <a:pt x="1364" y="2090"/>
                    <a:pt x="1294" y="2074"/>
                    <a:pt x="1235" y="2035"/>
                  </a:cubicBezTo>
                  <a:cubicBezTo>
                    <a:pt x="1035" y="1902"/>
                    <a:pt x="1001" y="1568"/>
                    <a:pt x="1001" y="1268"/>
                  </a:cubicBezTo>
                  <a:lnTo>
                    <a:pt x="1001" y="1201"/>
                  </a:lnTo>
                  <a:cubicBezTo>
                    <a:pt x="1001" y="968"/>
                    <a:pt x="935" y="734"/>
                    <a:pt x="835" y="534"/>
                  </a:cubicBezTo>
                  <a:close/>
                  <a:moveTo>
                    <a:pt x="234" y="0"/>
                  </a:moveTo>
                  <a:cubicBezTo>
                    <a:pt x="101" y="0"/>
                    <a:pt x="1" y="67"/>
                    <a:pt x="1" y="200"/>
                  </a:cubicBezTo>
                  <a:cubicBezTo>
                    <a:pt x="1" y="301"/>
                    <a:pt x="67" y="401"/>
                    <a:pt x="168" y="434"/>
                  </a:cubicBezTo>
                  <a:cubicBezTo>
                    <a:pt x="368" y="434"/>
                    <a:pt x="601" y="901"/>
                    <a:pt x="601" y="1235"/>
                  </a:cubicBezTo>
                  <a:lnTo>
                    <a:pt x="601" y="1268"/>
                  </a:lnTo>
                  <a:cubicBezTo>
                    <a:pt x="534" y="1702"/>
                    <a:pt x="701" y="2102"/>
                    <a:pt x="1001" y="2402"/>
                  </a:cubicBezTo>
                  <a:cubicBezTo>
                    <a:pt x="1135" y="2469"/>
                    <a:pt x="1268" y="2502"/>
                    <a:pt x="1402" y="2502"/>
                  </a:cubicBezTo>
                  <a:cubicBezTo>
                    <a:pt x="1502" y="2502"/>
                    <a:pt x="1602" y="2469"/>
                    <a:pt x="1702" y="2435"/>
                  </a:cubicBezTo>
                  <a:cubicBezTo>
                    <a:pt x="1969" y="2335"/>
                    <a:pt x="2202" y="2102"/>
                    <a:pt x="2269" y="1802"/>
                  </a:cubicBezTo>
                  <a:cubicBezTo>
                    <a:pt x="2369" y="1335"/>
                    <a:pt x="2169" y="834"/>
                    <a:pt x="1769" y="534"/>
                  </a:cubicBezTo>
                  <a:cubicBezTo>
                    <a:pt x="1435" y="301"/>
                    <a:pt x="1035" y="100"/>
                    <a:pt x="6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4"/>
            <p:cNvSpPr/>
            <p:nvPr/>
          </p:nvSpPr>
          <p:spPr>
            <a:xfrm>
              <a:off x="2555643" y="2775018"/>
              <a:ext cx="27127" cy="92403"/>
            </a:xfrm>
            <a:custGeom>
              <a:avLst/>
              <a:gdLst/>
              <a:ahLst/>
              <a:cxnLst/>
              <a:rect l="l" t="t" r="r" b="b"/>
              <a:pathLst>
                <a:path w="1302" h="4435" extrusionOk="0">
                  <a:moveTo>
                    <a:pt x="1070" y="1"/>
                  </a:moveTo>
                  <a:cubicBezTo>
                    <a:pt x="974" y="1"/>
                    <a:pt x="883" y="62"/>
                    <a:pt x="867" y="199"/>
                  </a:cubicBezTo>
                  <a:cubicBezTo>
                    <a:pt x="734" y="1533"/>
                    <a:pt x="434" y="2867"/>
                    <a:pt x="34" y="4168"/>
                  </a:cubicBezTo>
                  <a:cubicBezTo>
                    <a:pt x="0" y="4268"/>
                    <a:pt x="67" y="4368"/>
                    <a:pt x="167" y="4435"/>
                  </a:cubicBezTo>
                  <a:lnTo>
                    <a:pt x="234" y="4435"/>
                  </a:lnTo>
                  <a:cubicBezTo>
                    <a:pt x="334" y="4435"/>
                    <a:pt x="400" y="4368"/>
                    <a:pt x="467" y="4302"/>
                  </a:cubicBezTo>
                  <a:cubicBezTo>
                    <a:pt x="867" y="2967"/>
                    <a:pt x="1134" y="1600"/>
                    <a:pt x="1301" y="232"/>
                  </a:cubicBezTo>
                  <a:cubicBezTo>
                    <a:pt x="1301" y="87"/>
                    <a:pt x="1183" y="1"/>
                    <a:pt x="10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54"/>
            <p:cNvSpPr/>
            <p:nvPr/>
          </p:nvSpPr>
          <p:spPr>
            <a:xfrm>
              <a:off x="2580980" y="2771580"/>
              <a:ext cx="19856" cy="117405"/>
            </a:xfrm>
            <a:custGeom>
              <a:avLst/>
              <a:gdLst/>
              <a:ahLst/>
              <a:cxnLst/>
              <a:rect l="l" t="t" r="r" b="b"/>
              <a:pathLst>
                <a:path w="953" h="5635" extrusionOk="0">
                  <a:moveTo>
                    <a:pt x="279" y="0"/>
                  </a:moveTo>
                  <a:cubicBezTo>
                    <a:pt x="133" y="0"/>
                    <a:pt x="1" y="165"/>
                    <a:pt x="118" y="330"/>
                  </a:cubicBezTo>
                  <a:cubicBezTo>
                    <a:pt x="419" y="897"/>
                    <a:pt x="519" y="1531"/>
                    <a:pt x="419" y="2165"/>
                  </a:cubicBezTo>
                  <a:cubicBezTo>
                    <a:pt x="419" y="2365"/>
                    <a:pt x="385" y="2599"/>
                    <a:pt x="352" y="2832"/>
                  </a:cubicBezTo>
                  <a:cubicBezTo>
                    <a:pt x="252" y="3266"/>
                    <a:pt x="219" y="3733"/>
                    <a:pt x="219" y="4200"/>
                  </a:cubicBezTo>
                  <a:cubicBezTo>
                    <a:pt x="252" y="4633"/>
                    <a:pt x="319" y="5067"/>
                    <a:pt x="485" y="5501"/>
                  </a:cubicBezTo>
                  <a:cubicBezTo>
                    <a:pt x="519" y="5567"/>
                    <a:pt x="585" y="5634"/>
                    <a:pt x="686" y="5634"/>
                  </a:cubicBezTo>
                  <a:cubicBezTo>
                    <a:pt x="719" y="5634"/>
                    <a:pt x="752" y="5634"/>
                    <a:pt x="752" y="5601"/>
                  </a:cubicBezTo>
                  <a:cubicBezTo>
                    <a:pt x="886" y="5567"/>
                    <a:pt x="919" y="5434"/>
                    <a:pt x="886" y="5334"/>
                  </a:cubicBezTo>
                  <a:cubicBezTo>
                    <a:pt x="752" y="4967"/>
                    <a:pt x="652" y="4567"/>
                    <a:pt x="652" y="4166"/>
                  </a:cubicBezTo>
                  <a:cubicBezTo>
                    <a:pt x="652" y="3733"/>
                    <a:pt x="686" y="3299"/>
                    <a:pt x="752" y="2899"/>
                  </a:cubicBezTo>
                  <a:cubicBezTo>
                    <a:pt x="786" y="2665"/>
                    <a:pt x="819" y="2432"/>
                    <a:pt x="852" y="2198"/>
                  </a:cubicBezTo>
                  <a:cubicBezTo>
                    <a:pt x="952" y="1464"/>
                    <a:pt x="819" y="731"/>
                    <a:pt x="452" y="97"/>
                  </a:cubicBezTo>
                  <a:cubicBezTo>
                    <a:pt x="403" y="28"/>
                    <a:pt x="340" y="0"/>
                    <a:pt x="2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54"/>
            <p:cNvSpPr/>
            <p:nvPr/>
          </p:nvSpPr>
          <p:spPr>
            <a:xfrm>
              <a:off x="2532015" y="2378525"/>
              <a:ext cx="189057" cy="119135"/>
            </a:xfrm>
            <a:custGeom>
              <a:avLst/>
              <a:gdLst/>
              <a:ahLst/>
              <a:cxnLst/>
              <a:rect l="l" t="t" r="r" b="b"/>
              <a:pathLst>
                <a:path w="9074" h="5718" extrusionOk="0">
                  <a:moveTo>
                    <a:pt x="3386" y="1"/>
                  </a:moveTo>
                  <a:cubicBezTo>
                    <a:pt x="2775" y="1"/>
                    <a:pt x="2132" y="93"/>
                    <a:pt x="1468" y="314"/>
                  </a:cubicBezTo>
                  <a:cubicBezTo>
                    <a:pt x="334" y="681"/>
                    <a:pt x="0" y="2316"/>
                    <a:pt x="267" y="3450"/>
                  </a:cubicBezTo>
                  <a:cubicBezTo>
                    <a:pt x="578" y="3415"/>
                    <a:pt x="885" y="3396"/>
                    <a:pt x="1189" y="3396"/>
                  </a:cubicBezTo>
                  <a:cubicBezTo>
                    <a:pt x="1766" y="3396"/>
                    <a:pt x="2334" y="3464"/>
                    <a:pt x="2902" y="3616"/>
                  </a:cubicBezTo>
                  <a:lnTo>
                    <a:pt x="2969" y="3717"/>
                  </a:lnTo>
                  <a:cubicBezTo>
                    <a:pt x="3102" y="3416"/>
                    <a:pt x="3202" y="2883"/>
                    <a:pt x="3336" y="2549"/>
                  </a:cubicBezTo>
                  <a:lnTo>
                    <a:pt x="3336" y="2549"/>
                  </a:lnTo>
                  <a:cubicBezTo>
                    <a:pt x="3302" y="2949"/>
                    <a:pt x="3236" y="3350"/>
                    <a:pt x="3202" y="3750"/>
                  </a:cubicBezTo>
                  <a:cubicBezTo>
                    <a:pt x="3503" y="3817"/>
                    <a:pt x="3836" y="3883"/>
                    <a:pt x="4136" y="3917"/>
                  </a:cubicBezTo>
                  <a:cubicBezTo>
                    <a:pt x="4236" y="3583"/>
                    <a:pt x="4336" y="3216"/>
                    <a:pt x="4437" y="2849"/>
                  </a:cubicBezTo>
                  <a:lnTo>
                    <a:pt x="4437" y="2849"/>
                  </a:lnTo>
                  <a:cubicBezTo>
                    <a:pt x="4370" y="3250"/>
                    <a:pt x="4370" y="3616"/>
                    <a:pt x="4303" y="4017"/>
                  </a:cubicBezTo>
                  <a:cubicBezTo>
                    <a:pt x="4537" y="4017"/>
                    <a:pt x="4770" y="4117"/>
                    <a:pt x="4970" y="4284"/>
                  </a:cubicBezTo>
                  <a:lnTo>
                    <a:pt x="5737" y="4784"/>
                  </a:lnTo>
                  <a:cubicBezTo>
                    <a:pt x="5838" y="4417"/>
                    <a:pt x="5871" y="4050"/>
                    <a:pt x="5971" y="3683"/>
                  </a:cubicBezTo>
                  <a:lnTo>
                    <a:pt x="5971" y="3683"/>
                  </a:lnTo>
                  <a:cubicBezTo>
                    <a:pt x="6004" y="4117"/>
                    <a:pt x="5971" y="4584"/>
                    <a:pt x="5871" y="5051"/>
                  </a:cubicBezTo>
                  <a:cubicBezTo>
                    <a:pt x="6071" y="5251"/>
                    <a:pt x="6405" y="5518"/>
                    <a:pt x="6638" y="5718"/>
                  </a:cubicBezTo>
                  <a:cubicBezTo>
                    <a:pt x="8006" y="4884"/>
                    <a:pt x="9073" y="3850"/>
                    <a:pt x="8506" y="2282"/>
                  </a:cubicBezTo>
                  <a:cubicBezTo>
                    <a:pt x="8424" y="2062"/>
                    <a:pt x="6273" y="1"/>
                    <a:pt x="33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54"/>
            <p:cNvSpPr/>
            <p:nvPr/>
          </p:nvSpPr>
          <p:spPr>
            <a:xfrm>
              <a:off x="2682140" y="2556737"/>
              <a:ext cx="17397" cy="15480"/>
            </a:xfrm>
            <a:custGeom>
              <a:avLst/>
              <a:gdLst/>
              <a:ahLst/>
              <a:cxnLst/>
              <a:rect l="l" t="t" r="r" b="b"/>
              <a:pathLst>
                <a:path w="835" h="743" extrusionOk="0">
                  <a:moveTo>
                    <a:pt x="467" y="0"/>
                  </a:moveTo>
                  <a:cubicBezTo>
                    <a:pt x="134" y="0"/>
                    <a:pt x="0" y="401"/>
                    <a:pt x="200" y="634"/>
                  </a:cubicBezTo>
                  <a:cubicBezTo>
                    <a:pt x="275" y="709"/>
                    <a:pt x="368" y="743"/>
                    <a:pt x="459" y="743"/>
                  </a:cubicBezTo>
                  <a:cubicBezTo>
                    <a:pt x="650" y="743"/>
                    <a:pt x="834" y="593"/>
                    <a:pt x="834" y="367"/>
                  </a:cubicBezTo>
                  <a:cubicBezTo>
                    <a:pt x="834" y="167"/>
                    <a:pt x="667" y="0"/>
                    <a:pt x="4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54"/>
            <p:cNvSpPr/>
            <p:nvPr/>
          </p:nvSpPr>
          <p:spPr>
            <a:xfrm>
              <a:off x="2279709" y="4388159"/>
              <a:ext cx="191828" cy="67443"/>
            </a:xfrm>
            <a:custGeom>
              <a:avLst/>
              <a:gdLst/>
              <a:ahLst/>
              <a:cxnLst/>
              <a:rect l="l" t="t" r="r" b="b"/>
              <a:pathLst>
                <a:path w="9207" h="3237" extrusionOk="0">
                  <a:moveTo>
                    <a:pt x="5638" y="1"/>
                  </a:moveTo>
                  <a:cubicBezTo>
                    <a:pt x="5404" y="1"/>
                    <a:pt x="5137" y="67"/>
                    <a:pt x="4937" y="201"/>
                  </a:cubicBezTo>
                  <a:cubicBezTo>
                    <a:pt x="2936" y="1301"/>
                    <a:pt x="2702" y="1301"/>
                    <a:pt x="467" y="1735"/>
                  </a:cubicBezTo>
                  <a:cubicBezTo>
                    <a:pt x="0" y="1835"/>
                    <a:pt x="167" y="3003"/>
                    <a:pt x="1301" y="3003"/>
                  </a:cubicBezTo>
                  <a:cubicBezTo>
                    <a:pt x="2004" y="3027"/>
                    <a:pt x="2424" y="3034"/>
                    <a:pt x="2755" y="3034"/>
                  </a:cubicBezTo>
                  <a:cubicBezTo>
                    <a:pt x="3118" y="3034"/>
                    <a:pt x="3374" y="3026"/>
                    <a:pt x="3776" y="3026"/>
                  </a:cubicBezTo>
                  <a:cubicBezTo>
                    <a:pt x="4002" y="3026"/>
                    <a:pt x="4274" y="3029"/>
                    <a:pt x="4637" y="3036"/>
                  </a:cubicBezTo>
                  <a:cubicBezTo>
                    <a:pt x="6005" y="3069"/>
                    <a:pt x="7673" y="3203"/>
                    <a:pt x="8740" y="3236"/>
                  </a:cubicBezTo>
                  <a:lnTo>
                    <a:pt x="8773" y="3236"/>
                  </a:lnTo>
                  <a:cubicBezTo>
                    <a:pt x="9040" y="3236"/>
                    <a:pt x="9207" y="3003"/>
                    <a:pt x="9207" y="2769"/>
                  </a:cubicBezTo>
                  <a:lnTo>
                    <a:pt x="8973" y="301"/>
                  </a:lnTo>
                  <a:cubicBezTo>
                    <a:pt x="8940" y="167"/>
                    <a:pt x="8873" y="101"/>
                    <a:pt x="8740" y="101"/>
                  </a:cubicBezTo>
                  <a:lnTo>
                    <a:pt x="56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54"/>
            <p:cNvSpPr/>
            <p:nvPr/>
          </p:nvSpPr>
          <p:spPr>
            <a:xfrm>
              <a:off x="2351990" y="4394410"/>
              <a:ext cx="31294" cy="25231"/>
            </a:xfrm>
            <a:custGeom>
              <a:avLst/>
              <a:gdLst/>
              <a:ahLst/>
              <a:cxnLst/>
              <a:rect l="l" t="t" r="r" b="b"/>
              <a:pathLst>
                <a:path w="1502" h="1211" extrusionOk="0">
                  <a:moveTo>
                    <a:pt x="1268" y="201"/>
                  </a:moveTo>
                  <a:lnTo>
                    <a:pt x="1268" y="201"/>
                  </a:lnTo>
                  <a:cubicBezTo>
                    <a:pt x="935" y="701"/>
                    <a:pt x="601" y="1035"/>
                    <a:pt x="367" y="1068"/>
                  </a:cubicBezTo>
                  <a:cubicBezTo>
                    <a:pt x="301" y="1068"/>
                    <a:pt x="201" y="1035"/>
                    <a:pt x="167" y="968"/>
                  </a:cubicBezTo>
                  <a:cubicBezTo>
                    <a:pt x="134" y="968"/>
                    <a:pt x="134" y="935"/>
                    <a:pt x="134" y="901"/>
                  </a:cubicBezTo>
                  <a:lnTo>
                    <a:pt x="167" y="868"/>
                  </a:lnTo>
                  <a:cubicBezTo>
                    <a:pt x="234" y="668"/>
                    <a:pt x="801" y="368"/>
                    <a:pt x="1268" y="201"/>
                  </a:cubicBezTo>
                  <a:close/>
                  <a:moveTo>
                    <a:pt x="1402" y="1"/>
                  </a:moveTo>
                  <a:cubicBezTo>
                    <a:pt x="1268" y="67"/>
                    <a:pt x="101" y="534"/>
                    <a:pt x="34" y="901"/>
                  </a:cubicBezTo>
                  <a:cubicBezTo>
                    <a:pt x="1" y="968"/>
                    <a:pt x="34" y="1035"/>
                    <a:pt x="101" y="1102"/>
                  </a:cubicBezTo>
                  <a:cubicBezTo>
                    <a:pt x="155" y="1156"/>
                    <a:pt x="254" y="1211"/>
                    <a:pt x="343" y="1211"/>
                  </a:cubicBezTo>
                  <a:cubicBezTo>
                    <a:pt x="363" y="1211"/>
                    <a:pt x="382" y="1208"/>
                    <a:pt x="401" y="1202"/>
                  </a:cubicBezTo>
                  <a:cubicBezTo>
                    <a:pt x="834" y="1168"/>
                    <a:pt x="1268" y="501"/>
                    <a:pt x="1502" y="101"/>
                  </a:cubicBezTo>
                  <a:lnTo>
                    <a:pt x="1468" y="67"/>
                  </a:lnTo>
                  <a:cubicBezTo>
                    <a:pt x="1502" y="67"/>
                    <a:pt x="1502" y="34"/>
                    <a:pt x="14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54"/>
            <p:cNvSpPr/>
            <p:nvPr/>
          </p:nvSpPr>
          <p:spPr>
            <a:xfrm>
              <a:off x="2350593" y="4386763"/>
              <a:ext cx="32690" cy="13376"/>
            </a:xfrm>
            <a:custGeom>
              <a:avLst/>
              <a:gdLst/>
              <a:ahLst/>
              <a:cxnLst/>
              <a:rect l="l" t="t" r="r" b="b"/>
              <a:pathLst>
                <a:path w="1569" h="642" extrusionOk="0">
                  <a:moveTo>
                    <a:pt x="468" y="101"/>
                  </a:moveTo>
                  <a:cubicBezTo>
                    <a:pt x="801" y="134"/>
                    <a:pt x="1102" y="234"/>
                    <a:pt x="1368" y="401"/>
                  </a:cubicBezTo>
                  <a:cubicBezTo>
                    <a:pt x="1157" y="472"/>
                    <a:pt x="881" y="514"/>
                    <a:pt x="648" y="514"/>
                  </a:cubicBezTo>
                  <a:cubicBezTo>
                    <a:pt x="439" y="514"/>
                    <a:pt x="264" y="480"/>
                    <a:pt x="201" y="401"/>
                  </a:cubicBezTo>
                  <a:cubicBezTo>
                    <a:pt x="201" y="401"/>
                    <a:pt x="168" y="368"/>
                    <a:pt x="201" y="334"/>
                  </a:cubicBezTo>
                  <a:lnTo>
                    <a:pt x="201" y="301"/>
                  </a:lnTo>
                  <a:lnTo>
                    <a:pt x="234" y="268"/>
                  </a:lnTo>
                  <a:cubicBezTo>
                    <a:pt x="301" y="168"/>
                    <a:pt x="368" y="134"/>
                    <a:pt x="468" y="101"/>
                  </a:cubicBezTo>
                  <a:close/>
                  <a:moveTo>
                    <a:pt x="434" y="1"/>
                  </a:moveTo>
                  <a:cubicBezTo>
                    <a:pt x="301" y="1"/>
                    <a:pt x="201" y="68"/>
                    <a:pt x="101" y="201"/>
                  </a:cubicBezTo>
                  <a:cubicBezTo>
                    <a:pt x="1" y="334"/>
                    <a:pt x="34" y="434"/>
                    <a:pt x="101" y="501"/>
                  </a:cubicBezTo>
                  <a:cubicBezTo>
                    <a:pt x="188" y="603"/>
                    <a:pt x="402" y="641"/>
                    <a:pt x="642" y="641"/>
                  </a:cubicBezTo>
                  <a:cubicBezTo>
                    <a:pt x="955" y="641"/>
                    <a:pt x="1314" y="577"/>
                    <a:pt x="1502" y="501"/>
                  </a:cubicBezTo>
                  <a:cubicBezTo>
                    <a:pt x="1535" y="468"/>
                    <a:pt x="1535" y="468"/>
                    <a:pt x="1535" y="434"/>
                  </a:cubicBezTo>
                  <a:cubicBezTo>
                    <a:pt x="1569" y="434"/>
                    <a:pt x="1535" y="401"/>
                    <a:pt x="1535" y="401"/>
                  </a:cubicBezTo>
                  <a:cubicBezTo>
                    <a:pt x="1202" y="134"/>
                    <a:pt x="835" y="1"/>
                    <a:pt x="4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54"/>
            <p:cNvSpPr/>
            <p:nvPr/>
          </p:nvSpPr>
          <p:spPr>
            <a:xfrm>
              <a:off x="2693954" y="4388034"/>
              <a:ext cx="193224" cy="74506"/>
            </a:xfrm>
            <a:custGeom>
              <a:avLst/>
              <a:gdLst/>
              <a:ahLst/>
              <a:cxnLst/>
              <a:rect l="l" t="t" r="r" b="b"/>
              <a:pathLst>
                <a:path w="9274" h="3576" extrusionOk="0">
                  <a:moveTo>
                    <a:pt x="8591" y="0"/>
                  </a:moveTo>
                  <a:cubicBezTo>
                    <a:pt x="8574" y="0"/>
                    <a:pt x="8557" y="2"/>
                    <a:pt x="8540" y="7"/>
                  </a:cubicBezTo>
                  <a:lnTo>
                    <a:pt x="4970" y="107"/>
                  </a:lnTo>
                  <a:cubicBezTo>
                    <a:pt x="4941" y="104"/>
                    <a:pt x="4916" y="102"/>
                    <a:pt x="4893" y="102"/>
                  </a:cubicBezTo>
                  <a:cubicBezTo>
                    <a:pt x="4652" y="102"/>
                    <a:pt x="4714" y="255"/>
                    <a:pt x="4470" y="407"/>
                  </a:cubicBezTo>
                  <a:cubicBezTo>
                    <a:pt x="3336" y="1341"/>
                    <a:pt x="2002" y="1975"/>
                    <a:pt x="567" y="2342"/>
                  </a:cubicBezTo>
                  <a:cubicBezTo>
                    <a:pt x="0" y="2508"/>
                    <a:pt x="367" y="3576"/>
                    <a:pt x="1768" y="3576"/>
                  </a:cubicBezTo>
                  <a:cubicBezTo>
                    <a:pt x="4137" y="3542"/>
                    <a:pt x="3203" y="3509"/>
                    <a:pt x="5204" y="3442"/>
                  </a:cubicBezTo>
                  <a:cubicBezTo>
                    <a:pt x="6905" y="3409"/>
                    <a:pt x="7372" y="3409"/>
                    <a:pt x="8706" y="3409"/>
                  </a:cubicBezTo>
                  <a:lnTo>
                    <a:pt x="8773" y="3409"/>
                  </a:lnTo>
                  <a:cubicBezTo>
                    <a:pt x="9073" y="3409"/>
                    <a:pt x="9274" y="3142"/>
                    <a:pt x="9274" y="2875"/>
                  </a:cubicBezTo>
                  <a:lnTo>
                    <a:pt x="8807" y="207"/>
                  </a:lnTo>
                  <a:cubicBezTo>
                    <a:pt x="8778" y="91"/>
                    <a:pt x="8698" y="0"/>
                    <a:pt x="85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4"/>
            <p:cNvSpPr/>
            <p:nvPr/>
          </p:nvSpPr>
          <p:spPr>
            <a:xfrm>
              <a:off x="2743294" y="4397890"/>
              <a:ext cx="43816" cy="18356"/>
            </a:xfrm>
            <a:custGeom>
              <a:avLst/>
              <a:gdLst/>
              <a:ahLst/>
              <a:cxnLst/>
              <a:rect l="l" t="t" r="r" b="b"/>
              <a:pathLst>
                <a:path w="2103" h="881" extrusionOk="0">
                  <a:moveTo>
                    <a:pt x="1802" y="167"/>
                  </a:moveTo>
                  <a:cubicBezTo>
                    <a:pt x="1214" y="539"/>
                    <a:pt x="740" y="738"/>
                    <a:pt x="435" y="738"/>
                  </a:cubicBezTo>
                  <a:cubicBezTo>
                    <a:pt x="412" y="738"/>
                    <a:pt x="389" y="737"/>
                    <a:pt x="368" y="734"/>
                  </a:cubicBezTo>
                  <a:cubicBezTo>
                    <a:pt x="301" y="734"/>
                    <a:pt x="201" y="668"/>
                    <a:pt x="167" y="568"/>
                  </a:cubicBezTo>
                  <a:cubicBezTo>
                    <a:pt x="167" y="534"/>
                    <a:pt x="167" y="501"/>
                    <a:pt x="167" y="501"/>
                  </a:cubicBezTo>
                  <a:lnTo>
                    <a:pt x="201" y="468"/>
                  </a:lnTo>
                  <a:cubicBezTo>
                    <a:pt x="368" y="267"/>
                    <a:pt x="1168" y="201"/>
                    <a:pt x="1802" y="167"/>
                  </a:cubicBezTo>
                  <a:close/>
                  <a:moveTo>
                    <a:pt x="2035" y="1"/>
                  </a:moveTo>
                  <a:cubicBezTo>
                    <a:pt x="1835" y="1"/>
                    <a:pt x="301" y="67"/>
                    <a:pt x="34" y="434"/>
                  </a:cubicBezTo>
                  <a:cubicBezTo>
                    <a:pt x="1" y="501"/>
                    <a:pt x="1" y="568"/>
                    <a:pt x="34" y="634"/>
                  </a:cubicBezTo>
                  <a:cubicBezTo>
                    <a:pt x="134" y="768"/>
                    <a:pt x="234" y="868"/>
                    <a:pt x="368" y="868"/>
                  </a:cubicBezTo>
                  <a:cubicBezTo>
                    <a:pt x="412" y="877"/>
                    <a:pt x="458" y="881"/>
                    <a:pt x="507" y="881"/>
                  </a:cubicBezTo>
                  <a:cubicBezTo>
                    <a:pt x="1006" y="881"/>
                    <a:pt x="1707" y="438"/>
                    <a:pt x="2102" y="134"/>
                  </a:cubicBezTo>
                  <a:cubicBezTo>
                    <a:pt x="2102" y="101"/>
                    <a:pt x="2102" y="67"/>
                    <a:pt x="2102" y="67"/>
                  </a:cubicBezTo>
                  <a:cubicBezTo>
                    <a:pt x="2102" y="34"/>
                    <a:pt x="2069" y="1"/>
                    <a:pt x="20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4"/>
            <p:cNvSpPr/>
            <p:nvPr/>
          </p:nvSpPr>
          <p:spPr>
            <a:xfrm>
              <a:off x="2750253" y="4382346"/>
              <a:ext cx="36857" cy="19106"/>
            </a:xfrm>
            <a:custGeom>
              <a:avLst/>
              <a:gdLst/>
              <a:ahLst/>
              <a:cxnLst/>
              <a:rect l="l" t="t" r="r" b="b"/>
              <a:pathLst>
                <a:path w="1769" h="917" extrusionOk="0">
                  <a:moveTo>
                    <a:pt x="506" y="132"/>
                  </a:moveTo>
                  <a:cubicBezTo>
                    <a:pt x="539" y="132"/>
                    <a:pt x="571" y="136"/>
                    <a:pt x="601" y="146"/>
                  </a:cubicBezTo>
                  <a:cubicBezTo>
                    <a:pt x="968" y="246"/>
                    <a:pt x="1301" y="446"/>
                    <a:pt x="1535" y="747"/>
                  </a:cubicBezTo>
                  <a:cubicBezTo>
                    <a:pt x="1034" y="747"/>
                    <a:pt x="267" y="513"/>
                    <a:pt x="167" y="346"/>
                  </a:cubicBezTo>
                  <a:cubicBezTo>
                    <a:pt x="167" y="346"/>
                    <a:pt x="167" y="280"/>
                    <a:pt x="234" y="246"/>
                  </a:cubicBezTo>
                  <a:lnTo>
                    <a:pt x="267" y="179"/>
                  </a:lnTo>
                  <a:cubicBezTo>
                    <a:pt x="338" y="156"/>
                    <a:pt x="425" y="132"/>
                    <a:pt x="506" y="132"/>
                  </a:cubicBezTo>
                  <a:close/>
                  <a:moveTo>
                    <a:pt x="543" y="0"/>
                  </a:moveTo>
                  <a:cubicBezTo>
                    <a:pt x="419" y="0"/>
                    <a:pt x="300" y="38"/>
                    <a:pt x="200" y="113"/>
                  </a:cubicBezTo>
                  <a:cubicBezTo>
                    <a:pt x="0" y="213"/>
                    <a:pt x="0" y="313"/>
                    <a:pt x="34" y="413"/>
                  </a:cubicBezTo>
                  <a:cubicBezTo>
                    <a:pt x="158" y="694"/>
                    <a:pt x="1102" y="917"/>
                    <a:pt x="1605" y="917"/>
                  </a:cubicBezTo>
                  <a:cubicBezTo>
                    <a:pt x="1639" y="917"/>
                    <a:pt x="1672" y="915"/>
                    <a:pt x="1701" y="913"/>
                  </a:cubicBezTo>
                  <a:cubicBezTo>
                    <a:pt x="1735" y="913"/>
                    <a:pt x="1735" y="913"/>
                    <a:pt x="1768" y="880"/>
                  </a:cubicBezTo>
                  <a:cubicBezTo>
                    <a:pt x="1768" y="847"/>
                    <a:pt x="1768" y="813"/>
                    <a:pt x="1768" y="813"/>
                  </a:cubicBezTo>
                  <a:cubicBezTo>
                    <a:pt x="1735" y="780"/>
                    <a:pt x="1201" y="113"/>
                    <a:pt x="667" y="13"/>
                  </a:cubicBezTo>
                  <a:cubicBezTo>
                    <a:pt x="626" y="4"/>
                    <a:pt x="584" y="0"/>
                    <a:pt x="5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54"/>
            <p:cNvSpPr/>
            <p:nvPr/>
          </p:nvSpPr>
          <p:spPr>
            <a:xfrm>
              <a:off x="2010025" y="3004341"/>
              <a:ext cx="114697" cy="99237"/>
            </a:xfrm>
            <a:custGeom>
              <a:avLst/>
              <a:gdLst/>
              <a:ahLst/>
              <a:cxnLst/>
              <a:rect l="l" t="t" r="r" b="b"/>
              <a:pathLst>
                <a:path w="5505" h="4763" extrusionOk="0">
                  <a:moveTo>
                    <a:pt x="1936" y="0"/>
                  </a:moveTo>
                  <a:lnTo>
                    <a:pt x="601" y="934"/>
                  </a:lnTo>
                  <a:cubicBezTo>
                    <a:pt x="1" y="2102"/>
                    <a:pt x="1969" y="3536"/>
                    <a:pt x="1969" y="3536"/>
                  </a:cubicBezTo>
                  <a:lnTo>
                    <a:pt x="2903" y="4470"/>
                  </a:lnTo>
                  <a:cubicBezTo>
                    <a:pt x="3073" y="4659"/>
                    <a:pt x="3317" y="4762"/>
                    <a:pt x="3563" y="4762"/>
                  </a:cubicBezTo>
                  <a:cubicBezTo>
                    <a:pt x="3753" y="4762"/>
                    <a:pt x="3944" y="4701"/>
                    <a:pt x="4104" y="4570"/>
                  </a:cubicBezTo>
                  <a:lnTo>
                    <a:pt x="5004" y="3937"/>
                  </a:lnTo>
                  <a:lnTo>
                    <a:pt x="5038" y="3903"/>
                  </a:lnTo>
                  <a:cubicBezTo>
                    <a:pt x="5438" y="3603"/>
                    <a:pt x="5505" y="3069"/>
                    <a:pt x="5238" y="2669"/>
                  </a:cubicBezTo>
                  <a:lnTo>
                    <a:pt x="4637" y="1835"/>
                  </a:lnTo>
                  <a:cubicBezTo>
                    <a:pt x="4371" y="1501"/>
                    <a:pt x="4070" y="1201"/>
                    <a:pt x="3703" y="1001"/>
                  </a:cubicBezTo>
                  <a:lnTo>
                    <a:pt x="1936"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4"/>
            <p:cNvSpPr/>
            <p:nvPr/>
          </p:nvSpPr>
          <p:spPr>
            <a:xfrm>
              <a:off x="1851566" y="2461245"/>
              <a:ext cx="214767" cy="576442"/>
            </a:xfrm>
            <a:custGeom>
              <a:avLst/>
              <a:gdLst/>
              <a:ahLst/>
              <a:cxnLst/>
              <a:rect l="l" t="t" r="r" b="b"/>
              <a:pathLst>
                <a:path w="10308" h="27667" extrusionOk="0">
                  <a:moveTo>
                    <a:pt x="3066" y="0"/>
                  </a:moveTo>
                  <a:cubicBezTo>
                    <a:pt x="2063" y="0"/>
                    <a:pt x="1058" y="534"/>
                    <a:pt x="567" y="1615"/>
                  </a:cubicBezTo>
                  <a:cubicBezTo>
                    <a:pt x="334" y="2148"/>
                    <a:pt x="167" y="2749"/>
                    <a:pt x="100" y="3349"/>
                  </a:cubicBezTo>
                  <a:cubicBezTo>
                    <a:pt x="34" y="3916"/>
                    <a:pt x="0" y="4483"/>
                    <a:pt x="34" y="5050"/>
                  </a:cubicBezTo>
                  <a:cubicBezTo>
                    <a:pt x="67" y="6218"/>
                    <a:pt x="167" y="7352"/>
                    <a:pt x="267" y="8519"/>
                  </a:cubicBezTo>
                  <a:cubicBezTo>
                    <a:pt x="367" y="9687"/>
                    <a:pt x="534" y="13523"/>
                    <a:pt x="801" y="14691"/>
                  </a:cubicBezTo>
                  <a:cubicBezTo>
                    <a:pt x="1034" y="15958"/>
                    <a:pt x="5805" y="24464"/>
                    <a:pt x="7272" y="26799"/>
                  </a:cubicBezTo>
                  <a:cubicBezTo>
                    <a:pt x="7439" y="27099"/>
                    <a:pt x="7639" y="27400"/>
                    <a:pt x="7939" y="27666"/>
                  </a:cubicBezTo>
                  <a:cubicBezTo>
                    <a:pt x="8406" y="27466"/>
                    <a:pt x="8873" y="27199"/>
                    <a:pt x="9274" y="26899"/>
                  </a:cubicBezTo>
                  <a:cubicBezTo>
                    <a:pt x="9807" y="26566"/>
                    <a:pt x="10308" y="26265"/>
                    <a:pt x="10308" y="26265"/>
                  </a:cubicBezTo>
                  <a:lnTo>
                    <a:pt x="9974" y="25598"/>
                  </a:lnTo>
                  <a:cubicBezTo>
                    <a:pt x="9907" y="25465"/>
                    <a:pt x="9874" y="25365"/>
                    <a:pt x="9841" y="25231"/>
                  </a:cubicBezTo>
                  <a:cubicBezTo>
                    <a:pt x="8006" y="19127"/>
                    <a:pt x="6105" y="14924"/>
                    <a:pt x="6071" y="13990"/>
                  </a:cubicBezTo>
                  <a:cubicBezTo>
                    <a:pt x="6038" y="12989"/>
                    <a:pt x="6071" y="9253"/>
                    <a:pt x="6038" y="8219"/>
                  </a:cubicBezTo>
                  <a:cubicBezTo>
                    <a:pt x="6038" y="7185"/>
                    <a:pt x="6071" y="6118"/>
                    <a:pt x="6071" y="5050"/>
                  </a:cubicBezTo>
                  <a:cubicBezTo>
                    <a:pt x="6171" y="3983"/>
                    <a:pt x="6038" y="2882"/>
                    <a:pt x="5671" y="1881"/>
                  </a:cubicBezTo>
                  <a:lnTo>
                    <a:pt x="5604" y="1715"/>
                  </a:lnTo>
                  <a:cubicBezTo>
                    <a:pt x="5146" y="576"/>
                    <a:pt x="4107" y="0"/>
                    <a:pt x="30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4"/>
            <p:cNvSpPr/>
            <p:nvPr/>
          </p:nvSpPr>
          <p:spPr>
            <a:xfrm>
              <a:off x="1851566" y="2461245"/>
              <a:ext cx="214767" cy="576442"/>
            </a:xfrm>
            <a:custGeom>
              <a:avLst/>
              <a:gdLst/>
              <a:ahLst/>
              <a:cxnLst/>
              <a:rect l="l" t="t" r="r" b="b"/>
              <a:pathLst>
                <a:path w="10308" h="27667" extrusionOk="0">
                  <a:moveTo>
                    <a:pt x="3066" y="0"/>
                  </a:moveTo>
                  <a:cubicBezTo>
                    <a:pt x="2063" y="0"/>
                    <a:pt x="1058" y="534"/>
                    <a:pt x="567" y="1615"/>
                  </a:cubicBezTo>
                  <a:cubicBezTo>
                    <a:pt x="334" y="2148"/>
                    <a:pt x="167" y="2749"/>
                    <a:pt x="100" y="3349"/>
                  </a:cubicBezTo>
                  <a:cubicBezTo>
                    <a:pt x="34" y="3916"/>
                    <a:pt x="0" y="4483"/>
                    <a:pt x="34" y="5050"/>
                  </a:cubicBezTo>
                  <a:cubicBezTo>
                    <a:pt x="67" y="6218"/>
                    <a:pt x="167" y="7352"/>
                    <a:pt x="267" y="8519"/>
                  </a:cubicBezTo>
                  <a:cubicBezTo>
                    <a:pt x="367" y="9687"/>
                    <a:pt x="534" y="13523"/>
                    <a:pt x="801" y="14691"/>
                  </a:cubicBezTo>
                  <a:cubicBezTo>
                    <a:pt x="1034" y="15958"/>
                    <a:pt x="5805" y="24464"/>
                    <a:pt x="7272" y="26799"/>
                  </a:cubicBezTo>
                  <a:cubicBezTo>
                    <a:pt x="7439" y="27099"/>
                    <a:pt x="7639" y="27400"/>
                    <a:pt x="7939" y="27666"/>
                  </a:cubicBezTo>
                  <a:cubicBezTo>
                    <a:pt x="8406" y="27466"/>
                    <a:pt x="8873" y="27199"/>
                    <a:pt x="9274" y="26899"/>
                  </a:cubicBezTo>
                  <a:cubicBezTo>
                    <a:pt x="9807" y="26566"/>
                    <a:pt x="10308" y="26265"/>
                    <a:pt x="10308" y="26265"/>
                  </a:cubicBezTo>
                  <a:lnTo>
                    <a:pt x="9974" y="25598"/>
                  </a:lnTo>
                  <a:cubicBezTo>
                    <a:pt x="9907" y="25465"/>
                    <a:pt x="9874" y="25365"/>
                    <a:pt x="9841" y="25231"/>
                  </a:cubicBezTo>
                  <a:cubicBezTo>
                    <a:pt x="8006" y="19127"/>
                    <a:pt x="6105" y="14924"/>
                    <a:pt x="6071" y="13990"/>
                  </a:cubicBezTo>
                  <a:cubicBezTo>
                    <a:pt x="6038" y="12989"/>
                    <a:pt x="6071" y="9253"/>
                    <a:pt x="6038" y="8219"/>
                  </a:cubicBezTo>
                  <a:cubicBezTo>
                    <a:pt x="6038" y="7185"/>
                    <a:pt x="6071" y="6118"/>
                    <a:pt x="6071" y="5050"/>
                  </a:cubicBezTo>
                  <a:cubicBezTo>
                    <a:pt x="6171" y="3983"/>
                    <a:pt x="6038" y="2882"/>
                    <a:pt x="5671" y="1881"/>
                  </a:cubicBezTo>
                  <a:lnTo>
                    <a:pt x="5604" y="1715"/>
                  </a:lnTo>
                  <a:cubicBezTo>
                    <a:pt x="5146" y="576"/>
                    <a:pt x="4107" y="0"/>
                    <a:pt x="3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4"/>
            <p:cNvSpPr/>
            <p:nvPr/>
          </p:nvSpPr>
          <p:spPr>
            <a:xfrm>
              <a:off x="1548523" y="2426073"/>
              <a:ext cx="426742" cy="508749"/>
            </a:xfrm>
            <a:custGeom>
              <a:avLst/>
              <a:gdLst/>
              <a:ahLst/>
              <a:cxnLst/>
              <a:rect l="l" t="t" r="r" b="b"/>
              <a:pathLst>
                <a:path w="20482" h="24418" extrusionOk="0">
                  <a:moveTo>
                    <a:pt x="10842" y="0"/>
                  </a:moveTo>
                  <a:lnTo>
                    <a:pt x="2736" y="1368"/>
                  </a:lnTo>
                  <a:cubicBezTo>
                    <a:pt x="1135" y="1668"/>
                    <a:pt x="1" y="3102"/>
                    <a:pt x="167" y="4737"/>
                  </a:cubicBezTo>
                  <a:cubicBezTo>
                    <a:pt x="868" y="12943"/>
                    <a:pt x="3603" y="17579"/>
                    <a:pt x="3236" y="24151"/>
                  </a:cubicBezTo>
                  <a:cubicBezTo>
                    <a:pt x="3236" y="24151"/>
                    <a:pt x="18014" y="24418"/>
                    <a:pt x="18547" y="24418"/>
                  </a:cubicBezTo>
                  <a:cubicBezTo>
                    <a:pt x="18747" y="12342"/>
                    <a:pt x="20482" y="13276"/>
                    <a:pt x="19948" y="5604"/>
                  </a:cubicBezTo>
                  <a:cubicBezTo>
                    <a:pt x="20048" y="3102"/>
                    <a:pt x="18614" y="1535"/>
                    <a:pt x="17146" y="1301"/>
                  </a:cubicBezTo>
                  <a:lnTo>
                    <a:pt x="10842"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4"/>
            <p:cNvSpPr/>
            <p:nvPr/>
          </p:nvSpPr>
          <p:spPr>
            <a:xfrm>
              <a:off x="1793870" y="4092076"/>
              <a:ext cx="118176" cy="315546"/>
            </a:xfrm>
            <a:custGeom>
              <a:avLst/>
              <a:gdLst/>
              <a:ahLst/>
              <a:cxnLst/>
              <a:rect l="l" t="t" r="r" b="b"/>
              <a:pathLst>
                <a:path w="5672" h="15145" extrusionOk="0">
                  <a:moveTo>
                    <a:pt x="1" y="0"/>
                  </a:moveTo>
                  <a:lnTo>
                    <a:pt x="1935" y="15145"/>
                  </a:lnTo>
                  <a:lnTo>
                    <a:pt x="5671" y="14878"/>
                  </a:lnTo>
                  <a:lnTo>
                    <a:pt x="4637"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4"/>
            <p:cNvSpPr/>
            <p:nvPr/>
          </p:nvSpPr>
          <p:spPr>
            <a:xfrm>
              <a:off x="1677812" y="2995298"/>
              <a:ext cx="259937" cy="1321918"/>
            </a:xfrm>
            <a:custGeom>
              <a:avLst/>
              <a:gdLst/>
              <a:ahLst/>
              <a:cxnLst/>
              <a:rect l="l" t="t" r="r" b="b"/>
              <a:pathLst>
                <a:path w="12476" h="63447" extrusionOk="0">
                  <a:moveTo>
                    <a:pt x="11875" y="1"/>
                  </a:moveTo>
                  <a:lnTo>
                    <a:pt x="0" y="668"/>
                  </a:lnTo>
                  <a:cubicBezTo>
                    <a:pt x="0" y="668"/>
                    <a:pt x="1234" y="5305"/>
                    <a:pt x="2368" y="12076"/>
                  </a:cubicBezTo>
                  <a:cubicBezTo>
                    <a:pt x="3002" y="15812"/>
                    <a:pt x="4870" y="35760"/>
                    <a:pt x="4904" y="37327"/>
                  </a:cubicBezTo>
                  <a:cubicBezTo>
                    <a:pt x="3769" y="44900"/>
                    <a:pt x="6605" y="63446"/>
                    <a:pt x="6605" y="63446"/>
                  </a:cubicBezTo>
                  <a:lnTo>
                    <a:pt x="11642" y="63113"/>
                  </a:lnTo>
                  <a:cubicBezTo>
                    <a:pt x="11642" y="63113"/>
                    <a:pt x="12476" y="50870"/>
                    <a:pt x="12142" y="36560"/>
                  </a:cubicBezTo>
                  <a:cubicBezTo>
                    <a:pt x="11942" y="27587"/>
                    <a:pt x="11875" y="1"/>
                    <a:pt x="118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4"/>
            <p:cNvSpPr/>
            <p:nvPr/>
          </p:nvSpPr>
          <p:spPr>
            <a:xfrm>
              <a:off x="1727152" y="3117628"/>
              <a:ext cx="62568" cy="504582"/>
            </a:xfrm>
            <a:custGeom>
              <a:avLst/>
              <a:gdLst/>
              <a:ahLst/>
              <a:cxnLst/>
              <a:rect l="l" t="t" r="r" b="b"/>
              <a:pathLst>
                <a:path w="3003" h="24218" extrusionOk="0">
                  <a:moveTo>
                    <a:pt x="3003" y="1"/>
                  </a:moveTo>
                  <a:lnTo>
                    <a:pt x="0" y="6205"/>
                  </a:lnTo>
                  <a:cubicBezTo>
                    <a:pt x="634" y="9941"/>
                    <a:pt x="1568" y="19581"/>
                    <a:pt x="1935" y="24218"/>
                  </a:cubicBezTo>
                  <a:cubicBezTo>
                    <a:pt x="2602" y="15645"/>
                    <a:pt x="3003" y="1"/>
                    <a:pt x="30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4"/>
            <p:cNvSpPr/>
            <p:nvPr/>
          </p:nvSpPr>
          <p:spPr>
            <a:xfrm>
              <a:off x="1433153" y="4094160"/>
              <a:ext cx="133448" cy="303045"/>
            </a:xfrm>
            <a:custGeom>
              <a:avLst/>
              <a:gdLst/>
              <a:ahLst/>
              <a:cxnLst/>
              <a:rect l="l" t="t" r="r" b="b"/>
              <a:pathLst>
                <a:path w="6405" h="14545" extrusionOk="0">
                  <a:moveTo>
                    <a:pt x="6405" y="0"/>
                  </a:moveTo>
                  <a:lnTo>
                    <a:pt x="1535" y="167"/>
                  </a:lnTo>
                  <a:lnTo>
                    <a:pt x="0" y="14544"/>
                  </a:lnTo>
                  <a:lnTo>
                    <a:pt x="3703" y="14111"/>
                  </a:lnTo>
                  <a:lnTo>
                    <a:pt x="6405"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4"/>
            <p:cNvSpPr/>
            <p:nvPr/>
          </p:nvSpPr>
          <p:spPr>
            <a:xfrm>
              <a:off x="1423422" y="2977921"/>
              <a:ext cx="382260" cy="1331648"/>
            </a:xfrm>
            <a:custGeom>
              <a:avLst/>
              <a:gdLst/>
              <a:ahLst/>
              <a:cxnLst/>
              <a:rect l="l" t="t" r="r" b="b"/>
              <a:pathLst>
                <a:path w="18347" h="63914" extrusionOk="0">
                  <a:moveTo>
                    <a:pt x="8840" y="1"/>
                  </a:moveTo>
                  <a:cubicBezTo>
                    <a:pt x="3770" y="9141"/>
                    <a:pt x="5604" y="31023"/>
                    <a:pt x="4704" y="37161"/>
                  </a:cubicBezTo>
                  <a:cubicBezTo>
                    <a:pt x="401" y="44833"/>
                    <a:pt x="0" y="63913"/>
                    <a:pt x="0" y="63913"/>
                  </a:cubicBezTo>
                  <a:lnTo>
                    <a:pt x="5704" y="63680"/>
                  </a:lnTo>
                  <a:cubicBezTo>
                    <a:pt x="5704" y="63680"/>
                    <a:pt x="10575" y="46134"/>
                    <a:pt x="12643" y="36860"/>
                  </a:cubicBezTo>
                  <a:cubicBezTo>
                    <a:pt x="14644" y="26520"/>
                    <a:pt x="18347" y="735"/>
                    <a:pt x="18347" y="735"/>
                  </a:cubicBezTo>
                  <a:lnTo>
                    <a:pt x="884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4"/>
            <p:cNvSpPr/>
            <p:nvPr/>
          </p:nvSpPr>
          <p:spPr>
            <a:xfrm>
              <a:off x="1812643" y="4372178"/>
              <a:ext cx="239102" cy="84111"/>
            </a:xfrm>
            <a:custGeom>
              <a:avLst/>
              <a:gdLst/>
              <a:ahLst/>
              <a:cxnLst/>
              <a:rect l="l" t="t" r="r" b="b"/>
              <a:pathLst>
                <a:path w="11476" h="4037" extrusionOk="0">
                  <a:moveTo>
                    <a:pt x="4604" y="0"/>
                  </a:moveTo>
                  <a:lnTo>
                    <a:pt x="467" y="234"/>
                  </a:lnTo>
                  <a:cubicBezTo>
                    <a:pt x="334" y="234"/>
                    <a:pt x="201" y="334"/>
                    <a:pt x="201" y="467"/>
                  </a:cubicBezTo>
                  <a:lnTo>
                    <a:pt x="0" y="3469"/>
                  </a:lnTo>
                  <a:cubicBezTo>
                    <a:pt x="0" y="3770"/>
                    <a:pt x="234" y="4003"/>
                    <a:pt x="534" y="4037"/>
                  </a:cubicBezTo>
                  <a:lnTo>
                    <a:pt x="567" y="4037"/>
                  </a:lnTo>
                  <a:cubicBezTo>
                    <a:pt x="1902" y="3936"/>
                    <a:pt x="4270" y="3736"/>
                    <a:pt x="5938" y="3636"/>
                  </a:cubicBezTo>
                  <a:cubicBezTo>
                    <a:pt x="7839" y="3536"/>
                    <a:pt x="7673" y="3636"/>
                    <a:pt x="9941" y="3503"/>
                  </a:cubicBezTo>
                  <a:cubicBezTo>
                    <a:pt x="11308" y="3403"/>
                    <a:pt x="11475" y="2002"/>
                    <a:pt x="10875" y="1935"/>
                  </a:cubicBezTo>
                  <a:cubicBezTo>
                    <a:pt x="8206" y="1501"/>
                    <a:pt x="7939" y="1468"/>
                    <a:pt x="5471" y="234"/>
                  </a:cubicBezTo>
                  <a:cubicBezTo>
                    <a:pt x="5204" y="67"/>
                    <a:pt x="4904" y="0"/>
                    <a:pt x="4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4"/>
            <p:cNvSpPr/>
            <p:nvPr/>
          </p:nvSpPr>
          <p:spPr>
            <a:xfrm>
              <a:off x="1925930" y="4378429"/>
              <a:ext cx="38253" cy="29898"/>
            </a:xfrm>
            <a:custGeom>
              <a:avLst/>
              <a:gdLst/>
              <a:ahLst/>
              <a:cxnLst/>
              <a:rect l="l" t="t" r="r" b="b"/>
              <a:pathLst>
                <a:path w="1836" h="1435" extrusionOk="0">
                  <a:moveTo>
                    <a:pt x="267" y="234"/>
                  </a:moveTo>
                  <a:lnTo>
                    <a:pt x="267" y="234"/>
                  </a:lnTo>
                  <a:cubicBezTo>
                    <a:pt x="835" y="468"/>
                    <a:pt x="1535" y="801"/>
                    <a:pt x="1635" y="1035"/>
                  </a:cubicBezTo>
                  <a:lnTo>
                    <a:pt x="1668" y="1068"/>
                  </a:lnTo>
                  <a:cubicBezTo>
                    <a:pt x="1668" y="1101"/>
                    <a:pt x="1668" y="1135"/>
                    <a:pt x="1635" y="1168"/>
                  </a:cubicBezTo>
                  <a:cubicBezTo>
                    <a:pt x="1568" y="1235"/>
                    <a:pt x="1468" y="1268"/>
                    <a:pt x="1368" y="1268"/>
                  </a:cubicBezTo>
                  <a:cubicBezTo>
                    <a:pt x="1101" y="1235"/>
                    <a:pt x="701" y="834"/>
                    <a:pt x="267" y="234"/>
                  </a:cubicBezTo>
                  <a:close/>
                  <a:moveTo>
                    <a:pt x="101" y="1"/>
                  </a:moveTo>
                  <a:cubicBezTo>
                    <a:pt x="67" y="1"/>
                    <a:pt x="34" y="1"/>
                    <a:pt x="34" y="34"/>
                  </a:cubicBezTo>
                  <a:cubicBezTo>
                    <a:pt x="1" y="67"/>
                    <a:pt x="1" y="101"/>
                    <a:pt x="34" y="134"/>
                  </a:cubicBezTo>
                  <a:cubicBezTo>
                    <a:pt x="301" y="601"/>
                    <a:pt x="868" y="1402"/>
                    <a:pt x="1368" y="1435"/>
                  </a:cubicBezTo>
                  <a:cubicBezTo>
                    <a:pt x="1502" y="1435"/>
                    <a:pt x="1668" y="1368"/>
                    <a:pt x="1735" y="1268"/>
                  </a:cubicBezTo>
                  <a:cubicBezTo>
                    <a:pt x="1802" y="1201"/>
                    <a:pt x="1835" y="1101"/>
                    <a:pt x="1802" y="1035"/>
                  </a:cubicBezTo>
                  <a:cubicBezTo>
                    <a:pt x="1668" y="568"/>
                    <a:pt x="267" y="67"/>
                    <a:pt x="1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4"/>
            <p:cNvSpPr/>
            <p:nvPr/>
          </p:nvSpPr>
          <p:spPr>
            <a:xfrm>
              <a:off x="1925242" y="4368573"/>
              <a:ext cx="38941" cy="16564"/>
            </a:xfrm>
            <a:custGeom>
              <a:avLst/>
              <a:gdLst/>
              <a:ahLst/>
              <a:cxnLst/>
              <a:rect l="l" t="t" r="r" b="b"/>
              <a:pathLst>
                <a:path w="1869" h="795" extrusionOk="0">
                  <a:moveTo>
                    <a:pt x="1301" y="140"/>
                  </a:moveTo>
                  <a:cubicBezTo>
                    <a:pt x="1435" y="173"/>
                    <a:pt x="1535" y="240"/>
                    <a:pt x="1601" y="307"/>
                  </a:cubicBezTo>
                  <a:lnTo>
                    <a:pt x="1668" y="373"/>
                  </a:lnTo>
                  <a:lnTo>
                    <a:pt x="1635" y="373"/>
                  </a:lnTo>
                  <a:cubicBezTo>
                    <a:pt x="1668" y="407"/>
                    <a:pt x="1668" y="474"/>
                    <a:pt x="1635" y="507"/>
                  </a:cubicBezTo>
                  <a:cubicBezTo>
                    <a:pt x="1564" y="595"/>
                    <a:pt x="1317" y="637"/>
                    <a:pt x="1031" y="637"/>
                  </a:cubicBezTo>
                  <a:cubicBezTo>
                    <a:pt x="775" y="637"/>
                    <a:pt x="488" y="603"/>
                    <a:pt x="267" y="540"/>
                  </a:cubicBezTo>
                  <a:cubicBezTo>
                    <a:pt x="567" y="307"/>
                    <a:pt x="934" y="173"/>
                    <a:pt x="1301" y="140"/>
                  </a:cubicBezTo>
                  <a:close/>
                  <a:moveTo>
                    <a:pt x="1206" y="1"/>
                  </a:moveTo>
                  <a:cubicBezTo>
                    <a:pt x="688" y="1"/>
                    <a:pt x="65" y="476"/>
                    <a:pt x="34" y="507"/>
                  </a:cubicBezTo>
                  <a:cubicBezTo>
                    <a:pt x="0" y="507"/>
                    <a:pt x="0" y="540"/>
                    <a:pt x="0" y="574"/>
                  </a:cubicBezTo>
                  <a:cubicBezTo>
                    <a:pt x="0" y="607"/>
                    <a:pt x="34" y="640"/>
                    <a:pt x="67" y="640"/>
                  </a:cubicBezTo>
                  <a:cubicBezTo>
                    <a:pt x="274" y="726"/>
                    <a:pt x="658" y="795"/>
                    <a:pt x="1014" y="795"/>
                  </a:cubicBezTo>
                  <a:cubicBezTo>
                    <a:pt x="1347" y="795"/>
                    <a:pt x="1655" y="735"/>
                    <a:pt x="1768" y="574"/>
                  </a:cubicBezTo>
                  <a:cubicBezTo>
                    <a:pt x="1835" y="507"/>
                    <a:pt x="1868" y="373"/>
                    <a:pt x="1735" y="207"/>
                  </a:cubicBezTo>
                  <a:cubicBezTo>
                    <a:pt x="1635" y="73"/>
                    <a:pt x="1468" y="7"/>
                    <a:pt x="1301" y="7"/>
                  </a:cubicBezTo>
                  <a:cubicBezTo>
                    <a:pt x="1270" y="3"/>
                    <a:pt x="1238" y="1"/>
                    <a:pt x="12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4"/>
            <p:cNvSpPr/>
            <p:nvPr/>
          </p:nvSpPr>
          <p:spPr>
            <a:xfrm>
              <a:off x="1409525" y="4363031"/>
              <a:ext cx="233331" cy="89799"/>
            </a:xfrm>
            <a:custGeom>
              <a:avLst/>
              <a:gdLst/>
              <a:ahLst/>
              <a:cxnLst/>
              <a:rect l="l" t="t" r="r" b="b"/>
              <a:pathLst>
                <a:path w="11199" h="4310" extrusionOk="0">
                  <a:moveTo>
                    <a:pt x="849" y="1"/>
                  </a:moveTo>
                  <a:cubicBezTo>
                    <a:pt x="707" y="1"/>
                    <a:pt x="597" y="120"/>
                    <a:pt x="567" y="239"/>
                  </a:cubicBezTo>
                  <a:lnTo>
                    <a:pt x="0" y="3441"/>
                  </a:lnTo>
                  <a:cubicBezTo>
                    <a:pt x="0" y="3808"/>
                    <a:pt x="267" y="4109"/>
                    <a:pt x="634" y="4109"/>
                  </a:cubicBezTo>
                  <a:lnTo>
                    <a:pt x="667" y="4109"/>
                  </a:lnTo>
                  <a:cubicBezTo>
                    <a:pt x="2302" y="4109"/>
                    <a:pt x="2836" y="4142"/>
                    <a:pt x="4904" y="4175"/>
                  </a:cubicBezTo>
                  <a:cubicBezTo>
                    <a:pt x="7339" y="4209"/>
                    <a:pt x="6205" y="4275"/>
                    <a:pt x="9040" y="4309"/>
                  </a:cubicBezTo>
                  <a:cubicBezTo>
                    <a:pt x="9062" y="4309"/>
                    <a:pt x="9083" y="4309"/>
                    <a:pt x="9104" y="4309"/>
                  </a:cubicBezTo>
                  <a:cubicBezTo>
                    <a:pt x="10753" y="4309"/>
                    <a:pt x="11199" y="3039"/>
                    <a:pt x="10474" y="2841"/>
                  </a:cubicBezTo>
                  <a:cubicBezTo>
                    <a:pt x="8206" y="2207"/>
                    <a:pt x="6772" y="1373"/>
                    <a:pt x="5771" y="506"/>
                  </a:cubicBezTo>
                  <a:cubicBezTo>
                    <a:pt x="5471" y="306"/>
                    <a:pt x="5571" y="106"/>
                    <a:pt x="5204" y="106"/>
                  </a:cubicBezTo>
                  <a:lnTo>
                    <a:pt x="901" y="6"/>
                  </a:lnTo>
                  <a:cubicBezTo>
                    <a:pt x="883" y="2"/>
                    <a:pt x="866" y="1"/>
                    <a:pt x="8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4"/>
            <p:cNvSpPr/>
            <p:nvPr/>
          </p:nvSpPr>
          <p:spPr>
            <a:xfrm>
              <a:off x="1529771" y="4375658"/>
              <a:ext cx="53525" cy="21939"/>
            </a:xfrm>
            <a:custGeom>
              <a:avLst/>
              <a:gdLst/>
              <a:ahLst/>
              <a:cxnLst/>
              <a:rect l="l" t="t" r="r" b="b"/>
              <a:pathLst>
                <a:path w="2569" h="1053" extrusionOk="0">
                  <a:moveTo>
                    <a:pt x="400" y="167"/>
                  </a:moveTo>
                  <a:lnTo>
                    <a:pt x="400" y="167"/>
                  </a:lnTo>
                  <a:cubicBezTo>
                    <a:pt x="1134" y="200"/>
                    <a:pt x="2102" y="334"/>
                    <a:pt x="2302" y="534"/>
                  </a:cubicBezTo>
                  <a:lnTo>
                    <a:pt x="2335" y="567"/>
                  </a:lnTo>
                  <a:cubicBezTo>
                    <a:pt x="2368" y="601"/>
                    <a:pt x="2368" y="634"/>
                    <a:pt x="2335" y="667"/>
                  </a:cubicBezTo>
                  <a:cubicBezTo>
                    <a:pt x="2302" y="767"/>
                    <a:pt x="2202" y="867"/>
                    <a:pt x="2102" y="867"/>
                  </a:cubicBezTo>
                  <a:cubicBezTo>
                    <a:pt x="2068" y="874"/>
                    <a:pt x="2031" y="878"/>
                    <a:pt x="1991" y="878"/>
                  </a:cubicBezTo>
                  <a:cubicBezTo>
                    <a:pt x="1638" y="878"/>
                    <a:pt x="1060" y="616"/>
                    <a:pt x="400" y="167"/>
                  </a:cubicBezTo>
                  <a:close/>
                  <a:moveTo>
                    <a:pt x="133" y="0"/>
                  </a:moveTo>
                  <a:cubicBezTo>
                    <a:pt x="67" y="0"/>
                    <a:pt x="33" y="33"/>
                    <a:pt x="33" y="67"/>
                  </a:cubicBezTo>
                  <a:cubicBezTo>
                    <a:pt x="33" y="100"/>
                    <a:pt x="33" y="134"/>
                    <a:pt x="33" y="134"/>
                  </a:cubicBezTo>
                  <a:lnTo>
                    <a:pt x="0" y="167"/>
                  </a:lnTo>
                  <a:cubicBezTo>
                    <a:pt x="484" y="500"/>
                    <a:pt x="1325" y="1052"/>
                    <a:pt x="1926" y="1052"/>
                  </a:cubicBezTo>
                  <a:cubicBezTo>
                    <a:pt x="1987" y="1052"/>
                    <a:pt x="2046" y="1047"/>
                    <a:pt x="2102" y="1034"/>
                  </a:cubicBezTo>
                  <a:cubicBezTo>
                    <a:pt x="2268" y="1034"/>
                    <a:pt x="2435" y="901"/>
                    <a:pt x="2502" y="767"/>
                  </a:cubicBezTo>
                  <a:cubicBezTo>
                    <a:pt x="2569" y="667"/>
                    <a:pt x="2569" y="567"/>
                    <a:pt x="2502" y="500"/>
                  </a:cubicBezTo>
                  <a:cubicBezTo>
                    <a:pt x="2202" y="67"/>
                    <a:pt x="334" y="0"/>
                    <a:pt x="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4"/>
            <p:cNvSpPr/>
            <p:nvPr/>
          </p:nvSpPr>
          <p:spPr>
            <a:xfrm>
              <a:off x="1529771" y="4356613"/>
              <a:ext cx="44483" cy="22752"/>
            </a:xfrm>
            <a:custGeom>
              <a:avLst/>
              <a:gdLst/>
              <a:ahLst/>
              <a:cxnLst/>
              <a:rect l="l" t="t" r="r" b="b"/>
              <a:pathLst>
                <a:path w="2135" h="1092" extrusionOk="0">
                  <a:moveTo>
                    <a:pt x="1572" y="160"/>
                  </a:moveTo>
                  <a:cubicBezTo>
                    <a:pt x="1665" y="160"/>
                    <a:pt x="1750" y="184"/>
                    <a:pt x="1835" y="247"/>
                  </a:cubicBezTo>
                  <a:lnTo>
                    <a:pt x="1868" y="280"/>
                  </a:lnTo>
                  <a:lnTo>
                    <a:pt x="1868" y="280"/>
                  </a:lnTo>
                  <a:cubicBezTo>
                    <a:pt x="1935" y="347"/>
                    <a:pt x="1901" y="380"/>
                    <a:pt x="1935" y="414"/>
                  </a:cubicBezTo>
                  <a:cubicBezTo>
                    <a:pt x="1835" y="647"/>
                    <a:pt x="901" y="881"/>
                    <a:pt x="300" y="914"/>
                  </a:cubicBezTo>
                  <a:cubicBezTo>
                    <a:pt x="600" y="547"/>
                    <a:pt x="967" y="280"/>
                    <a:pt x="1401" y="180"/>
                  </a:cubicBezTo>
                  <a:cubicBezTo>
                    <a:pt x="1462" y="168"/>
                    <a:pt x="1519" y="160"/>
                    <a:pt x="1572" y="160"/>
                  </a:cubicBezTo>
                  <a:close/>
                  <a:moveTo>
                    <a:pt x="1498" y="1"/>
                  </a:moveTo>
                  <a:cubicBezTo>
                    <a:pt x="1453" y="1"/>
                    <a:pt x="1409" y="5"/>
                    <a:pt x="1368" y="13"/>
                  </a:cubicBezTo>
                  <a:cubicBezTo>
                    <a:pt x="667" y="114"/>
                    <a:pt x="33" y="947"/>
                    <a:pt x="0" y="947"/>
                  </a:cubicBezTo>
                  <a:cubicBezTo>
                    <a:pt x="0" y="981"/>
                    <a:pt x="0" y="1014"/>
                    <a:pt x="0" y="1048"/>
                  </a:cubicBezTo>
                  <a:cubicBezTo>
                    <a:pt x="33" y="1081"/>
                    <a:pt x="67" y="1081"/>
                    <a:pt x="100" y="1081"/>
                  </a:cubicBezTo>
                  <a:cubicBezTo>
                    <a:pt x="155" y="1088"/>
                    <a:pt x="218" y="1091"/>
                    <a:pt x="288" y="1091"/>
                  </a:cubicBezTo>
                  <a:cubicBezTo>
                    <a:pt x="890" y="1091"/>
                    <a:pt x="1952" y="839"/>
                    <a:pt x="2102" y="480"/>
                  </a:cubicBezTo>
                  <a:cubicBezTo>
                    <a:pt x="2135" y="380"/>
                    <a:pt x="2135" y="247"/>
                    <a:pt x="1901" y="114"/>
                  </a:cubicBezTo>
                  <a:cubicBezTo>
                    <a:pt x="1776" y="39"/>
                    <a:pt x="1632" y="1"/>
                    <a:pt x="14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4"/>
            <p:cNvSpPr/>
            <p:nvPr/>
          </p:nvSpPr>
          <p:spPr>
            <a:xfrm>
              <a:off x="1548523" y="2425365"/>
              <a:ext cx="426742" cy="509457"/>
            </a:xfrm>
            <a:custGeom>
              <a:avLst/>
              <a:gdLst/>
              <a:ahLst/>
              <a:cxnLst/>
              <a:rect l="l" t="t" r="r" b="b"/>
              <a:pathLst>
                <a:path w="20482" h="24452" extrusionOk="0">
                  <a:moveTo>
                    <a:pt x="10842" y="1"/>
                  </a:moveTo>
                  <a:lnTo>
                    <a:pt x="2703" y="1402"/>
                  </a:lnTo>
                  <a:cubicBezTo>
                    <a:pt x="1135" y="1702"/>
                    <a:pt x="1" y="3136"/>
                    <a:pt x="167" y="4771"/>
                  </a:cubicBezTo>
                  <a:cubicBezTo>
                    <a:pt x="868" y="12977"/>
                    <a:pt x="3603" y="17613"/>
                    <a:pt x="3236" y="24185"/>
                  </a:cubicBezTo>
                  <a:cubicBezTo>
                    <a:pt x="3236" y="24185"/>
                    <a:pt x="18014" y="24452"/>
                    <a:pt x="18547" y="24452"/>
                  </a:cubicBezTo>
                  <a:cubicBezTo>
                    <a:pt x="18747" y="12376"/>
                    <a:pt x="20482" y="13310"/>
                    <a:pt x="19948" y="5638"/>
                  </a:cubicBezTo>
                  <a:cubicBezTo>
                    <a:pt x="20048" y="3136"/>
                    <a:pt x="18547" y="1569"/>
                    <a:pt x="17113" y="1302"/>
                  </a:cubicBezTo>
                  <a:lnTo>
                    <a:pt x="10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4"/>
            <p:cNvSpPr/>
            <p:nvPr/>
          </p:nvSpPr>
          <p:spPr>
            <a:xfrm>
              <a:off x="1774409" y="2490019"/>
              <a:ext cx="97320" cy="350986"/>
            </a:xfrm>
            <a:custGeom>
              <a:avLst/>
              <a:gdLst/>
              <a:ahLst/>
              <a:cxnLst/>
              <a:rect l="l" t="t" r="r" b="b"/>
              <a:pathLst>
                <a:path w="4671" h="16846" extrusionOk="0">
                  <a:moveTo>
                    <a:pt x="2069" y="0"/>
                  </a:moveTo>
                  <a:lnTo>
                    <a:pt x="1302" y="67"/>
                  </a:lnTo>
                  <a:cubicBezTo>
                    <a:pt x="1302" y="67"/>
                    <a:pt x="1" y="13576"/>
                    <a:pt x="1" y="13643"/>
                  </a:cubicBezTo>
                  <a:lnTo>
                    <a:pt x="3003" y="16845"/>
                  </a:lnTo>
                  <a:lnTo>
                    <a:pt x="4671" y="13877"/>
                  </a:lnTo>
                  <a:cubicBezTo>
                    <a:pt x="4671" y="13877"/>
                    <a:pt x="2002" y="1635"/>
                    <a:pt x="20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4"/>
            <p:cNvSpPr/>
            <p:nvPr/>
          </p:nvSpPr>
          <p:spPr>
            <a:xfrm>
              <a:off x="1832779" y="2429291"/>
              <a:ext cx="150137" cy="729788"/>
            </a:xfrm>
            <a:custGeom>
              <a:avLst/>
              <a:gdLst/>
              <a:ahLst/>
              <a:cxnLst/>
              <a:rect l="l" t="t" r="r" b="b"/>
              <a:pathLst>
                <a:path w="7206" h="35027" extrusionOk="0">
                  <a:moveTo>
                    <a:pt x="1198" y="0"/>
                  </a:moveTo>
                  <a:cubicBezTo>
                    <a:pt x="1198" y="0"/>
                    <a:pt x="1199" y="1"/>
                    <a:pt x="1201" y="2"/>
                  </a:cubicBezTo>
                  <a:cubicBezTo>
                    <a:pt x="1334" y="68"/>
                    <a:pt x="1701" y="1970"/>
                    <a:pt x="1701" y="1970"/>
                  </a:cubicBezTo>
                  <a:cubicBezTo>
                    <a:pt x="2435" y="7740"/>
                    <a:pt x="1835" y="13578"/>
                    <a:pt x="0" y="19082"/>
                  </a:cubicBezTo>
                  <a:lnTo>
                    <a:pt x="1234" y="32592"/>
                  </a:lnTo>
                  <a:cubicBezTo>
                    <a:pt x="1501" y="34526"/>
                    <a:pt x="2735" y="34927"/>
                    <a:pt x="3870" y="35027"/>
                  </a:cubicBezTo>
                  <a:lnTo>
                    <a:pt x="6171" y="34827"/>
                  </a:lnTo>
                  <a:lnTo>
                    <a:pt x="5337" y="21984"/>
                  </a:lnTo>
                  <a:cubicBezTo>
                    <a:pt x="5337" y="21984"/>
                    <a:pt x="7205" y="7807"/>
                    <a:pt x="6772" y="4572"/>
                  </a:cubicBezTo>
                  <a:cubicBezTo>
                    <a:pt x="6505" y="2470"/>
                    <a:pt x="5804" y="1636"/>
                    <a:pt x="5304" y="1202"/>
                  </a:cubicBezTo>
                  <a:cubicBezTo>
                    <a:pt x="5070" y="1036"/>
                    <a:pt x="4804" y="902"/>
                    <a:pt x="4537" y="836"/>
                  </a:cubicBezTo>
                  <a:cubicBezTo>
                    <a:pt x="3690" y="673"/>
                    <a:pt x="1219" y="0"/>
                    <a:pt x="11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4"/>
            <p:cNvSpPr/>
            <p:nvPr/>
          </p:nvSpPr>
          <p:spPr>
            <a:xfrm>
              <a:off x="1712546" y="2298180"/>
              <a:ext cx="162659" cy="183702"/>
            </a:xfrm>
            <a:custGeom>
              <a:avLst/>
              <a:gdLst/>
              <a:ahLst/>
              <a:cxnLst/>
              <a:rect l="l" t="t" r="r" b="b"/>
              <a:pathLst>
                <a:path w="7807" h="8817" extrusionOk="0">
                  <a:moveTo>
                    <a:pt x="735" y="0"/>
                  </a:moveTo>
                  <a:lnTo>
                    <a:pt x="735" y="0"/>
                  </a:lnTo>
                  <a:cubicBezTo>
                    <a:pt x="835" y="1635"/>
                    <a:pt x="1402" y="5071"/>
                    <a:pt x="501" y="6705"/>
                  </a:cubicBezTo>
                  <a:cubicBezTo>
                    <a:pt x="1" y="7673"/>
                    <a:pt x="668" y="8006"/>
                    <a:pt x="1635" y="8507"/>
                  </a:cubicBezTo>
                  <a:cubicBezTo>
                    <a:pt x="1912" y="8622"/>
                    <a:pt x="4093" y="8816"/>
                    <a:pt x="5649" y="8816"/>
                  </a:cubicBezTo>
                  <a:cubicBezTo>
                    <a:pt x="6349" y="8816"/>
                    <a:pt x="6922" y="8777"/>
                    <a:pt x="7139" y="8673"/>
                  </a:cubicBezTo>
                  <a:cubicBezTo>
                    <a:pt x="7807" y="8373"/>
                    <a:pt x="7473" y="7372"/>
                    <a:pt x="6772" y="7039"/>
                  </a:cubicBezTo>
                  <a:cubicBezTo>
                    <a:pt x="5138" y="6338"/>
                    <a:pt x="5605" y="4304"/>
                    <a:pt x="5939" y="2802"/>
                  </a:cubicBezTo>
                  <a:lnTo>
                    <a:pt x="735"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4"/>
            <p:cNvSpPr/>
            <p:nvPr/>
          </p:nvSpPr>
          <p:spPr>
            <a:xfrm>
              <a:off x="1786223" y="2468454"/>
              <a:ext cx="40337" cy="28523"/>
            </a:xfrm>
            <a:custGeom>
              <a:avLst/>
              <a:gdLst/>
              <a:ahLst/>
              <a:cxnLst/>
              <a:rect l="l" t="t" r="r" b="b"/>
              <a:pathLst>
                <a:path w="1936" h="1369" extrusionOk="0">
                  <a:moveTo>
                    <a:pt x="968" y="1"/>
                  </a:moveTo>
                  <a:lnTo>
                    <a:pt x="1" y="568"/>
                  </a:lnTo>
                  <a:lnTo>
                    <a:pt x="368" y="1135"/>
                  </a:lnTo>
                  <a:cubicBezTo>
                    <a:pt x="401" y="1269"/>
                    <a:pt x="535" y="1369"/>
                    <a:pt x="668" y="1369"/>
                  </a:cubicBezTo>
                  <a:lnTo>
                    <a:pt x="1435" y="1302"/>
                  </a:lnTo>
                  <a:cubicBezTo>
                    <a:pt x="1602" y="1269"/>
                    <a:pt x="1702" y="1135"/>
                    <a:pt x="1735" y="1002"/>
                  </a:cubicBezTo>
                  <a:lnTo>
                    <a:pt x="1936" y="368"/>
                  </a:lnTo>
                  <a:lnTo>
                    <a:pt x="9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4"/>
            <p:cNvSpPr/>
            <p:nvPr/>
          </p:nvSpPr>
          <p:spPr>
            <a:xfrm>
              <a:off x="1749385" y="2347520"/>
              <a:ext cx="86903" cy="53546"/>
            </a:xfrm>
            <a:custGeom>
              <a:avLst/>
              <a:gdLst/>
              <a:ahLst/>
              <a:cxnLst/>
              <a:rect l="l" t="t" r="r" b="b"/>
              <a:pathLst>
                <a:path w="4171" h="2570" extrusionOk="0">
                  <a:moveTo>
                    <a:pt x="1" y="1"/>
                  </a:moveTo>
                  <a:lnTo>
                    <a:pt x="1" y="1"/>
                  </a:lnTo>
                  <a:cubicBezTo>
                    <a:pt x="234" y="568"/>
                    <a:pt x="568" y="1102"/>
                    <a:pt x="1002" y="1569"/>
                  </a:cubicBezTo>
                  <a:cubicBezTo>
                    <a:pt x="1602" y="2269"/>
                    <a:pt x="2736" y="2569"/>
                    <a:pt x="3837" y="2569"/>
                  </a:cubicBezTo>
                  <a:cubicBezTo>
                    <a:pt x="3870" y="1835"/>
                    <a:pt x="3970" y="1102"/>
                    <a:pt x="4171" y="401"/>
                  </a:cubicBezTo>
                  <a:lnTo>
                    <a:pt x="3937" y="30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4"/>
            <p:cNvSpPr/>
            <p:nvPr/>
          </p:nvSpPr>
          <p:spPr>
            <a:xfrm>
              <a:off x="1536022" y="2428136"/>
              <a:ext cx="304420" cy="740268"/>
            </a:xfrm>
            <a:custGeom>
              <a:avLst/>
              <a:gdLst/>
              <a:ahLst/>
              <a:cxnLst/>
              <a:rect l="l" t="t" r="r" b="b"/>
              <a:pathLst>
                <a:path w="14611" h="35530" extrusionOk="0">
                  <a:moveTo>
                    <a:pt x="7915" y="1"/>
                  </a:moveTo>
                  <a:cubicBezTo>
                    <a:pt x="7912" y="1"/>
                    <a:pt x="7909" y="1"/>
                    <a:pt x="7906" y="1"/>
                  </a:cubicBezTo>
                  <a:cubicBezTo>
                    <a:pt x="6605" y="101"/>
                    <a:pt x="1802" y="1769"/>
                    <a:pt x="1034" y="2803"/>
                  </a:cubicBezTo>
                  <a:cubicBezTo>
                    <a:pt x="0" y="4171"/>
                    <a:pt x="667" y="5772"/>
                    <a:pt x="901" y="7440"/>
                  </a:cubicBezTo>
                  <a:cubicBezTo>
                    <a:pt x="1668" y="12910"/>
                    <a:pt x="2269" y="14778"/>
                    <a:pt x="2569" y="20282"/>
                  </a:cubicBezTo>
                  <a:cubicBezTo>
                    <a:pt x="2569" y="20282"/>
                    <a:pt x="67" y="34459"/>
                    <a:pt x="434" y="34493"/>
                  </a:cubicBezTo>
                  <a:cubicBezTo>
                    <a:pt x="734" y="34526"/>
                    <a:pt x="5304" y="35260"/>
                    <a:pt x="8306" y="35460"/>
                  </a:cubicBezTo>
                  <a:cubicBezTo>
                    <a:pt x="8922" y="35504"/>
                    <a:pt x="9464" y="35529"/>
                    <a:pt x="9944" y="35529"/>
                  </a:cubicBezTo>
                  <a:cubicBezTo>
                    <a:pt x="12399" y="35529"/>
                    <a:pt x="13191" y="34853"/>
                    <a:pt x="13610" y="32424"/>
                  </a:cubicBezTo>
                  <a:cubicBezTo>
                    <a:pt x="13610" y="32424"/>
                    <a:pt x="14611" y="21917"/>
                    <a:pt x="14411" y="19582"/>
                  </a:cubicBezTo>
                  <a:cubicBezTo>
                    <a:pt x="14411" y="19582"/>
                    <a:pt x="11909" y="14712"/>
                    <a:pt x="11442" y="11343"/>
                  </a:cubicBezTo>
                  <a:cubicBezTo>
                    <a:pt x="10910" y="7557"/>
                    <a:pt x="8593" y="1"/>
                    <a:pt x="79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4"/>
            <p:cNvSpPr/>
            <p:nvPr/>
          </p:nvSpPr>
          <p:spPr>
            <a:xfrm>
              <a:off x="1615949" y="2929268"/>
              <a:ext cx="133448" cy="37566"/>
            </a:xfrm>
            <a:custGeom>
              <a:avLst/>
              <a:gdLst/>
              <a:ahLst/>
              <a:cxnLst/>
              <a:rect l="l" t="t" r="r" b="b"/>
              <a:pathLst>
                <a:path w="6405" h="1803" extrusionOk="0">
                  <a:moveTo>
                    <a:pt x="0" y="1"/>
                  </a:moveTo>
                  <a:lnTo>
                    <a:pt x="0" y="268"/>
                  </a:lnTo>
                  <a:cubicBezTo>
                    <a:pt x="0" y="1135"/>
                    <a:pt x="667" y="1802"/>
                    <a:pt x="1535" y="1802"/>
                  </a:cubicBezTo>
                  <a:lnTo>
                    <a:pt x="4870" y="1802"/>
                  </a:lnTo>
                  <a:cubicBezTo>
                    <a:pt x="5704" y="1802"/>
                    <a:pt x="6405" y="1135"/>
                    <a:pt x="6405" y="268"/>
                  </a:cubicBezTo>
                  <a:lnTo>
                    <a:pt x="64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4"/>
            <p:cNvSpPr/>
            <p:nvPr/>
          </p:nvSpPr>
          <p:spPr>
            <a:xfrm>
              <a:off x="1887696" y="2929977"/>
              <a:ext cx="52150" cy="38274"/>
            </a:xfrm>
            <a:custGeom>
              <a:avLst/>
              <a:gdLst/>
              <a:ahLst/>
              <a:cxnLst/>
              <a:rect l="l" t="t" r="r" b="b"/>
              <a:pathLst>
                <a:path w="2503" h="1837" extrusionOk="0">
                  <a:moveTo>
                    <a:pt x="2469" y="0"/>
                  </a:moveTo>
                  <a:lnTo>
                    <a:pt x="1" y="100"/>
                  </a:lnTo>
                  <a:lnTo>
                    <a:pt x="1" y="367"/>
                  </a:lnTo>
                  <a:cubicBezTo>
                    <a:pt x="33" y="1212"/>
                    <a:pt x="732" y="1836"/>
                    <a:pt x="1539" y="1836"/>
                  </a:cubicBezTo>
                  <a:cubicBezTo>
                    <a:pt x="1560" y="1836"/>
                    <a:pt x="1581" y="1836"/>
                    <a:pt x="1602" y="1835"/>
                  </a:cubicBezTo>
                  <a:lnTo>
                    <a:pt x="2503" y="1835"/>
                  </a:lnTo>
                  <a:lnTo>
                    <a:pt x="24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4"/>
            <p:cNvSpPr/>
            <p:nvPr/>
          </p:nvSpPr>
          <p:spPr>
            <a:xfrm>
              <a:off x="1709087" y="2146180"/>
              <a:ext cx="187661" cy="240269"/>
            </a:xfrm>
            <a:custGeom>
              <a:avLst/>
              <a:gdLst/>
              <a:ahLst/>
              <a:cxnLst/>
              <a:rect l="l" t="t" r="r" b="b"/>
              <a:pathLst>
                <a:path w="9007" h="11532" extrusionOk="0">
                  <a:moveTo>
                    <a:pt x="4089" y="1"/>
                  </a:moveTo>
                  <a:cubicBezTo>
                    <a:pt x="2589" y="1"/>
                    <a:pt x="1169" y="834"/>
                    <a:pt x="501" y="2225"/>
                  </a:cubicBezTo>
                  <a:cubicBezTo>
                    <a:pt x="367" y="2459"/>
                    <a:pt x="267" y="2692"/>
                    <a:pt x="200" y="2959"/>
                  </a:cubicBezTo>
                  <a:cubicBezTo>
                    <a:pt x="34" y="3526"/>
                    <a:pt x="0" y="4126"/>
                    <a:pt x="100" y="4727"/>
                  </a:cubicBezTo>
                  <a:cubicBezTo>
                    <a:pt x="167" y="5094"/>
                    <a:pt x="234" y="5461"/>
                    <a:pt x="300" y="5794"/>
                  </a:cubicBezTo>
                  <a:cubicBezTo>
                    <a:pt x="667" y="8063"/>
                    <a:pt x="901" y="9497"/>
                    <a:pt x="2335" y="10665"/>
                  </a:cubicBezTo>
                  <a:cubicBezTo>
                    <a:pt x="3055" y="11265"/>
                    <a:pt x="3871" y="11532"/>
                    <a:pt x="4672" y="11532"/>
                  </a:cubicBezTo>
                  <a:cubicBezTo>
                    <a:pt x="6541" y="11532"/>
                    <a:pt x="8326" y="10075"/>
                    <a:pt x="8606" y="7996"/>
                  </a:cubicBezTo>
                  <a:cubicBezTo>
                    <a:pt x="9007" y="5327"/>
                    <a:pt x="8173" y="1024"/>
                    <a:pt x="5204" y="157"/>
                  </a:cubicBezTo>
                  <a:cubicBezTo>
                    <a:pt x="4834" y="51"/>
                    <a:pt x="4459" y="1"/>
                    <a:pt x="4089"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4"/>
            <p:cNvSpPr/>
            <p:nvPr/>
          </p:nvSpPr>
          <p:spPr>
            <a:xfrm>
              <a:off x="1654163" y="2197916"/>
              <a:ext cx="108446" cy="107925"/>
            </a:xfrm>
            <a:custGeom>
              <a:avLst/>
              <a:gdLst/>
              <a:ahLst/>
              <a:cxnLst/>
              <a:rect l="l" t="t" r="r" b="b"/>
              <a:pathLst>
                <a:path w="5205" h="5180" extrusionOk="0">
                  <a:moveTo>
                    <a:pt x="3927" y="0"/>
                  </a:moveTo>
                  <a:cubicBezTo>
                    <a:pt x="3652" y="0"/>
                    <a:pt x="3378" y="60"/>
                    <a:pt x="3103" y="142"/>
                  </a:cubicBezTo>
                  <a:lnTo>
                    <a:pt x="2703" y="309"/>
                  </a:lnTo>
                  <a:cubicBezTo>
                    <a:pt x="2369" y="443"/>
                    <a:pt x="2069" y="609"/>
                    <a:pt x="1802" y="810"/>
                  </a:cubicBezTo>
                  <a:cubicBezTo>
                    <a:pt x="1" y="1944"/>
                    <a:pt x="2169" y="3612"/>
                    <a:pt x="2269" y="3978"/>
                  </a:cubicBezTo>
                  <a:cubicBezTo>
                    <a:pt x="2379" y="3945"/>
                    <a:pt x="2492" y="3928"/>
                    <a:pt x="2602" y="3928"/>
                  </a:cubicBezTo>
                  <a:cubicBezTo>
                    <a:pt x="2927" y="3928"/>
                    <a:pt x="3238" y="4072"/>
                    <a:pt x="3437" y="4345"/>
                  </a:cubicBezTo>
                  <a:cubicBezTo>
                    <a:pt x="3704" y="4579"/>
                    <a:pt x="3870" y="4879"/>
                    <a:pt x="4004" y="5179"/>
                  </a:cubicBezTo>
                  <a:cubicBezTo>
                    <a:pt x="4404" y="5113"/>
                    <a:pt x="4804" y="4979"/>
                    <a:pt x="5205" y="4846"/>
                  </a:cubicBezTo>
                  <a:cubicBezTo>
                    <a:pt x="4938" y="4379"/>
                    <a:pt x="4704" y="3912"/>
                    <a:pt x="4504" y="3411"/>
                  </a:cubicBezTo>
                  <a:cubicBezTo>
                    <a:pt x="4371" y="3178"/>
                    <a:pt x="4171" y="2511"/>
                    <a:pt x="4371" y="2377"/>
                  </a:cubicBezTo>
                  <a:cubicBezTo>
                    <a:pt x="4604" y="2244"/>
                    <a:pt x="4871" y="2144"/>
                    <a:pt x="5138" y="2077"/>
                  </a:cubicBezTo>
                  <a:cubicBezTo>
                    <a:pt x="4871" y="1377"/>
                    <a:pt x="4538" y="676"/>
                    <a:pt x="4104" y="9"/>
                  </a:cubicBezTo>
                  <a:cubicBezTo>
                    <a:pt x="4045" y="3"/>
                    <a:pt x="3986" y="0"/>
                    <a:pt x="39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4"/>
            <p:cNvSpPr/>
            <p:nvPr/>
          </p:nvSpPr>
          <p:spPr>
            <a:xfrm>
              <a:off x="1676416" y="2264967"/>
              <a:ext cx="76589" cy="67005"/>
            </a:xfrm>
            <a:custGeom>
              <a:avLst/>
              <a:gdLst/>
              <a:ahLst/>
              <a:cxnLst/>
              <a:rect l="l" t="t" r="r" b="b"/>
              <a:pathLst>
                <a:path w="3676" h="3216" extrusionOk="0">
                  <a:moveTo>
                    <a:pt x="1538" y="1"/>
                  </a:moveTo>
                  <a:cubicBezTo>
                    <a:pt x="1459" y="1"/>
                    <a:pt x="1380" y="9"/>
                    <a:pt x="1301" y="27"/>
                  </a:cubicBezTo>
                  <a:cubicBezTo>
                    <a:pt x="401" y="227"/>
                    <a:pt x="0" y="1294"/>
                    <a:pt x="567" y="2028"/>
                  </a:cubicBezTo>
                  <a:cubicBezTo>
                    <a:pt x="1001" y="2628"/>
                    <a:pt x="1635" y="3029"/>
                    <a:pt x="2335" y="3196"/>
                  </a:cubicBezTo>
                  <a:cubicBezTo>
                    <a:pt x="2414" y="3209"/>
                    <a:pt x="2490" y="3216"/>
                    <a:pt x="2561" y="3216"/>
                  </a:cubicBezTo>
                  <a:cubicBezTo>
                    <a:pt x="3363" y="3216"/>
                    <a:pt x="3676" y="2394"/>
                    <a:pt x="3369" y="1628"/>
                  </a:cubicBezTo>
                  <a:cubicBezTo>
                    <a:pt x="3096" y="898"/>
                    <a:pt x="2350" y="1"/>
                    <a:pt x="1538"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4"/>
            <p:cNvSpPr/>
            <p:nvPr/>
          </p:nvSpPr>
          <p:spPr>
            <a:xfrm>
              <a:off x="1813331" y="2239797"/>
              <a:ext cx="13230" cy="18085"/>
            </a:xfrm>
            <a:custGeom>
              <a:avLst/>
              <a:gdLst/>
              <a:ahLst/>
              <a:cxnLst/>
              <a:rect l="l" t="t" r="r" b="b"/>
              <a:pathLst>
                <a:path w="635" h="868" extrusionOk="0">
                  <a:moveTo>
                    <a:pt x="301" y="0"/>
                  </a:moveTo>
                  <a:cubicBezTo>
                    <a:pt x="134" y="34"/>
                    <a:pt x="1" y="201"/>
                    <a:pt x="34" y="434"/>
                  </a:cubicBezTo>
                  <a:cubicBezTo>
                    <a:pt x="67" y="701"/>
                    <a:pt x="201" y="868"/>
                    <a:pt x="368" y="868"/>
                  </a:cubicBezTo>
                  <a:cubicBezTo>
                    <a:pt x="568" y="834"/>
                    <a:pt x="635" y="668"/>
                    <a:pt x="635" y="401"/>
                  </a:cubicBezTo>
                  <a:cubicBezTo>
                    <a:pt x="601" y="134"/>
                    <a:pt x="434" y="0"/>
                    <a:pt x="3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4"/>
            <p:cNvSpPr/>
            <p:nvPr/>
          </p:nvSpPr>
          <p:spPr>
            <a:xfrm>
              <a:off x="1869631" y="2235630"/>
              <a:ext cx="12543" cy="18772"/>
            </a:xfrm>
            <a:custGeom>
              <a:avLst/>
              <a:gdLst/>
              <a:ahLst/>
              <a:cxnLst/>
              <a:rect l="l" t="t" r="r" b="b"/>
              <a:pathLst>
                <a:path w="602" h="901" extrusionOk="0">
                  <a:moveTo>
                    <a:pt x="268" y="0"/>
                  </a:moveTo>
                  <a:cubicBezTo>
                    <a:pt x="101" y="34"/>
                    <a:pt x="1" y="267"/>
                    <a:pt x="34" y="501"/>
                  </a:cubicBezTo>
                  <a:cubicBezTo>
                    <a:pt x="67" y="734"/>
                    <a:pt x="201" y="901"/>
                    <a:pt x="368" y="901"/>
                  </a:cubicBezTo>
                  <a:cubicBezTo>
                    <a:pt x="501" y="868"/>
                    <a:pt x="601" y="667"/>
                    <a:pt x="601" y="434"/>
                  </a:cubicBezTo>
                  <a:cubicBezTo>
                    <a:pt x="568" y="167"/>
                    <a:pt x="434" y="0"/>
                    <a:pt x="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4"/>
            <p:cNvSpPr/>
            <p:nvPr/>
          </p:nvSpPr>
          <p:spPr>
            <a:xfrm>
              <a:off x="1851566" y="2251611"/>
              <a:ext cx="31982" cy="45983"/>
            </a:xfrm>
            <a:custGeom>
              <a:avLst/>
              <a:gdLst/>
              <a:ahLst/>
              <a:cxnLst/>
              <a:rect l="l" t="t" r="r" b="b"/>
              <a:pathLst>
                <a:path w="1535" h="2207" extrusionOk="0">
                  <a:moveTo>
                    <a:pt x="0" y="0"/>
                  </a:moveTo>
                  <a:lnTo>
                    <a:pt x="467" y="2202"/>
                  </a:lnTo>
                  <a:cubicBezTo>
                    <a:pt x="501" y="2205"/>
                    <a:pt x="535" y="2206"/>
                    <a:pt x="569" y="2206"/>
                  </a:cubicBezTo>
                  <a:cubicBezTo>
                    <a:pt x="934" y="2206"/>
                    <a:pt x="1291" y="2043"/>
                    <a:pt x="1535" y="1768"/>
                  </a:cubicBezTo>
                  <a:cubicBezTo>
                    <a:pt x="934" y="1235"/>
                    <a:pt x="434" y="668"/>
                    <a:pt x="0" y="0"/>
                  </a:cubicBezTo>
                  <a:close/>
                </a:path>
              </a:pathLst>
            </a:custGeom>
            <a:solidFill>
              <a:srgbClr val="F9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4"/>
            <p:cNvSpPr/>
            <p:nvPr/>
          </p:nvSpPr>
          <p:spPr>
            <a:xfrm>
              <a:off x="1800121" y="2213898"/>
              <a:ext cx="27127" cy="18272"/>
            </a:xfrm>
            <a:custGeom>
              <a:avLst/>
              <a:gdLst/>
              <a:ahLst/>
              <a:cxnLst/>
              <a:rect l="l" t="t" r="r" b="b"/>
              <a:pathLst>
                <a:path w="1302" h="877" extrusionOk="0">
                  <a:moveTo>
                    <a:pt x="1172" y="0"/>
                  </a:moveTo>
                  <a:cubicBezTo>
                    <a:pt x="1160" y="0"/>
                    <a:pt x="1147" y="3"/>
                    <a:pt x="1135" y="9"/>
                  </a:cubicBezTo>
                  <a:cubicBezTo>
                    <a:pt x="668" y="43"/>
                    <a:pt x="268" y="276"/>
                    <a:pt x="34" y="676"/>
                  </a:cubicBezTo>
                  <a:cubicBezTo>
                    <a:pt x="1" y="743"/>
                    <a:pt x="34" y="843"/>
                    <a:pt x="101" y="876"/>
                  </a:cubicBezTo>
                  <a:lnTo>
                    <a:pt x="168" y="876"/>
                  </a:lnTo>
                  <a:cubicBezTo>
                    <a:pt x="201" y="876"/>
                    <a:pt x="268" y="876"/>
                    <a:pt x="301" y="843"/>
                  </a:cubicBezTo>
                  <a:cubicBezTo>
                    <a:pt x="468" y="510"/>
                    <a:pt x="768" y="309"/>
                    <a:pt x="1135" y="276"/>
                  </a:cubicBezTo>
                  <a:lnTo>
                    <a:pt x="1168" y="276"/>
                  </a:lnTo>
                  <a:cubicBezTo>
                    <a:pt x="1235" y="243"/>
                    <a:pt x="1302" y="176"/>
                    <a:pt x="1302" y="109"/>
                  </a:cubicBezTo>
                  <a:cubicBezTo>
                    <a:pt x="1275" y="55"/>
                    <a:pt x="1225" y="0"/>
                    <a:pt x="11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4"/>
            <p:cNvSpPr/>
            <p:nvPr/>
          </p:nvSpPr>
          <p:spPr>
            <a:xfrm>
              <a:off x="1859900" y="2210605"/>
              <a:ext cx="27815" cy="16001"/>
            </a:xfrm>
            <a:custGeom>
              <a:avLst/>
              <a:gdLst/>
              <a:ahLst/>
              <a:cxnLst/>
              <a:rect l="l" t="t" r="r" b="b"/>
              <a:pathLst>
                <a:path w="1335" h="768" extrusionOk="0">
                  <a:moveTo>
                    <a:pt x="134" y="0"/>
                  </a:moveTo>
                  <a:cubicBezTo>
                    <a:pt x="67" y="0"/>
                    <a:pt x="1" y="67"/>
                    <a:pt x="1" y="167"/>
                  </a:cubicBezTo>
                  <a:cubicBezTo>
                    <a:pt x="34" y="234"/>
                    <a:pt x="101" y="267"/>
                    <a:pt x="167" y="267"/>
                  </a:cubicBezTo>
                  <a:cubicBezTo>
                    <a:pt x="534" y="267"/>
                    <a:pt x="868" y="434"/>
                    <a:pt x="1068" y="734"/>
                  </a:cubicBezTo>
                  <a:cubicBezTo>
                    <a:pt x="1101" y="768"/>
                    <a:pt x="1135" y="768"/>
                    <a:pt x="1202" y="768"/>
                  </a:cubicBezTo>
                  <a:cubicBezTo>
                    <a:pt x="1202" y="768"/>
                    <a:pt x="1235" y="768"/>
                    <a:pt x="1268" y="734"/>
                  </a:cubicBezTo>
                  <a:cubicBezTo>
                    <a:pt x="1335" y="701"/>
                    <a:pt x="1335" y="601"/>
                    <a:pt x="1302" y="567"/>
                  </a:cubicBezTo>
                  <a:cubicBezTo>
                    <a:pt x="1001" y="201"/>
                    <a:pt x="568" y="0"/>
                    <a:pt x="1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4"/>
            <p:cNvSpPr/>
            <p:nvPr/>
          </p:nvSpPr>
          <p:spPr>
            <a:xfrm>
              <a:off x="1678500" y="2421718"/>
              <a:ext cx="110530" cy="366467"/>
            </a:xfrm>
            <a:custGeom>
              <a:avLst/>
              <a:gdLst/>
              <a:ahLst/>
              <a:cxnLst/>
              <a:rect l="l" t="t" r="r" b="b"/>
              <a:pathLst>
                <a:path w="5305" h="17589" extrusionOk="0">
                  <a:moveTo>
                    <a:pt x="1212" y="1"/>
                  </a:moveTo>
                  <a:cubicBezTo>
                    <a:pt x="1012" y="1"/>
                    <a:pt x="800" y="65"/>
                    <a:pt x="634" y="176"/>
                  </a:cubicBezTo>
                  <a:cubicBezTo>
                    <a:pt x="701" y="2010"/>
                    <a:pt x="467" y="3845"/>
                    <a:pt x="0" y="5613"/>
                  </a:cubicBezTo>
                  <a:lnTo>
                    <a:pt x="1868" y="7147"/>
                  </a:lnTo>
                  <a:cubicBezTo>
                    <a:pt x="1368" y="7514"/>
                    <a:pt x="768" y="7948"/>
                    <a:pt x="301" y="8348"/>
                  </a:cubicBezTo>
                  <a:cubicBezTo>
                    <a:pt x="768" y="9149"/>
                    <a:pt x="1301" y="9916"/>
                    <a:pt x="1868" y="10683"/>
                  </a:cubicBezTo>
                  <a:cubicBezTo>
                    <a:pt x="2269" y="11250"/>
                    <a:pt x="2702" y="11784"/>
                    <a:pt x="3103" y="12351"/>
                  </a:cubicBezTo>
                  <a:cubicBezTo>
                    <a:pt x="4203" y="13919"/>
                    <a:pt x="4804" y="15754"/>
                    <a:pt x="5304" y="17588"/>
                  </a:cubicBezTo>
                  <a:cubicBezTo>
                    <a:pt x="5004" y="13185"/>
                    <a:pt x="4337" y="8815"/>
                    <a:pt x="3269" y="4512"/>
                  </a:cubicBezTo>
                  <a:cubicBezTo>
                    <a:pt x="2903" y="2911"/>
                    <a:pt x="2235" y="1410"/>
                    <a:pt x="1335" y="9"/>
                  </a:cubicBezTo>
                  <a:cubicBezTo>
                    <a:pt x="1295" y="3"/>
                    <a:pt x="1254" y="1"/>
                    <a:pt x="12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4"/>
            <p:cNvSpPr/>
            <p:nvPr/>
          </p:nvSpPr>
          <p:spPr>
            <a:xfrm>
              <a:off x="1850170" y="2437616"/>
              <a:ext cx="92466" cy="369321"/>
            </a:xfrm>
            <a:custGeom>
              <a:avLst/>
              <a:gdLst/>
              <a:ahLst/>
              <a:cxnLst/>
              <a:rect l="l" t="t" r="r" b="b"/>
              <a:pathLst>
                <a:path w="4438" h="17726" extrusionOk="0">
                  <a:moveTo>
                    <a:pt x="692" y="0"/>
                  </a:moveTo>
                  <a:cubicBezTo>
                    <a:pt x="558" y="0"/>
                    <a:pt x="429" y="25"/>
                    <a:pt x="301" y="80"/>
                  </a:cubicBezTo>
                  <a:cubicBezTo>
                    <a:pt x="1" y="1081"/>
                    <a:pt x="468" y="3916"/>
                    <a:pt x="501" y="4516"/>
                  </a:cubicBezTo>
                  <a:cubicBezTo>
                    <a:pt x="701" y="8953"/>
                    <a:pt x="835" y="13389"/>
                    <a:pt x="1802" y="17726"/>
                  </a:cubicBezTo>
                  <a:cubicBezTo>
                    <a:pt x="1769" y="15791"/>
                    <a:pt x="1802" y="13856"/>
                    <a:pt x="2402" y="12055"/>
                  </a:cubicBezTo>
                  <a:cubicBezTo>
                    <a:pt x="2603" y="11388"/>
                    <a:pt x="2903" y="10754"/>
                    <a:pt x="3136" y="10120"/>
                  </a:cubicBezTo>
                  <a:cubicBezTo>
                    <a:pt x="3403" y="9287"/>
                    <a:pt x="4270" y="8252"/>
                    <a:pt x="4437" y="7352"/>
                  </a:cubicBezTo>
                  <a:cubicBezTo>
                    <a:pt x="3870" y="7118"/>
                    <a:pt x="3203" y="6851"/>
                    <a:pt x="2603" y="6651"/>
                  </a:cubicBezTo>
                  <a:lnTo>
                    <a:pt x="3937" y="4650"/>
                  </a:lnTo>
                  <a:cubicBezTo>
                    <a:pt x="2969" y="3082"/>
                    <a:pt x="1502" y="1815"/>
                    <a:pt x="1035" y="47"/>
                  </a:cubicBezTo>
                  <a:cubicBezTo>
                    <a:pt x="915" y="17"/>
                    <a:pt x="802" y="0"/>
                    <a:pt x="6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4"/>
            <p:cNvSpPr/>
            <p:nvPr/>
          </p:nvSpPr>
          <p:spPr>
            <a:xfrm>
              <a:off x="1541356" y="2538901"/>
              <a:ext cx="247666" cy="263875"/>
            </a:xfrm>
            <a:custGeom>
              <a:avLst/>
              <a:gdLst/>
              <a:ahLst/>
              <a:cxnLst/>
              <a:rect l="l" t="t" r="r" b="b"/>
              <a:pathLst>
                <a:path w="11887" h="12665" extrusionOk="0">
                  <a:moveTo>
                    <a:pt x="3221" y="0"/>
                  </a:moveTo>
                  <a:cubicBezTo>
                    <a:pt x="1579" y="0"/>
                    <a:pt x="1" y="523"/>
                    <a:pt x="311" y="523"/>
                  </a:cubicBezTo>
                  <a:cubicBezTo>
                    <a:pt x="311" y="523"/>
                    <a:pt x="1612" y="3391"/>
                    <a:pt x="4681" y="7661"/>
                  </a:cubicBezTo>
                  <a:cubicBezTo>
                    <a:pt x="7817" y="11964"/>
                    <a:pt x="9585" y="11964"/>
                    <a:pt x="9585" y="11964"/>
                  </a:cubicBezTo>
                  <a:lnTo>
                    <a:pt x="11886" y="12665"/>
                  </a:lnTo>
                  <a:cubicBezTo>
                    <a:pt x="11886" y="12665"/>
                    <a:pt x="11319" y="1790"/>
                    <a:pt x="4614" y="156"/>
                  </a:cubicBezTo>
                  <a:cubicBezTo>
                    <a:pt x="4174" y="44"/>
                    <a:pt x="3695" y="0"/>
                    <a:pt x="32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4"/>
            <p:cNvSpPr/>
            <p:nvPr/>
          </p:nvSpPr>
          <p:spPr>
            <a:xfrm>
              <a:off x="2021152" y="2697132"/>
              <a:ext cx="72297" cy="43108"/>
            </a:xfrm>
            <a:custGeom>
              <a:avLst/>
              <a:gdLst/>
              <a:ahLst/>
              <a:cxnLst/>
              <a:rect l="l" t="t" r="r" b="b"/>
              <a:pathLst>
                <a:path w="3470" h="2069" extrusionOk="0">
                  <a:moveTo>
                    <a:pt x="3470" y="0"/>
                  </a:moveTo>
                  <a:lnTo>
                    <a:pt x="1" y="167"/>
                  </a:lnTo>
                  <a:lnTo>
                    <a:pt x="1" y="2069"/>
                  </a:lnTo>
                  <a:lnTo>
                    <a:pt x="3470" y="1568"/>
                  </a:lnTo>
                  <a:lnTo>
                    <a:pt x="3470"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4"/>
            <p:cNvSpPr/>
            <p:nvPr/>
          </p:nvSpPr>
          <p:spPr>
            <a:xfrm>
              <a:off x="2071200" y="2697132"/>
              <a:ext cx="116780" cy="91591"/>
            </a:xfrm>
            <a:custGeom>
              <a:avLst/>
              <a:gdLst/>
              <a:ahLst/>
              <a:cxnLst/>
              <a:rect l="l" t="t" r="r" b="b"/>
              <a:pathLst>
                <a:path w="5605" h="4396" extrusionOk="0">
                  <a:moveTo>
                    <a:pt x="1068" y="0"/>
                  </a:moveTo>
                  <a:lnTo>
                    <a:pt x="67" y="1268"/>
                  </a:lnTo>
                  <a:cubicBezTo>
                    <a:pt x="0" y="2936"/>
                    <a:pt x="2035" y="3303"/>
                    <a:pt x="2035" y="3303"/>
                  </a:cubicBezTo>
                  <a:lnTo>
                    <a:pt x="3102" y="4170"/>
                  </a:lnTo>
                  <a:cubicBezTo>
                    <a:pt x="3269" y="4320"/>
                    <a:pt x="3486" y="4395"/>
                    <a:pt x="3703" y="4395"/>
                  </a:cubicBezTo>
                  <a:cubicBezTo>
                    <a:pt x="3920" y="4395"/>
                    <a:pt x="4137" y="4320"/>
                    <a:pt x="4303" y="4170"/>
                  </a:cubicBezTo>
                  <a:lnTo>
                    <a:pt x="5171" y="3436"/>
                  </a:lnTo>
                  <a:lnTo>
                    <a:pt x="5204" y="3403"/>
                  </a:lnTo>
                  <a:cubicBezTo>
                    <a:pt x="5571" y="3069"/>
                    <a:pt x="5604" y="2469"/>
                    <a:pt x="5271" y="2102"/>
                  </a:cubicBezTo>
                  <a:lnTo>
                    <a:pt x="4537" y="1301"/>
                  </a:lnTo>
                  <a:cubicBezTo>
                    <a:pt x="4270" y="968"/>
                    <a:pt x="3903" y="734"/>
                    <a:pt x="3503" y="568"/>
                  </a:cubicBezTo>
                  <a:lnTo>
                    <a:pt x="1068"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4"/>
            <p:cNvSpPr/>
            <p:nvPr/>
          </p:nvSpPr>
          <p:spPr>
            <a:xfrm>
              <a:off x="1540189" y="2467537"/>
              <a:ext cx="531688" cy="301087"/>
            </a:xfrm>
            <a:custGeom>
              <a:avLst/>
              <a:gdLst/>
              <a:ahLst/>
              <a:cxnLst/>
              <a:rect l="l" t="t" r="r" b="b"/>
              <a:pathLst>
                <a:path w="25519" h="14451" extrusionOk="0">
                  <a:moveTo>
                    <a:pt x="3692" y="1"/>
                  </a:moveTo>
                  <a:cubicBezTo>
                    <a:pt x="2500" y="1"/>
                    <a:pt x="1292" y="503"/>
                    <a:pt x="701" y="1646"/>
                  </a:cubicBezTo>
                  <a:cubicBezTo>
                    <a:pt x="0" y="3047"/>
                    <a:pt x="334" y="4648"/>
                    <a:pt x="1168" y="5949"/>
                  </a:cubicBezTo>
                  <a:cubicBezTo>
                    <a:pt x="3103" y="8885"/>
                    <a:pt x="9474" y="12787"/>
                    <a:pt x="10775" y="13655"/>
                  </a:cubicBezTo>
                  <a:cubicBezTo>
                    <a:pt x="11634" y="14244"/>
                    <a:pt x="13286" y="14451"/>
                    <a:pt x="15179" y="14451"/>
                  </a:cubicBezTo>
                  <a:cubicBezTo>
                    <a:pt x="19606" y="14451"/>
                    <a:pt x="25352" y="13321"/>
                    <a:pt x="25352" y="13321"/>
                  </a:cubicBezTo>
                  <a:lnTo>
                    <a:pt x="25519" y="10452"/>
                  </a:lnTo>
                  <a:lnTo>
                    <a:pt x="13010" y="9819"/>
                  </a:lnTo>
                  <a:cubicBezTo>
                    <a:pt x="13010" y="9819"/>
                    <a:pt x="8807" y="2814"/>
                    <a:pt x="5938" y="679"/>
                  </a:cubicBezTo>
                  <a:cubicBezTo>
                    <a:pt x="5337" y="242"/>
                    <a:pt x="4519" y="1"/>
                    <a:pt x="36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4"/>
            <p:cNvSpPr/>
            <p:nvPr/>
          </p:nvSpPr>
          <p:spPr>
            <a:xfrm>
              <a:off x="1690314" y="2101674"/>
              <a:ext cx="196016" cy="121447"/>
            </a:xfrm>
            <a:custGeom>
              <a:avLst/>
              <a:gdLst/>
              <a:ahLst/>
              <a:cxnLst/>
              <a:rect l="l" t="t" r="r" b="b"/>
              <a:pathLst>
                <a:path w="9408" h="5829" extrusionOk="0">
                  <a:moveTo>
                    <a:pt x="6888" y="0"/>
                  </a:moveTo>
                  <a:cubicBezTo>
                    <a:pt x="6578" y="0"/>
                    <a:pt x="6274" y="112"/>
                    <a:pt x="6038" y="325"/>
                  </a:cubicBezTo>
                  <a:cubicBezTo>
                    <a:pt x="5705" y="592"/>
                    <a:pt x="5438" y="925"/>
                    <a:pt x="5204" y="1292"/>
                  </a:cubicBezTo>
                  <a:cubicBezTo>
                    <a:pt x="4874" y="1775"/>
                    <a:pt x="4080" y="1987"/>
                    <a:pt x="3381" y="1987"/>
                  </a:cubicBezTo>
                  <a:cubicBezTo>
                    <a:pt x="3162" y="1987"/>
                    <a:pt x="2952" y="1966"/>
                    <a:pt x="2769" y="1926"/>
                  </a:cubicBezTo>
                  <a:cubicBezTo>
                    <a:pt x="2700" y="1915"/>
                    <a:pt x="2632" y="1909"/>
                    <a:pt x="2564" y="1909"/>
                  </a:cubicBezTo>
                  <a:cubicBezTo>
                    <a:pt x="2235" y="1909"/>
                    <a:pt x="1923" y="2039"/>
                    <a:pt x="1702" y="2260"/>
                  </a:cubicBezTo>
                  <a:cubicBezTo>
                    <a:pt x="868" y="2893"/>
                    <a:pt x="267" y="3794"/>
                    <a:pt x="67" y="4795"/>
                  </a:cubicBezTo>
                  <a:cubicBezTo>
                    <a:pt x="1" y="4995"/>
                    <a:pt x="1" y="5228"/>
                    <a:pt x="67" y="5429"/>
                  </a:cubicBezTo>
                  <a:cubicBezTo>
                    <a:pt x="101" y="5629"/>
                    <a:pt x="267" y="5795"/>
                    <a:pt x="501" y="5829"/>
                  </a:cubicBezTo>
                  <a:cubicBezTo>
                    <a:pt x="801" y="5529"/>
                    <a:pt x="1135" y="5295"/>
                    <a:pt x="1568" y="5195"/>
                  </a:cubicBezTo>
                  <a:cubicBezTo>
                    <a:pt x="2369" y="4928"/>
                    <a:pt x="3203" y="4728"/>
                    <a:pt x="4070" y="4595"/>
                  </a:cubicBezTo>
                  <a:cubicBezTo>
                    <a:pt x="5605" y="4361"/>
                    <a:pt x="7139" y="4028"/>
                    <a:pt x="8607" y="3561"/>
                  </a:cubicBezTo>
                  <a:cubicBezTo>
                    <a:pt x="8907" y="3460"/>
                    <a:pt x="9240" y="3327"/>
                    <a:pt x="9341" y="3060"/>
                  </a:cubicBezTo>
                  <a:cubicBezTo>
                    <a:pt x="9407" y="2760"/>
                    <a:pt x="8773" y="2260"/>
                    <a:pt x="8874" y="2160"/>
                  </a:cubicBezTo>
                  <a:cubicBezTo>
                    <a:pt x="9040" y="2026"/>
                    <a:pt x="9274" y="1859"/>
                    <a:pt x="9274" y="1659"/>
                  </a:cubicBezTo>
                  <a:cubicBezTo>
                    <a:pt x="9274" y="1559"/>
                    <a:pt x="9240" y="1459"/>
                    <a:pt x="9207" y="1392"/>
                  </a:cubicBezTo>
                  <a:cubicBezTo>
                    <a:pt x="9074" y="1092"/>
                    <a:pt x="8840" y="859"/>
                    <a:pt x="8540" y="725"/>
                  </a:cubicBezTo>
                  <a:cubicBezTo>
                    <a:pt x="8474" y="705"/>
                    <a:pt x="8408" y="696"/>
                    <a:pt x="8344" y="696"/>
                  </a:cubicBezTo>
                  <a:cubicBezTo>
                    <a:pt x="8084" y="696"/>
                    <a:pt x="7853" y="851"/>
                    <a:pt x="7773" y="1092"/>
                  </a:cubicBezTo>
                  <a:cubicBezTo>
                    <a:pt x="7706" y="825"/>
                    <a:pt x="7673" y="558"/>
                    <a:pt x="7573" y="292"/>
                  </a:cubicBezTo>
                  <a:cubicBezTo>
                    <a:pt x="7506" y="191"/>
                    <a:pt x="7406" y="91"/>
                    <a:pt x="7272" y="58"/>
                  </a:cubicBezTo>
                  <a:cubicBezTo>
                    <a:pt x="7146" y="19"/>
                    <a:pt x="7016" y="0"/>
                    <a:pt x="68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4"/>
            <p:cNvSpPr/>
            <p:nvPr/>
          </p:nvSpPr>
          <p:spPr>
            <a:xfrm>
              <a:off x="1828625" y="2304598"/>
              <a:ext cx="35461" cy="14710"/>
            </a:xfrm>
            <a:custGeom>
              <a:avLst/>
              <a:gdLst/>
              <a:ahLst/>
              <a:cxnLst/>
              <a:rect l="l" t="t" r="r" b="b"/>
              <a:pathLst>
                <a:path w="1702" h="706" extrusionOk="0">
                  <a:moveTo>
                    <a:pt x="67" y="1"/>
                  </a:moveTo>
                  <a:cubicBezTo>
                    <a:pt x="51" y="1"/>
                    <a:pt x="34" y="9"/>
                    <a:pt x="34" y="26"/>
                  </a:cubicBezTo>
                  <a:cubicBezTo>
                    <a:pt x="1" y="59"/>
                    <a:pt x="1" y="93"/>
                    <a:pt x="34" y="126"/>
                  </a:cubicBezTo>
                  <a:cubicBezTo>
                    <a:pt x="384" y="505"/>
                    <a:pt x="887" y="706"/>
                    <a:pt x="1409" y="706"/>
                  </a:cubicBezTo>
                  <a:cubicBezTo>
                    <a:pt x="1484" y="706"/>
                    <a:pt x="1559" y="702"/>
                    <a:pt x="1635" y="693"/>
                  </a:cubicBezTo>
                  <a:cubicBezTo>
                    <a:pt x="1668" y="693"/>
                    <a:pt x="1702" y="660"/>
                    <a:pt x="1702" y="626"/>
                  </a:cubicBezTo>
                  <a:cubicBezTo>
                    <a:pt x="1668" y="593"/>
                    <a:pt x="1668" y="560"/>
                    <a:pt x="1602" y="560"/>
                  </a:cubicBezTo>
                  <a:cubicBezTo>
                    <a:pt x="1534" y="568"/>
                    <a:pt x="1466" y="572"/>
                    <a:pt x="1397" y="572"/>
                  </a:cubicBezTo>
                  <a:cubicBezTo>
                    <a:pt x="927" y="572"/>
                    <a:pt x="450" y="375"/>
                    <a:pt x="101" y="26"/>
                  </a:cubicBezTo>
                  <a:cubicBezTo>
                    <a:pt x="101" y="9"/>
                    <a:pt x="84" y="1"/>
                    <a:pt x="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4"/>
            <p:cNvSpPr/>
            <p:nvPr/>
          </p:nvSpPr>
          <p:spPr>
            <a:xfrm>
              <a:off x="1704212" y="2417718"/>
              <a:ext cx="106363" cy="91778"/>
            </a:xfrm>
            <a:custGeom>
              <a:avLst/>
              <a:gdLst/>
              <a:ahLst/>
              <a:cxnLst/>
              <a:rect l="l" t="t" r="r" b="b"/>
              <a:pathLst>
                <a:path w="5105" h="4405" extrusionOk="0">
                  <a:moveTo>
                    <a:pt x="1168" y="1"/>
                  </a:moveTo>
                  <a:lnTo>
                    <a:pt x="101" y="334"/>
                  </a:lnTo>
                  <a:cubicBezTo>
                    <a:pt x="101" y="334"/>
                    <a:pt x="1" y="3003"/>
                    <a:pt x="3537" y="4404"/>
                  </a:cubicBezTo>
                  <a:cubicBezTo>
                    <a:pt x="3870" y="3704"/>
                    <a:pt x="4404" y="3103"/>
                    <a:pt x="5104" y="2703"/>
                  </a:cubicBezTo>
                  <a:cubicBezTo>
                    <a:pt x="3603" y="2102"/>
                    <a:pt x="2236" y="1202"/>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4"/>
            <p:cNvSpPr/>
            <p:nvPr/>
          </p:nvSpPr>
          <p:spPr>
            <a:xfrm>
              <a:off x="1802225" y="2423281"/>
              <a:ext cx="93841" cy="81340"/>
            </a:xfrm>
            <a:custGeom>
              <a:avLst/>
              <a:gdLst/>
              <a:ahLst/>
              <a:cxnLst/>
              <a:rect l="l" t="t" r="r" b="b"/>
              <a:pathLst>
                <a:path w="4504" h="3904" extrusionOk="0">
                  <a:moveTo>
                    <a:pt x="1501" y="1"/>
                  </a:moveTo>
                  <a:cubicBezTo>
                    <a:pt x="1501" y="1"/>
                    <a:pt x="1001" y="2002"/>
                    <a:pt x="0" y="2236"/>
                  </a:cubicBezTo>
                  <a:cubicBezTo>
                    <a:pt x="1701" y="3003"/>
                    <a:pt x="1968" y="3904"/>
                    <a:pt x="1968" y="3904"/>
                  </a:cubicBezTo>
                  <a:cubicBezTo>
                    <a:pt x="4503" y="3203"/>
                    <a:pt x="2468" y="268"/>
                    <a:pt x="2468" y="268"/>
                  </a:cubicBezTo>
                  <a:lnTo>
                    <a:pt x="15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4"/>
            <p:cNvSpPr/>
            <p:nvPr/>
          </p:nvSpPr>
          <p:spPr>
            <a:xfrm>
              <a:off x="1793370" y="2838193"/>
              <a:ext cx="18606" cy="16189"/>
            </a:xfrm>
            <a:custGeom>
              <a:avLst/>
              <a:gdLst/>
              <a:ahLst/>
              <a:cxnLst/>
              <a:rect l="l" t="t" r="r" b="b"/>
              <a:pathLst>
                <a:path w="893" h="777" extrusionOk="0">
                  <a:moveTo>
                    <a:pt x="486" y="0"/>
                  </a:moveTo>
                  <a:cubicBezTo>
                    <a:pt x="176" y="0"/>
                    <a:pt x="1" y="379"/>
                    <a:pt x="225" y="636"/>
                  </a:cubicBezTo>
                  <a:cubicBezTo>
                    <a:pt x="297" y="732"/>
                    <a:pt x="399" y="776"/>
                    <a:pt x="503" y="776"/>
                  </a:cubicBezTo>
                  <a:cubicBezTo>
                    <a:pt x="686" y="776"/>
                    <a:pt x="871" y="637"/>
                    <a:pt x="892" y="402"/>
                  </a:cubicBezTo>
                  <a:cubicBezTo>
                    <a:pt x="892" y="202"/>
                    <a:pt x="725" y="2"/>
                    <a:pt x="525" y="2"/>
                  </a:cubicBezTo>
                  <a:cubicBezTo>
                    <a:pt x="512" y="1"/>
                    <a:pt x="499"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0" name="Google Shape;720;p54"/>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4">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4">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3" name="Google Shape;723;p54"/>
          <p:cNvGrpSpPr/>
          <p:nvPr/>
        </p:nvGrpSpPr>
        <p:grpSpPr>
          <a:xfrm>
            <a:off x="4736475" y="4873138"/>
            <a:ext cx="204457" cy="190123"/>
            <a:chOff x="4426425" y="4796938"/>
            <a:chExt cx="204457" cy="190123"/>
          </a:xfrm>
        </p:grpSpPr>
        <p:sp>
          <p:nvSpPr>
            <p:cNvPr id="724" name="Google Shape;724;p54"/>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4"/>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6" name="Google Shape;726;p54"/>
          <p:cNvGrpSpPr/>
          <p:nvPr/>
        </p:nvGrpSpPr>
        <p:grpSpPr>
          <a:xfrm flipH="1">
            <a:off x="4203075" y="4873138"/>
            <a:ext cx="204457" cy="190123"/>
            <a:chOff x="4426425" y="4796938"/>
            <a:chExt cx="204457" cy="190123"/>
          </a:xfrm>
        </p:grpSpPr>
        <p:sp>
          <p:nvSpPr>
            <p:cNvPr id="727" name="Google Shape;727;p54"/>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4"/>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11"/>
                                        </p:tgtEl>
                                        <p:attrNameLst>
                                          <p:attrName>style.visibility</p:attrName>
                                        </p:attrNameLst>
                                      </p:cBhvr>
                                      <p:to>
                                        <p:strVal val="visible"/>
                                      </p:to>
                                    </p:set>
                                    <p:animEffect transition="in" filter="fade">
                                      <p:cBhvr>
                                        <p:cTn id="7" dur="1000"/>
                                        <p:tgtEl>
                                          <p:spTgt spid="611"/>
                                        </p:tgtEl>
                                      </p:cBhvr>
                                    </p:animEffect>
                                  </p:childTnLst>
                                </p:cTn>
                              </p:par>
                              <p:par>
                                <p:cTn id="8" presetID="10" presetClass="entr" presetSubtype="0" fill="hold" nodeType="withEffect">
                                  <p:stCondLst>
                                    <p:cond delay="0"/>
                                  </p:stCondLst>
                                  <p:childTnLst>
                                    <p:set>
                                      <p:cBhvr>
                                        <p:cTn id="9" dur="1" fill="hold">
                                          <p:stCondLst>
                                            <p:cond delay="0"/>
                                          </p:stCondLst>
                                        </p:cTn>
                                        <p:tgtEl>
                                          <p:spTgt spid="612"/>
                                        </p:tgtEl>
                                        <p:attrNameLst>
                                          <p:attrName>style.visibility</p:attrName>
                                        </p:attrNameLst>
                                      </p:cBhvr>
                                      <p:to>
                                        <p:strVal val="visible"/>
                                      </p:to>
                                    </p:set>
                                    <p:animEffect transition="in" filter="fade">
                                      <p:cBhvr>
                                        <p:cTn id="10" dur="1000"/>
                                        <p:tgtEl>
                                          <p:spTgt spid="612"/>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613"/>
                                        </p:tgtEl>
                                        <p:attrNameLst>
                                          <p:attrName>style.visibility</p:attrName>
                                        </p:attrNameLst>
                                      </p:cBhvr>
                                      <p:to>
                                        <p:strVal val="visible"/>
                                      </p:to>
                                    </p:set>
                                    <p:animEffect transition="in" filter="fade">
                                      <p:cBhvr>
                                        <p:cTn id="14" dur="1000"/>
                                        <p:tgtEl>
                                          <p:spTgt spid="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013"/>
        <p:cNvGrpSpPr/>
        <p:nvPr/>
      </p:nvGrpSpPr>
      <p:grpSpPr>
        <a:xfrm>
          <a:off x="0" y="0"/>
          <a:ext cx="0" cy="0"/>
          <a:chOff x="0" y="0"/>
          <a:chExt cx="0" cy="0"/>
        </a:xfrm>
      </p:grpSpPr>
      <p:sp>
        <p:nvSpPr>
          <p:cNvPr id="3015" name="Google Shape;3015;p70"/>
          <p:cNvSpPr txBox="1">
            <a:spLocks noGrp="1"/>
          </p:cNvSpPr>
          <p:nvPr>
            <p:ph type="title"/>
          </p:nvPr>
        </p:nvSpPr>
        <p:spPr>
          <a:xfrm>
            <a:off x="720000" y="306400"/>
            <a:ext cx="7704000" cy="48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Confusion Matrix</a:t>
            </a:r>
            <a:endParaRPr dirty="0"/>
          </a:p>
        </p:txBody>
      </p:sp>
      <p:sp>
        <p:nvSpPr>
          <p:cNvPr id="3016" name="Google Shape;3016;p70"/>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70">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70">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9" name="Google Shape;3019;p70"/>
          <p:cNvGrpSpPr/>
          <p:nvPr/>
        </p:nvGrpSpPr>
        <p:grpSpPr>
          <a:xfrm>
            <a:off x="4736475" y="4873138"/>
            <a:ext cx="204457" cy="190123"/>
            <a:chOff x="4426425" y="4796938"/>
            <a:chExt cx="204457" cy="190123"/>
          </a:xfrm>
        </p:grpSpPr>
        <p:sp>
          <p:nvSpPr>
            <p:cNvPr id="3020" name="Google Shape;3020;p70"/>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70"/>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2" name="Google Shape;3022;p70"/>
          <p:cNvGrpSpPr/>
          <p:nvPr/>
        </p:nvGrpSpPr>
        <p:grpSpPr>
          <a:xfrm flipH="1">
            <a:off x="4203075" y="4873138"/>
            <a:ext cx="204457" cy="190123"/>
            <a:chOff x="4426425" y="4796938"/>
            <a:chExt cx="204457" cy="190123"/>
          </a:xfrm>
        </p:grpSpPr>
        <p:sp>
          <p:nvSpPr>
            <p:cNvPr id="3023" name="Google Shape;3023;p70"/>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70"/>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E7E6D99B-E982-BFD6-FEEA-26D56276C34A}"/>
              </a:ext>
            </a:extLst>
          </p:cNvPr>
          <p:cNvPicPr>
            <a:picLocks noChangeAspect="1"/>
          </p:cNvPicPr>
          <p:nvPr/>
        </p:nvPicPr>
        <p:blipFill>
          <a:blip r:embed="rId3"/>
          <a:stretch>
            <a:fillRect/>
          </a:stretch>
        </p:blipFill>
        <p:spPr>
          <a:xfrm>
            <a:off x="2816183" y="882917"/>
            <a:ext cx="2890576" cy="2598783"/>
          </a:xfrm>
          <a:prstGeom prst="rect">
            <a:avLst/>
          </a:prstGeom>
        </p:spPr>
      </p:pic>
      <p:sp>
        <p:nvSpPr>
          <p:cNvPr id="4" name="Google Shape;2652;p64">
            <a:extLst>
              <a:ext uri="{FF2B5EF4-FFF2-40B4-BE49-F238E27FC236}">
                <a16:creationId xmlns:a16="http://schemas.microsoft.com/office/drawing/2014/main" id="{5B10A9CD-EAB5-1948-C0D4-B9F8642DD2BC}"/>
              </a:ext>
            </a:extLst>
          </p:cNvPr>
          <p:cNvSpPr txBox="1">
            <a:spLocks/>
          </p:cNvSpPr>
          <p:nvPr/>
        </p:nvSpPr>
        <p:spPr>
          <a:xfrm>
            <a:off x="672450" y="3481700"/>
            <a:ext cx="7704000" cy="885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The matrix above shows that from 5622 customers on predicted label 1 (defaulted customers), our model can predict 4804 of them correctly which is approximately 85.4%</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013"/>
        <p:cNvGrpSpPr/>
        <p:nvPr/>
      </p:nvGrpSpPr>
      <p:grpSpPr>
        <a:xfrm>
          <a:off x="0" y="0"/>
          <a:ext cx="0" cy="0"/>
          <a:chOff x="0" y="0"/>
          <a:chExt cx="0" cy="0"/>
        </a:xfrm>
      </p:grpSpPr>
      <p:sp>
        <p:nvSpPr>
          <p:cNvPr id="3015" name="Google Shape;3015;p70"/>
          <p:cNvSpPr txBox="1">
            <a:spLocks noGrp="1"/>
          </p:cNvSpPr>
          <p:nvPr>
            <p:ph type="title"/>
          </p:nvPr>
        </p:nvSpPr>
        <p:spPr>
          <a:xfrm>
            <a:off x="720000" y="306400"/>
            <a:ext cx="7704000" cy="48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ROC Curve</a:t>
            </a:r>
            <a:endParaRPr dirty="0"/>
          </a:p>
        </p:txBody>
      </p:sp>
      <p:sp>
        <p:nvSpPr>
          <p:cNvPr id="3016" name="Google Shape;3016;p70"/>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70">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70">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9" name="Google Shape;3019;p70"/>
          <p:cNvGrpSpPr/>
          <p:nvPr/>
        </p:nvGrpSpPr>
        <p:grpSpPr>
          <a:xfrm>
            <a:off x="4736475" y="4873138"/>
            <a:ext cx="204457" cy="190123"/>
            <a:chOff x="4426425" y="4796938"/>
            <a:chExt cx="204457" cy="190123"/>
          </a:xfrm>
        </p:grpSpPr>
        <p:sp>
          <p:nvSpPr>
            <p:cNvPr id="3020" name="Google Shape;3020;p70"/>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70"/>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2" name="Google Shape;3022;p70"/>
          <p:cNvGrpSpPr/>
          <p:nvPr/>
        </p:nvGrpSpPr>
        <p:grpSpPr>
          <a:xfrm flipH="1">
            <a:off x="4203075" y="4873138"/>
            <a:ext cx="204457" cy="190123"/>
            <a:chOff x="4426425" y="4796938"/>
            <a:chExt cx="204457" cy="190123"/>
          </a:xfrm>
        </p:grpSpPr>
        <p:sp>
          <p:nvSpPr>
            <p:cNvPr id="3023" name="Google Shape;3023;p70"/>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70"/>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2652;p64">
            <a:extLst>
              <a:ext uri="{FF2B5EF4-FFF2-40B4-BE49-F238E27FC236}">
                <a16:creationId xmlns:a16="http://schemas.microsoft.com/office/drawing/2014/main" id="{5B10A9CD-EAB5-1948-C0D4-B9F8642DD2BC}"/>
              </a:ext>
            </a:extLst>
          </p:cNvPr>
          <p:cNvSpPr txBox="1">
            <a:spLocks/>
          </p:cNvSpPr>
          <p:nvPr/>
        </p:nvSpPr>
        <p:spPr>
          <a:xfrm>
            <a:off x="672450" y="3481700"/>
            <a:ext cx="7704000" cy="885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The curve above shows that our model accuracy to predict the customers that will default if given bank loan is about 94%</a:t>
            </a:r>
          </a:p>
        </p:txBody>
      </p:sp>
      <p:pic>
        <p:nvPicPr>
          <p:cNvPr id="5" name="Picture 4">
            <a:extLst>
              <a:ext uri="{FF2B5EF4-FFF2-40B4-BE49-F238E27FC236}">
                <a16:creationId xmlns:a16="http://schemas.microsoft.com/office/drawing/2014/main" id="{191C9CEE-8957-EC4D-1497-06046E623891}"/>
              </a:ext>
            </a:extLst>
          </p:cNvPr>
          <p:cNvPicPr>
            <a:picLocks noChangeAspect="1"/>
          </p:cNvPicPr>
          <p:nvPr/>
        </p:nvPicPr>
        <p:blipFill>
          <a:blip r:embed="rId4"/>
          <a:stretch>
            <a:fillRect/>
          </a:stretch>
        </p:blipFill>
        <p:spPr>
          <a:xfrm>
            <a:off x="3303159" y="966882"/>
            <a:ext cx="2537680" cy="2514818"/>
          </a:xfrm>
          <a:prstGeom prst="rect">
            <a:avLst/>
          </a:prstGeom>
        </p:spPr>
      </p:pic>
    </p:spTree>
    <p:extLst>
      <p:ext uri="{BB962C8B-B14F-4D97-AF65-F5344CB8AC3E}">
        <p14:creationId xmlns:p14="http://schemas.microsoft.com/office/powerpoint/2010/main" val="2642896079"/>
      </p:ext>
    </p:extLst>
  </p:cSld>
  <p:clrMapOvr>
    <a:masterClrMapping/>
  </p:clrMapOvr>
  <p:extLst>
    <p:ext uri="{6950BFC3-D8DA-4A85-94F7-54DA5524770B}">
      <p188:commentRel xmlns:p188="http://schemas.microsoft.com/office/powerpoint/2018/8/main" r:id="rId3"/>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96"/>
        <p:cNvGrpSpPr/>
        <p:nvPr/>
      </p:nvGrpSpPr>
      <p:grpSpPr>
        <a:xfrm>
          <a:off x="0" y="0"/>
          <a:ext cx="0" cy="0"/>
          <a:chOff x="0" y="0"/>
          <a:chExt cx="0" cy="0"/>
        </a:xfrm>
      </p:grpSpPr>
      <p:grpSp>
        <p:nvGrpSpPr>
          <p:cNvPr id="2807" name="Google Shape;2807;p67"/>
          <p:cNvGrpSpPr/>
          <p:nvPr/>
        </p:nvGrpSpPr>
        <p:grpSpPr>
          <a:xfrm>
            <a:off x="7940838" y="4095544"/>
            <a:ext cx="1161496" cy="963020"/>
            <a:chOff x="362504" y="1604869"/>
            <a:chExt cx="3181110" cy="2593645"/>
          </a:xfrm>
        </p:grpSpPr>
        <p:sp>
          <p:nvSpPr>
            <p:cNvPr id="2808" name="Google Shape;2808;p67"/>
            <p:cNvSpPr/>
            <p:nvPr/>
          </p:nvSpPr>
          <p:spPr>
            <a:xfrm>
              <a:off x="2841812" y="3963873"/>
              <a:ext cx="701803" cy="1767"/>
            </a:xfrm>
            <a:custGeom>
              <a:avLst/>
              <a:gdLst/>
              <a:ahLst/>
              <a:cxnLst/>
              <a:rect l="l" t="t" r="r" b="b"/>
              <a:pathLst>
                <a:path w="49650" h="125" extrusionOk="0">
                  <a:moveTo>
                    <a:pt x="0" y="1"/>
                  </a:moveTo>
                  <a:lnTo>
                    <a:pt x="0" y="125"/>
                  </a:lnTo>
                  <a:lnTo>
                    <a:pt x="49649" y="125"/>
                  </a:lnTo>
                  <a:lnTo>
                    <a:pt x="496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67"/>
            <p:cNvSpPr/>
            <p:nvPr/>
          </p:nvSpPr>
          <p:spPr>
            <a:xfrm>
              <a:off x="2841812" y="3963873"/>
              <a:ext cx="701803" cy="1767"/>
            </a:xfrm>
            <a:custGeom>
              <a:avLst/>
              <a:gdLst/>
              <a:ahLst/>
              <a:cxnLst/>
              <a:rect l="l" t="t" r="r" b="b"/>
              <a:pathLst>
                <a:path w="49650" h="125" fill="none" extrusionOk="0">
                  <a:moveTo>
                    <a:pt x="0" y="1"/>
                  </a:moveTo>
                  <a:lnTo>
                    <a:pt x="49649" y="1"/>
                  </a:lnTo>
                  <a:lnTo>
                    <a:pt x="49649" y="125"/>
                  </a:lnTo>
                  <a:lnTo>
                    <a:pt x="0" y="12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67"/>
            <p:cNvSpPr/>
            <p:nvPr/>
          </p:nvSpPr>
          <p:spPr>
            <a:xfrm>
              <a:off x="2798544" y="3888944"/>
              <a:ext cx="70364" cy="1781"/>
            </a:xfrm>
            <a:custGeom>
              <a:avLst/>
              <a:gdLst/>
              <a:ahLst/>
              <a:cxnLst/>
              <a:rect l="l" t="t" r="r" b="b"/>
              <a:pathLst>
                <a:path w="4978" h="126" extrusionOk="0">
                  <a:moveTo>
                    <a:pt x="0" y="1"/>
                  </a:moveTo>
                  <a:lnTo>
                    <a:pt x="0" y="125"/>
                  </a:lnTo>
                  <a:lnTo>
                    <a:pt x="4977" y="125"/>
                  </a:lnTo>
                  <a:lnTo>
                    <a:pt x="4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67"/>
            <p:cNvSpPr/>
            <p:nvPr/>
          </p:nvSpPr>
          <p:spPr>
            <a:xfrm>
              <a:off x="2514657" y="3985683"/>
              <a:ext cx="155146" cy="2120"/>
            </a:xfrm>
            <a:custGeom>
              <a:avLst/>
              <a:gdLst/>
              <a:ahLst/>
              <a:cxnLst/>
              <a:rect l="l" t="t" r="r" b="b"/>
              <a:pathLst>
                <a:path w="10976" h="150" extrusionOk="0">
                  <a:moveTo>
                    <a:pt x="0" y="1"/>
                  </a:moveTo>
                  <a:lnTo>
                    <a:pt x="0" y="150"/>
                  </a:lnTo>
                  <a:lnTo>
                    <a:pt x="10976" y="150"/>
                  </a:lnTo>
                  <a:lnTo>
                    <a:pt x="109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67"/>
            <p:cNvSpPr/>
            <p:nvPr/>
          </p:nvSpPr>
          <p:spPr>
            <a:xfrm>
              <a:off x="1587034" y="3935377"/>
              <a:ext cx="378168" cy="2134"/>
            </a:xfrm>
            <a:custGeom>
              <a:avLst/>
              <a:gdLst/>
              <a:ahLst/>
              <a:cxnLst/>
              <a:rect l="l" t="t" r="r" b="b"/>
              <a:pathLst>
                <a:path w="26754" h="151" extrusionOk="0">
                  <a:moveTo>
                    <a:pt x="0" y="1"/>
                  </a:moveTo>
                  <a:lnTo>
                    <a:pt x="0" y="150"/>
                  </a:lnTo>
                  <a:lnTo>
                    <a:pt x="26753" y="150"/>
                  </a:lnTo>
                  <a:lnTo>
                    <a:pt x="267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67"/>
            <p:cNvSpPr/>
            <p:nvPr/>
          </p:nvSpPr>
          <p:spPr>
            <a:xfrm>
              <a:off x="1587034" y="3935377"/>
              <a:ext cx="378168" cy="2134"/>
            </a:xfrm>
            <a:custGeom>
              <a:avLst/>
              <a:gdLst/>
              <a:ahLst/>
              <a:cxnLst/>
              <a:rect l="l" t="t" r="r" b="b"/>
              <a:pathLst>
                <a:path w="26754" h="151" fill="none" extrusionOk="0">
                  <a:moveTo>
                    <a:pt x="0" y="1"/>
                  </a:moveTo>
                  <a:lnTo>
                    <a:pt x="26753" y="1"/>
                  </a:lnTo>
                  <a:lnTo>
                    <a:pt x="26753" y="150"/>
                  </a:lnTo>
                  <a:lnTo>
                    <a:pt x="0" y="150"/>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67"/>
            <p:cNvSpPr/>
            <p:nvPr/>
          </p:nvSpPr>
          <p:spPr>
            <a:xfrm>
              <a:off x="1312292" y="2934577"/>
              <a:ext cx="820000" cy="871720"/>
            </a:xfrm>
            <a:custGeom>
              <a:avLst/>
              <a:gdLst/>
              <a:ahLst/>
              <a:cxnLst/>
              <a:rect l="l" t="t" r="r" b="b"/>
              <a:pathLst>
                <a:path w="58012" h="61671" extrusionOk="0">
                  <a:moveTo>
                    <a:pt x="8213" y="1"/>
                  </a:moveTo>
                  <a:lnTo>
                    <a:pt x="7790" y="51"/>
                  </a:lnTo>
                  <a:lnTo>
                    <a:pt x="7342" y="100"/>
                  </a:lnTo>
                  <a:lnTo>
                    <a:pt x="6919" y="175"/>
                  </a:lnTo>
                  <a:lnTo>
                    <a:pt x="6496" y="275"/>
                  </a:lnTo>
                  <a:lnTo>
                    <a:pt x="6098" y="374"/>
                  </a:lnTo>
                  <a:lnTo>
                    <a:pt x="5700" y="524"/>
                  </a:lnTo>
                  <a:lnTo>
                    <a:pt x="5301" y="673"/>
                  </a:lnTo>
                  <a:lnTo>
                    <a:pt x="4903" y="847"/>
                  </a:lnTo>
                  <a:lnTo>
                    <a:pt x="4530" y="1046"/>
                  </a:lnTo>
                  <a:lnTo>
                    <a:pt x="4181" y="1245"/>
                  </a:lnTo>
                  <a:lnTo>
                    <a:pt x="3833" y="1469"/>
                  </a:lnTo>
                  <a:lnTo>
                    <a:pt x="3485" y="1718"/>
                  </a:lnTo>
                  <a:lnTo>
                    <a:pt x="3161" y="1967"/>
                  </a:lnTo>
                  <a:lnTo>
                    <a:pt x="2838" y="2241"/>
                  </a:lnTo>
                  <a:lnTo>
                    <a:pt x="2539" y="2539"/>
                  </a:lnTo>
                  <a:lnTo>
                    <a:pt x="2240" y="2838"/>
                  </a:lnTo>
                  <a:lnTo>
                    <a:pt x="1991" y="3162"/>
                  </a:lnTo>
                  <a:lnTo>
                    <a:pt x="1718" y="3485"/>
                  </a:lnTo>
                  <a:lnTo>
                    <a:pt x="1469" y="3833"/>
                  </a:lnTo>
                  <a:lnTo>
                    <a:pt x="1245" y="4182"/>
                  </a:lnTo>
                  <a:lnTo>
                    <a:pt x="1046" y="4530"/>
                  </a:lnTo>
                  <a:lnTo>
                    <a:pt x="847" y="4904"/>
                  </a:lnTo>
                  <a:lnTo>
                    <a:pt x="672" y="5302"/>
                  </a:lnTo>
                  <a:lnTo>
                    <a:pt x="523" y="5700"/>
                  </a:lnTo>
                  <a:lnTo>
                    <a:pt x="399" y="6098"/>
                  </a:lnTo>
                  <a:lnTo>
                    <a:pt x="274" y="6496"/>
                  </a:lnTo>
                  <a:lnTo>
                    <a:pt x="175" y="6919"/>
                  </a:lnTo>
                  <a:lnTo>
                    <a:pt x="100" y="7343"/>
                  </a:lnTo>
                  <a:lnTo>
                    <a:pt x="50" y="7790"/>
                  </a:lnTo>
                  <a:lnTo>
                    <a:pt x="0" y="8238"/>
                  </a:lnTo>
                  <a:lnTo>
                    <a:pt x="0" y="8686"/>
                  </a:lnTo>
                  <a:lnTo>
                    <a:pt x="0" y="52985"/>
                  </a:lnTo>
                  <a:lnTo>
                    <a:pt x="25" y="53433"/>
                  </a:lnTo>
                  <a:lnTo>
                    <a:pt x="50" y="53881"/>
                  </a:lnTo>
                  <a:lnTo>
                    <a:pt x="100" y="54304"/>
                  </a:lnTo>
                  <a:lnTo>
                    <a:pt x="175" y="54752"/>
                  </a:lnTo>
                  <a:lnTo>
                    <a:pt x="274" y="55150"/>
                  </a:lnTo>
                  <a:lnTo>
                    <a:pt x="399" y="55573"/>
                  </a:lnTo>
                  <a:lnTo>
                    <a:pt x="523" y="55971"/>
                  </a:lnTo>
                  <a:lnTo>
                    <a:pt x="672" y="56369"/>
                  </a:lnTo>
                  <a:lnTo>
                    <a:pt x="847" y="56743"/>
                  </a:lnTo>
                  <a:lnTo>
                    <a:pt x="1046" y="57141"/>
                  </a:lnTo>
                  <a:lnTo>
                    <a:pt x="1270" y="57489"/>
                  </a:lnTo>
                  <a:lnTo>
                    <a:pt x="1494" y="57838"/>
                  </a:lnTo>
                  <a:lnTo>
                    <a:pt x="1718" y="58186"/>
                  </a:lnTo>
                  <a:lnTo>
                    <a:pt x="1991" y="58510"/>
                  </a:lnTo>
                  <a:lnTo>
                    <a:pt x="2265" y="58833"/>
                  </a:lnTo>
                  <a:lnTo>
                    <a:pt x="2539" y="59132"/>
                  </a:lnTo>
                  <a:lnTo>
                    <a:pt x="2838" y="59406"/>
                  </a:lnTo>
                  <a:lnTo>
                    <a:pt x="3161" y="59679"/>
                  </a:lnTo>
                  <a:lnTo>
                    <a:pt x="3485" y="59953"/>
                  </a:lnTo>
                  <a:lnTo>
                    <a:pt x="3833" y="60177"/>
                  </a:lnTo>
                  <a:lnTo>
                    <a:pt x="4181" y="60401"/>
                  </a:lnTo>
                  <a:lnTo>
                    <a:pt x="4530" y="60625"/>
                  </a:lnTo>
                  <a:lnTo>
                    <a:pt x="4928" y="60824"/>
                  </a:lnTo>
                  <a:lnTo>
                    <a:pt x="5301" y="60998"/>
                  </a:lnTo>
                  <a:lnTo>
                    <a:pt x="5700" y="61148"/>
                  </a:lnTo>
                  <a:lnTo>
                    <a:pt x="6098" y="61272"/>
                  </a:lnTo>
                  <a:lnTo>
                    <a:pt x="6521" y="61397"/>
                  </a:lnTo>
                  <a:lnTo>
                    <a:pt x="6919" y="61496"/>
                  </a:lnTo>
                  <a:lnTo>
                    <a:pt x="7367" y="61571"/>
                  </a:lnTo>
                  <a:lnTo>
                    <a:pt x="7790" y="61621"/>
                  </a:lnTo>
                  <a:lnTo>
                    <a:pt x="8238" y="61645"/>
                  </a:lnTo>
                  <a:lnTo>
                    <a:pt x="8686" y="61670"/>
                  </a:lnTo>
                  <a:lnTo>
                    <a:pt x="58012" y="61670"/>
                  </a:lnTo>
                  <a:lnTo>
                    <a:pt x="580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67"/>
            <p:cNvSpPr/>
            <p:nvPr/>
          </p:nvSpPr>
          <p:spPr>
            <a:xfrm>
              <a:off x="1312292" y="2934577"/>
              <a:ext cx="820000" cy="871720"/>
            </a:xfrm>
            <a:custGeom>
              <a:avLst/>
              <a:gdLst/>
              <a:ahLst/>
              <a:cxnLst/>
              <a:rect l="l" t="t" r="r" b="b"/>
              <a:pathLst>
                <a:path w="58012" h="61671" fill="none" extrusionOk="0">
                  <a:moveTo>
                    <a:pt x="58012" y="61670"/>
                  </a:moveTo>
                  <a:lnTo>
                    <a:pt x="8686" y="61670"/>
                  </a:lnTo>
                  <a:lnTo>
                    <a:pt x="8686" y="61670"/>
                  </a:lnTo>
                  <a:lnTo>
                    <a:pt x="8238" y="61645"/>
                  </a:lnTo>
                  <a:lnTo>
                    <a:pt x="7790" y="61621"/>
                  </a:lnTo>
                  <a:lnTo>
                    <a:pt x="7367" y="61571"/>
                  </a:lnTo>
                  <a:lnTo>
                    <a:pt x="6919" y="61496"/>
                  </a:lnTo>
                  <a:lnTo>
                    <a:pt x="6521" y="61397"/>
                  </a:lnTo>
                  <a:lnTo>
                    <a:pt x="6098" y="61272"/>
                  </a:lnTo>
                  <a:lnTo>
                    <a:pt x="5700" y="61148"/>
                  </a:lnTo>
                  <a:lnTo>
                    <a:pt x="5301" y="60998"/>
                  </a:lnTo>
                  <a:lnTo>
                    <a:pt x="4928" y="60824"/>
                  </a:lnTo>
                  <a:lnTo>
                    <a:pt x="4530" y="60625"/>
                  </a:lnTo>
                  <a:lnTo>
                    <a:pt x="4181" y="60401"/>
                  </a:lnTo>
                  <a:lnTo>
                    <a:pt x="3833" y="60177"/>
                  </a:lnTo>
                  <a:lnTo>
                    <a:pt x="3485" y="59953"/>
                  </a:lnTo>
                  <a:lnTo>
                    <a:pt x="3161" y="59679"/>
                  </a:lnTo>
                  <a:lnTo>
                    <a:pt x="2838" y="59406"/>
                  </a:lnTo>
                  <a:lnTo>
                    <a:pt x="2539" y="59132"/>
                  </a:lnTo>
                  <a:lnTo>
                    <a:pt x="2265" y="58833"/>
                  </a:lnTo>
                  <a:lnTo>
                    <a:pt x="1991" y="58510"/>
                  </a:lnTo>
                  <a:lnTo>
                    <a:pt x="1718" y="58186"/>
                  </a:lnTo>
                  <a:lnTo>
                    <a:pt x="1494" y="57838"/>
                  </a:lnTo>
                  <a:lnTo>
                    <a:pt x="1270" y="57489"/>
                  </a:lnTo>
                  <a:lnTo>
                    <a:pt x="1046" y="57141"/>
                  </a:lnTo>
                  <a:lnTo>
                    <a:pt x="847" y="56743"/>
                  </a:lnTo>
                  <a:lnTo>
                    <a:pt x="672" y="56369"/>
                  </a:lnTo>
                  <a:lnTo>
                    <a:pt x="523" y="55971"/>
                  </a:lnTo>
                  <a:lnTo>
                    <a:pt x="399" y="55573"/>
                  </a:lnTo>
                  <a:lnTo>
                    <a:pt x="274" y="55150"/>
                  </a:lnTo>
                  <a:lnTo>
                    <a:pt x="175" y="54752"/>
                  </a:lnTo>
                  <a:lnTo>
                    <a:pt x="100" y="54304"/>
                  </a:lnTo>
                  <a:lnTo>
                    <a:pt x="50" y="53881"/>
                  </a:lnTo>
                  <a:lnTo>
                    <a:pt x="25" y="53433"/>
                  </a:lnTo>
                  <a:lnTo>
                    <a:pt x="0" y="52985"/>
                  </a:lnTo>
                  <a:lnTo>
                    <a:pt x="0" y="8686"/>
                  </a:lnTo>
                  <a:lnTo>
                    <a:pt x="0" y="8686"/>
                  </a:lnTo>
                  <a:lnTo>
                    <a:pt x="0" y="8238"/>
                  </a:lnTo>
                  <a:lnTo>
                    <a:pt x="50" y="7790"/>
                  </a:lnTo>
                  <a:lnTo>
                    <a:pt x="100" y="7343"/>
                  </a:lnTo>
                  <a:lnTo>
                    <a:pt x="175" y="6919"/>
                  </a:lnTo>
                  <a:lnTo>
                    <a:pt x="274" y="6496"/>
                  </a:lnTo>
                  <a:lnTo>
                    <a:pt x="399" y="6098"/>
                  </a:lnTo>
                  <a:lnTo>
                    <a:pt x="523" y="5700"/>
                  </a:lnTo>
                  <a:lnTo>
                    <a:pt x="672" y="5302"/>
                  </a:lnTo>
                  <a:lnTo>
                    <a:pt x="847" y="4904"/>
                  </a:lnTo>
                  <a:lnTo>
                    <a:pt x="1046" y="4530"/>
                  </a:lnTo>
                  <a:lnTo>
                    <a:pt x="1245" y="4182"/>
                  </a:lnTo>
                  <a:lnTo>
                    <a:pt x="1469" y="3833"/>
                  </a:lnTo>
                  <a:lnTo>
                    <a:pt x="1718" y="3485"/>
                  </a:lnTo>
                  <a:lnTo>
                    <a:pt x="1991" y="3162"/>
                  </a:lnTo>
                  <a:lnTo>
                    <a:pt x="2240" y="2838"/>
                  </a:lnTo>
                  <a:lnTo>
                    <a:pt x="2539" y="2539"/>
                  </a:lnTo>
                  <a:lnTo>
                    <a:pt x="2838" y="2241"/>
                  </a:lnTo>
                  <a:lnTo>
                    <a:pt x="3161" y="1967"/>
                  </a:lnTo>
                  <a:lnTo>
                    <a:pt x="3485" y="1718"/>
                  </a:lnTo>
                  <a:lnTo>
                    <a:pt x="3833" y="1469"/>
                  </a:lnTo>
                  <a:lnTo>
                    <a:pt x="4181" y="1245"/>
                  </a:lnTo>
                  <a:lnTo>
                    <a:pt x="4530" y="1046"/>
                  </a:lnTo>
                  <a:lnTo>
                    <a:pt x="4903" y="847"/>
                  </a:lnTo>
                  <a:lnTo>
                    <a:pt x="5301" y="673"/>
                  </a:lnTo>
                  <a:lnTo>
                    <a:pt x="5700" y="524"/>
                  </a:lnTo>
                  <a:lnTo>
                    <a:pt x="6098" y="374"/>
                  </a:lnTo>
                  <a:lnTo>
                    <a:pt x="6496" y="275"/>
                  </a:lnTo>
                  <a:lnTo>
                    <a:pt x="6919" y="175"/>
                  </a:lnTo>
                  <a:lnTo>
                    <a:pt x="7342" y="100"/>
                  </a:lnTo>
                  <a:lnTo>
                    <a:pt x="7790" y="51"/>
                  </a:lnTo>
                  <a:lnTo>
                    <a:pt x="8213" y="1"/>
                  </a:lnTo>
                  <a:lnTo>
                    <a:pt x="8661" y="1"/>
                  </a:lnTo>
                  <a:lnTo>
                    <a:pt x="8686" y="1"/>
                  </a:lnTo>
                  <a:lnTo>
                    <a:pt x="58012" y="1"/>
                  </a:lnTo>
                  <a:lnTo>
                    <a:pt x="58012" y="616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67"/>
            <p:cNvSpPr/>
            <p:nvPr/>
          </p:nvSpPr>
          <p:spPr>
            <a:xfrm>
              <a:off x="2003875" y="2934577"/>
              <a:ext cx="256819" cy="871720"/>
            </a:xfrm>
            <a:custGeom>
              <a:avLst/>
              <a:gdLst/>
              <a:ahLst/>
              <a:cxnLst/>
              <a:rect l="l" t="t" r="r" b="b"/>
              <a:pathLst>
                <a:path w="18169" h="61671" extrusionOk="0">
                  <a:moveTo>
                    <a:pt x="8238" y="1"/>
                  </a:moveTo>
                  <a:lnTo>
                    <a:pt x="7790" y="51"/>
                  </a:lnTo>
                  <a:lnTo>
                    <a:pt x="7367" y="100"/>
                  </a:lnTo>
                  <a:lnTo>
                    <a:pt x="6944" y="175"/>
                  </a:lnTo>
                  <a:lnTo>
                    <a:pt x="6521" y="275"/>
                  </a:lnTo>
                  <a:lnTo>
                    <a:pt x="6098" y="399"/>
                  </a:lnTo>
                  <a:lnTo>
                    <a:pt x="5700" y="524"/>
                  </a:lnTo>
                  <a:lnTo>
                    <a:pt x="5302" y="673"/>
                  </a:lnTo>
                  <a:lnTo>
                    <a:pt x="4928" y="847"/>
                  </a:lnTo>
                  <a:lnTo>
                    <a:pt x="4555" y="1046"/>
                  </a:lnTo>
                  <a:lnTo>
                    <a:pt x="4182" y="1245"/>
                  </a:lnTo>
                  <a:lnTo>
                    <a:pt x="3833" y="1469"/>
                  </a:lnTo>
                  <a:lnTo>
                    <a:pt x="3485" y="1718"/>
                  </a:lnTo>
                  <a:lnTo>
                    <a:pt x="3162" y="1992"/>
                  </a:lnTo>
                  <a:lnTo>
                    <a:pt x="2838" y="2266"/>
                  </a:lnTo>
                  <a:lnTo>
                    <a:pt x="2539" y="2539"/>
                  </a:lnTo>
                  <a:lnTo>
                    <a:pt x="2266" y="2838"/>
                  </a:lnTo>
                  <a:lnTo>
                    <a:pt x="1992" y="3162"/>
                  </a:lnTo>
                  <a:lnTo>
                    <a:pt x="1718" y="3485"/>
                  </a:lnTo>
                  <a:lnTo>
                    <a:pt x="1494" y="3833"/>
                  </a:lnTo>
                  <a:lnTo>
                    <a:pt x="1270" y="4182"/>
                  </a:lnTo>
                  <a:lnTo>
                    <a:pt x="1046" y="4530"/>
                  </a:lnTo>
                  <a:lnTo>
                    <a:pt x="872" y="4904"/>
                  </a:lnTo>
                  <a:lnTo>
                    <a:pt x="698" y="5302"/>
                  </a:lnTo>
                  <a:lnTo>
                    <a:pt x="524" y="5700"/>
                  </a:lnTo>
                  <a:lnTo>
                    <a:pt x="399" y="6098"/>
                  </a:lnTo>
                  <a:lnTo>
                    <a:pt x="275" y="6496"/>
                  </a:lnTo>
                  <a:lnTo>
                    <a:pt x="175" y="6919"/>
                  </a:lnTo>
                  <a:lnTo>
                    <a:pt x="100" y="7343"/>
                  </a:lnTo>
                  <a:lnTo>
                    <a:pt x="51" y="7790"/>
                  </a:lnTo>
                  <a:lnTo>
                    <a:pt x="26" y="8238"/>
                  </a:lnTo>
                  <a:lnTo>
                    <a:pt x="1" y="8686"/>
                  </a:lnTo>
                  <a:lnTo>
                    <a:pt x="1" y="52985"/>
                  </a:lnTo>
                  <a:lnTo>
                    <a:pt x="26" y="53433"/>
                  </a:lnTo>
                  <a:lnTo>
                    <a:pt x="51" y="53881"/>
                  </a:lnTo>
                  <a:lnTo>
                    <a:pt x="100" y="54304"/>
                  </a:lnTo>
                  <a:lnTo>
                    <a:pt x="175" y="54752"/>
                  </a:lnTo>
                  <a:lnTo>
                    <a:pt x="275" y="55150"/>
                  </a:lnTo>
                  <a:lnTo>
                    <a:pt x="399" y="55573"/>
                  </a:lnTo>
                  <a:lnTo>
                    <a:pt x="524" y="55971"/>
                  </a:lnTo>
                  <a:lnTo>
                    <a:pt x="698" y="56369"/>
                  </a:lnTo>
                  <a:lnTo>
                    <a:pt x="872" y="56743"/>
                  </a:lnTo>
                  <a:lnTo>
                    <a:pt x="1046" y="57141"/>
                  </a:lnTo>
                  <a:lnTo>
                    <a:pt x="1270" y="57489"/>
                  </a:lnTo>
                  <a:lnTo>
                    <a:pt x="1494" y="57838"/>
                  </a:lnTo>
                  <a:lnTo>
                    <a:pt x="1718" y="58186"/>
                  </a:lnTo>
                  <a:lnTo>
                    <a:pt x="1992" y="58510"/>
                  </a:lnTo>
                  <a:lnTo>
                    <a:pt x="2266" y="58833"/>
                  </a:lnTo>
                  <a:lnTo>
                    <a:pt x="2539" y="59132"/>
                  </a:lnTo>
                  <a:lnTo>
                    <a:pt x="2838" y="59406"/>
                  </a:lnTo>
                  <a:lnTo>
                    <a:pt x="3162" y="59679"/>
                  </a:lnTo>
                  <a:lnTo>
                    <a:pt x="3485" y="59953"/>
                  </a:lnTo>
                  <a:lnTo>
                    <a:pt x="3833" y="60177"/>
                  </a:lnTo>
                  <a:lnTo>
                    <a:pt x="4182" y="60401"/>
                  </a:lnTo>
                  <a:lnTo>
                    <a:pt x="4555" y="60625"/>
                  </a:lnTo>
                  <a:lnTo>
                    <a:pt x="4928" y="60824"/>
                  </a:lnTo>
                  <a:lnTo>
                    <a:pt x="5302" y="60998"/>
                  </a:lnTo>
                  <a:lnTo>
                    <a:pt x="5700" y="61148"/>
                  </a:lnTo>
                  <a:lnTo>
                    <a:pt x="6098" y="61272"/>
                  </a:lnTo>
                  <a:lnTo>
                    <a:pt x="6521" y="61397"/>
                  </a:lnTo>
                  <a:lnTo>
                    <a:pt x="6944" y="61496"/>
                  </a:lnTo>
                  <a:lnTo>
                    <a:pt x="7367" y="61571"/>
                  </a:lnTo>
                  <a:lnTo>
                    <a:pt x="7790" y="61621"/>
                  </a:lnTo>
                  <a:lnTo>
                    <a:pt x="8238" y="61645"/>
                  </a:lnTo>
                  <a:lnTo>
                    <a:pt x="8686" y="61670"/>
                  </a:lnTo>
                  <a:lnTo>
                    <a:pt x="9508" y="61670"/>
                  </a:lnTo>
                  <a:lnTo>
                    <a:pt x="9956" y="61645"/>
                  </a:lnTo>
                  <a:lnTo>
                    <a:pt x="10379" y="61621"/>
                  </a:lnTo>
                  <a:lnTo>
                    <a:pt x="10827" y="61571"/>
                  </a:lnTo>
                  <a:lnTo>
                    <a:pt x="11250" y="61496"/>
                  </a:lnTo>
                  <a:lnTo>
                    <a:pt x="11673" y="61397"/>
                  </a:lnTo>
                  <a:lnTo>
                    <a:pt x="12071" y="61272"/>
                  </a:lnTo>
                  <a:lnTo>
                    <a:pt x="12469" y="61148"/>
                  </a:lnTo>
                  <a:lnTo>
                    <a:pt x="12867" y="60998"/>
                  </a:lnTo>
                  <a:lnTo>
                    <a:pt x="13266" y="60824"/>
                  </a:lnTo>
                  <a:lnTo>
                    <a:pt x="13639" y="60625"/>
                  </a:lnTo>
                  <a:lnTo>
                    <a:pt x="13987" y="60401"/>
                  </a:lnTo>
                  <a:lnTo>
                    <a:pt x="14336" y="60177"/>
                  </a:lnTo>
                  <a:lnTo>
                    <a:pt x="14684" y="59953"/>
                  </a:lnTo>
                  <a:lnTo>
                    <a:pt x="15008" y="59679"/>
                  </a:lnTo>
                  <a:lnTo>
                    <a:pt x="15331" y="59406"/>
                  </a:lnTo>
                  <a:lnTo>
                    <a:pt x="15630" y="59132"/>
                  </a:lnTo>
                  <a:lnTo>
                    <a:pt x="15928" y="58833"/>
                  </a:lnTo>
                  <a:lnTo>
                    <a:pt x="16202" y="58510"/>
                  </a:lnTo>
                  <a:lnTo>
                    <a:pt x="16451" y="58186"/>
                  </a:lnTo>
                  <a:lnTo>
                    <a:pt x="16700" y="57838"/>
                  </a:lnTo>
                  <a:lnTo>
                    <a:pt x="16924" y="57489"/>
                  </a:lnTo>
                  <a:lnTo>
                    <a:pt x="17123" y="57141"/>
                  </a:lnTo>
                  <a:lnTo>
                    <a:pt x="17322" y="56743"/>
                  </a:lnTo>
                  <a:lnTo>
                    <a:pt x="17496" y="56369"/>
                  </a:lnTo>
                  <a:lnTo>
                    <a:pt x="17646" y="55971"/>
                  </a:lnTo>
                  <a:lnTo>
                    <a:pt x="17795" y="55573"/>
                  </a:lnTo>
                  <a:lnTo>
                    <a:pt x="17894" y="55150"/>
                  </a:lnTo>
                  <a:lnTo>
                    <a:pt x="17994" y="54752"/>
                  </a:lnTo>
                  <a:lnTo>
                    <a:pt x="18069" y="54304"/>
                  </a:lnTo>
                  <a:lnTo>
                    <a:pt x="18118" y="53881"/>
                  </a:lnTo>
                  <a:lnTo>
                    <a:pt x="18168" y="53433"/>
                  </a:lnTo>
                  <a:lnTo>
                    <a:pt x="18168" y="52985"/>
                  </a:lnTo>
                  <a:lnTo>
                    <a:pt x="18168" y="8686"/>
                  </a:lnTo>
                  <a:lnTo>
                    <a:pt x="18168" y="8238"/>
                  </a:lnTo>
                  <a:lnTo>
                    <a:pt x="18118" y="7790"/>
                  </a:lnTo>
                  <a:lnTo>
                    <a:pt x="18069" y="7343"/>
                  </a:lnTo>
                  <a:lnTo>
                    <a:pt x="17994" y="6919"/>
                  </a:lnTo>
                  <a:lnTo>
                    <a:pt x="17894" y="6496"/>
                  </a:lnTo>
                  <a:lnTo>
                    <a:pt x="17795" y="6098"/>
                  </a:lnTo>
                  <a:lnTo>
                    <a:pt x="17646" y="5700"/>
                  </a:lnTo>
                  <a:lnTo>
                    <a:pt x="17496" y="5302"/>
                  </a:lnTo>
                  <a:lnTo>
                    <a:pt x="17322" y="4904"/>
                  </a:lnTo>
                  <a:lnTo>
                    <a:pt x="17123" y="4530"/>
                  </a:lnTo>
                  <a:lnTo>
                    <a:pt x="16924" y="4182"/>
                  </a:lnTo>
                  <a:lnTo>
                    <a:pt x="16700" y="3833"/>
                  </a:lnTo>
                  <a:lnTo>
                    <a:pt x="16451" y="3485"/>
                  </a:lnTo>
                  <a:lnTo>
                    <a:pt x="16202" y="3162"/>
                  </a:lnTo>
                  <a:lnTo>
                    <a:pt x="15928" y="2838"/>
                  </a:lnTo>
                  <a:lnTo>
                    <a:pt x="15630" y="2539"/>
                  </a:lnTo>
                  <a:lnTo>
                    <a:pt x="15331" y="2266"/>
                  </a:lnTo>
                  <a:lnTo>
                    <a:pt x="15008" y="1992"/>
                  </a:lnTo>
                  <a:lnTo>
                    <a:pt x="14684" y="1718"/>
                  </a:lnTo>
                  <a:lnTo>
                    <a:pt x="14336" y="1469"/>
                  </a:lnTo>
                  <a:lnTo>
                    <a:pt x="13987" y="1245"/>
                  </a:lnTo>
                  <a:lnTo>
                    <a:pt x="13639" y="1046"/>
                  </a:lnTo>
                  <a:lnTo>
                    <a:pt x="13266" y="847"/>
                  </a:lnTo>
                  <a:lnTo>
                    <a:pt x="12867" y="673"/>
                  </a:lnTo>
                  <a:lnTo>
                    <a:pt x="12469" y="524"/>
                  </a:lnTo>
                  <a:lnTo>
                    <a:pt x="12071" y="399"/>
                  </a:lnTo>
                  <a:lnTo>
                    <a:pt x="11673" y="275"/>
                  </a:lnTo>
                  <a:lnTo>
                    <a:pt x="11250" y="175"/>
                  </a:lnTo>
                  <a:lnTo>
                    <a:pt x="10827" y="100"/>
                  </a:lnTo>
                  <a:lnTo>
                    <a:pt x="10379" y="51"/>
                  </a:lnTo>
                  <a:lnTo>
                    <a:pt x="99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67"/>
            <p:cNvSpPr/>
            <p:nvPr/>
          </p:nvSpPr>
          <p:spPr>
            <a:xfrm>
              <a:off x="2003875" y="2934577"/>
              <a:ext cx="256819" cy="871720"/>
            </a:xfrm>
            <a:custGeom>
              <a:avLst/>
              <a:gdLst/>
              <a:ahLst/>
              <a:cxnLst/>
              <a:rect l="l" t="t" r="r" b="b"/>
              <a:pathLst>
                <a:path w="18169" h="61671" fill="none" extrusionOk="0">
                  <a:moveTo>
                    <a:pt x="9508" y="61670"/>
                  </a:moveTo>
                  <a:lnTo>
                    <a:pt x="8686" y="61670"/>
                  </a:lnTo>
                  <a:lnTo>
                    <a:pt x="8686" y="61670"/>
                  </a:lnTo>
                  <a:lnTo>
                    <a:pt x="8238" y="61645"/>
                  </a:lnTo>
                  <a:lnTo>
                    <a:pt x="7790" y="61621"/>
                  </a:lnTo>
                  <a:lnTo>
                    <a:pt x="7367" y="61571"/>
                  </a:lnTo>
                  <a:lnTo>
                    <a:pt x="6944" y="61496"/>
                  </a:lnTo>
                  <a:lnTo>
                    <a:pt x="6521" y="61397"/>
                  </a:lnTo>
                  <a:lnTo>
                    <a:pt x="6098" y="61272"/>
                  </a:lnTo>
                  <a:lnTo>
                    <a:pt x="5700" y="61148"/>
                  </a:lnTo>
                  <a:lnTo>
                    <a:pt x="5302" y="60998"/>
                  </a:lnTo>
                  <a:lnTo>
                    <a:pt x="4928" y="60824"/>
                  </a:lnTo>
                  <a:lnTo>
                    <a:pt x="4555" y="60625"/>
                  </a:lnTo>
                  <a:lnTo>
                    <a:pt x="4182" y="60401"/>
                  </a:lnTo>
                  <a:lnTo>
                    <a:pt x="3833" y="60177"/>
                  </a:lnTo>
                  <a:lnTo>
                    <a:pt x="3485" y="59953"/>
                  </a:lnTo>
                  <a:lnTo>
                    <a:pt x="3162" y="59679"/>
                  </a:lnTo>
                  <a:lnTo>
                    <a:pt x="2838" y="59406"/>
                  </a:lnTo>
                  <a:lnTo>
                    <a:pt x="2539" y="59132"/>
                  </a:lnTo>
                  <a:lnTo>
                    <a:pt x="2266" y="58833"/>
                  </a:lnTo>
                  <a:lnTo>
                    <a:pt x="1992" y="58510"/>
                  </a:lnTo>
                  <a:lnTo>
                    <a:pt x="1718" y="58186"/>
                  </a:lnTo>
                  <a:lnTo>
                    <a:pt x="1494" y="57838"/>
                  </a:lnTo>
                  <a:lnTo>
                    <a:pt x="1270" y="57489"/>
                  </a:lnTo>
                  <a:lnTo>
                    <a:pt x="1046" y="57141"/>
                  </a:lnTo>
                  <a:lnTo>
                    <a:pt x="872" y="56743"/>
                  </a:lnTo>
                  <a:lnTo>
                    <a:pt x="698" y="56369"/>
                  </a:lnTo>
                  <a:lnTo>
                    <a:pt x="524" y="55971"/>
                  </a:lnTo>
                  <a:lnTo>
                    <a:pt x="399" y="55573"/>
                  </a:lnTo>
                  <a:lnTo>
                    <a:pt x="275" y="55150"/>
                  </a:lnTo>
                  <a:lnTo>
                    <a:pt x="175" y="54752"/>
                  </a:lnTo>
                  <a:lnTo>
                    <a:pt x="100" y="54304"/>
                  </a:lnTo>
                  <a:lnTo>
                    <a:pt x="51" y="53881"/>
                  </a:lnTo>
                  <a:lnTo>
                    <a:pt x="26" y="53433"/>
                  </a:lnTo>
                  <a:lnTo>
                    <a:pt x="1" y="52985"/>
                  </a:lnTo>
                  <a:lnTo>
                    <a:pt x="1" y="8686"/>
                  </a:lnTo>
                  <a:lnTo>
                    <a:pt x="1" y="8686"/>
                  </a:lnTo>
                  <a:lnTo>
                    <a:pt x="26" y="8238"/>
                  </a:lnTo>
                  <a:lnTo>
                    <a:pt x="51" y="7790"/>
                  </a:lnTo>
                  <a:lnTo>
                    <a:pt x="100" y="7343"/>
                  </a:lnTo>
                  <a:lnTo>
                    <a:pt x="175" y="6919"/>
                  </a:lnTo>
                  <a:lnTo>
                    <a:pt x="275" y="6496"/>
                  </a:lnTo>
                  <a:lnTo>
                    <a:pt x="399" y="6098"/>
                  </a:lnTo>
                  <a:lnTo>
                    <a:pt x="524" y="5700"/>
                  </a:lnTo>
                  <a:lnTo>
                    <a:pt x="698" y="5302"/>
                  </a:lnTo>
                  <a:lnTo>
                    <a:pt x="872" y="4904"/>
                  </a:lnTo>
                  <a:lnTo>
                    <a:pt x="1046" y="4530"/>
                  </a:lnTo>
                  <a:lnTo>
                    <a:pt x="1270" y="4182"/>
                  </a:lnTo>
                  <a:lnTo>
                    <a:pt x="1494" y="3833"/>
                  </a:lnTo>
                  <a:lnTo>
                    <a:pt x="1718" y="3485"/>
                  </a:lnTo>
                  <a:lnTo>
                    <a:pt x="1992" y="3162"/>
                  </a:lnTo>
                  <a:lnTo>
                    <a:pt x="2266" y="2838"/>
                  </a:lnTo>
                  <a:lnTo>
                    <a:pt x="2539" y="2539"/>
                  </a:lnTo>
                  <a:lnTo>
                    <a:pt x="2838" y="2266"/>
                  </a:lnTo>
                  <a:lnTo>
                    <a:pt x="3162" y="1992"/>
                  </a:lnTo>
                  <a:lnTo>
                    <a:pt x="3485" y="1718"/>
                  </a:lnTo>
                  <a:lnTo>
                    <a:pt x="3833" y="1469"/>
                  </a:lnTo>
                  <a:lnTo>
                    <a:pt x="4182" y="1245"/>
                  </a:lnTo>
                  <a:lnTo>
                    <a:pt x="4555" y="1046"/>
                  </a:lnTo>
                  <a:lnTo>
                    <a:pt x="4928" y="847"/>
                  </a:lnTo>
                  <a:lnTo>
                    <a:pt x="5302" y="673"/>
                  </a:lnTo>
                  <a:lnTo>
                    <a:pt x="5700" y="524"/>
                  </a:lnTo>
                  <a:lnTo>
                    <a:pt x="6098" y="399"/>
                  </a:lnTo>
                  <a:lnTo>
                    <a:pt x="6521" y="275"/>
                  </a:lnTo>
                  <a:lnTo>
                    <a:pt x="6944" y="175"/>
                  </a:lnTo>
                  <a:lnTo>
                    <a:pt x="7367" y="100"/>
                  </a:lnTo>
                  <a:lnTo>
                    <a:pt x="7790" y="51"/>
                  </a:lnTo>
                  <a:lnTo>
                    <a:pt x="8238" y="1"/>
                  </a:lnTo>
                  <a:lnTo>
                    <a:pt x="8686" y="1"/>
                  </a:lnTo>
                  <a:lnTo>
                    <a:pt x="9508" y="1"/>
                  </a:lnTo>
                  <a:lnTo>
                    <a:pt x="9508" y="1"/>
                  </a:lnTo>
                  <a:lnTo>
                    <a:pt x="9956" y="1"/>
                  </a:lnTo>
                  <a:lnTo>
                    <a:pt x="10379" y="51"/>
                  </a:lnTo>
                  <a:lnTo>
                    <a:pt x="10827" y="100"/>
                  </a:lnTo>
                  <a:lnTo>
                    <a:pt x="11250" y="175"/>
                  </a:lnTo>
                  <a:lnTo>
                    <a:pt x="11673" y="275"/>
                  </a:lnTo>
                  <a:lnTo>
                    <a:pt x="12071" y="399"/>
                  </a:lnTo>
                  <a:lnTo>
                    <a:pt x="12469" y="524"/>
                  </a:lnTo>
                  <a:lnTo>
                    <a:pt x="12867" y="673"/>
                  </a:lnTo>
                  <a:lnTo>
                    <a:pt x="13266" y="847"/>
                  </a:lnTo>
                  <a:lnTo>
                    <a:pt x="13639" y="1046"/>
                  </a:lnTo>
                  <a:lnTo>
                    <a:pt x="13987" y="1245"/>
                  </a:lnTo>
                  <a:lnTo>
                    <a:pt x="14336" y="1469"/>
                  </a:lnTo>
                  <a:lnTo>
                    <a:pt x="14684" y="1718"/>
                  </a:lnTo>
                  <a:lnTo>
                    <a:pt x="15008" y="1992"/>
                  </a:lnTo>
                  <a:lnTo>
                    <a:pt x="15331" y="2266"/>
                  </a:lnTo>
                  <a:lnTo>
                    <a:pt x="15630" y="2539"/>
                  </a:lnTo>
                  <a:lnTo>
                    <a:pt x="15928" y="2838"/>
                  </a:lnTo>
                  <a:lnTo>
                    <a:pt x="16202" y="3162"/>
                  </a:lnTo>
                  <a:lnTo>
                    <a:pt x="16451" y="3485"/>
                  </a:lnTo>
                  <a:lnTo>
                    <a:pt x="16700" y="3833"/>
                  </a:lnTo>
                  <a:lnTo>
                    <a:pt x="16924" y="4182"/>
                  </a:lnTo>
                  <a:lnTo>
                    <a:pt x="17123" y="4530"/>
                  </a:lnTo>
                  <a:lnTo>
                    <a:pt x="17322" y="4904"/>
                  </a:lnTo>
                  <a:lnTo>
                    <a:pt x="17496" y="5302"/>
                  </a:lnTo>
                  <a:lnTo>
                    <a:pt x="17646" y="5700"/>
                  </a:lnTo>
                  <a:lnTo>
                    <a:pt x="17795" y="6098"/>
                  </a:lnTo>
                  <a:lnTo>
                    <a:pt x="17894" y="6496"/>
                  </a:lnTo>
                  <a:lnTo>
                    <a:pt x="17994" y="6919"/>
                  </a:lnTo>
                  <a:lnTo>
                    <a:pt x="18069" y="7343"/>
                  </a:lnTo>
                  <a:lnTo>
                    <a:pt x="18118" y="7790"/>
                  </a:lnTo>
                  <a:lnTo>
                    <a:pt x="18168" y="8238"/>
                  </a:lnTo>
                  <a:lnTo>
                    <a:pt x="18168" y="8686"/>
                  </a:lnTo>
                  <a:lnTo>
                    <a:pt x="18168" y="52985"/>
                  </a:lnTo>
                  <a:lnTo>
                    <a:pt x="18168" y="52985"/>
                  </a:lnTo>
                  <a:lnTo>
                    <a:pt x="18168" y="53433"/>
                  </a:lnTo>
                  <a:lnTo>
                    <a:pt x="18118" y="53881"/>
                  </a:lnTo>
                  <a:lnTo>
                    <a:pt x="18069" y="54304"/>
                  </a:lnTo>
                  <a:lnTo>
                    <a:pt x="17994" y="54752"/>
                  </a:lnTo>
                  <a:lnTo>
                    <a:pt x="17894" y="55150"/>
                  </a:lnTo>
                  <a:lnTo>
                    <a:pt x="17795" y="55573"/>
                  </a:lnTo>
                  <a:lnTo>
                    <a:pt x="17646" y="55971"/>
                  </a:lnTo>
                  <a:lnTo>
                    <a:pt x="17496" y="56369"/>
                  </a:lnTo>
                  <a:lnTo>
                    <a:pt x="17322" y="56743"/>
                  </a:lnTo>
                  <a:lnTo>
                    <a:pt x="17123" y="57141"/>
                  </a:lnTo>
                  <a:lnTo>
                    <a:pt x="16924" y="57489"/>
                  </a:lnTo>
                  <a:lnTo>
                    <a:pt x="16700" y="57838"/>
                  </a:lnTo>
                  <a:lnTo>
                    <a:pt x="16451" y="58186"/>
                  </a:lnTo>
                  <a:lnTo>
                    <a:pt x="16202" y="58510"/>
                  </a:lnTo>
                  <a:lnTo>
                    <a:pt x="15928" y="58833"/>
                  </a:lnTo>
                  <a:lnTo>
                    <a:pt x="15630" y="59132"/>
                  </a:lnTo>
                  <a:lnTo>
                    <a:pt x="15331" y="59406"/>
                  </a:lnTo>
                  <a:lnTo>
                    <a:pt x="15008" y="59679"/>
                  </a:lnTo>
                  <a:lnTo>
                    <a:pt x="14684" y="59953"/>
                  </a:lnTo>
                  <a:lnTo>
                    <a:pt x="14336" y="60177"/>
                  </a:lnTo>
                  <a:lnTo>
                    <a:pt x="13987" y="60401"/>
                  </a:lnTo>
                  <a:lnTo>
                    <a:pt x="13639" y="60625"/>
                  </a:lnTo>
                  <a:lnTo>
                    <a:pt x="13266" y="60824"/>
                  </a:lnTo>
                  <a:lnTo>
                    <a:pt x="12867" y="60998"/>
                  </a:lnTo>
                  <a:lnTo>
                    <a:pt x="12469" y="61148"/>
                  </a:lnTo>
                  <a:lnTo>
                    <a:pt x="12071" y="61272"/>
                  </a:lnTo>
                  <a:lnTo>
                    <a:pt x="11673" y="61397"/>
                  </a:lnTo>
                  <a:lnTo>
                    <a:pt x="11250" y="61496"/>
                  </a:lnTo>
                  <a:lnTo>
                    <a:pt x="10827" y="61571"/>
                  </a:lnTo>
                  <a:lnTo>
                    <a:pt x="10379" y="61621"/>
                  </a:lnTo>
                  <a:lnTo>
                    <a:pt x="9956" y="61645"/>
                  </a:lnTo>
                  <a:lnTo>
                    <a:pt x="9508" y="616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67"/>
            <p:cNvSpPr/>
            <p:nvPr/>
          </p:nvSpPr>
          <p:spPr>
            <a:xfrm>
              <a:off x="1215552" y="3256105"/>
              <a:ext cx="823519" cy="550191"/>
            </a:xfrm>
            <a:custGeom>
              <a:avLst/>
              <a:gdLst/>
              <a:ahLst/>
              <a:cxnLst/>
              <a:rect l="l" t="t" r="r" b="b"/>
              <a:pathLst>
                <a:path w="58261" h="38924" extrusionOk="0">
                  <a:moveTo>
                    <a:pt x="1" y="0"/>
                  </a:moveTo>
                  <a:lnTo>
                    <a:pt x="1" y="38923"/>
                  </a:lnTo>
                  <a:lnTo>
                    <a:pt x="58261" y="38923"/>
                  </a:lnTo>
                  <a:lnTo>
                    <a:pt x="582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67"/>
            <p:cNvSpPr/>
            <p:nvPr/>
          </p:nvSpPr>
          <p:spPr>
            <a:xfrm>
              <a:off x="1215552" y="3256105"/>
              <a:ext cx="823519" cy="550191"/>
            </a:xfrm>
            <a:custGeom>
              <a:avLst/>
              <a:gdLst/>
              <a:ahLst/>
              <a:cxnLst/>
              <a:rect l="l" t="t" r="r" b="b"/>
              <a:pathLst>
                <a:path w="58261" h="38924" fill="none" extrusionOk="0">
                  <a:moveTo>
                    <a:pt x="1" y="0"/>
                  </a:moveTo>
                  <a:lnTo>
                    <a:pt x="58261" y="0"/>
                  </a:lnTo>
                  <a:lnTo>
                    <a:pt x="58261" y="38923"/>
                  </a:lnTo>
                  <a:lnTo>
                    <a:pt x="1" y="38923"/>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67"/>
            <p:cNvSpPr/>
            <p:nvPr/>
          </p:nvSpPr>
          <p:spPr>
            <a:xfrm>
              <a:off x="1254607" y="3205799"/>
              <a:ext cx="823505" cy="224096"/>
            </a:xfrm>
            <a:custGeom>
              <a:avLst/>
              <a:gdLst/>
              <a:ahLst/>
              <a:cxnLst/>
              <a:rect l="l" t="t" r="r" b="b"/>
              <a:pathLst>
                <a:path w="58260" h="15854" extrusionOk="0">
                  <a:moveTo>
                    <a:pt x="149" y="1"/>
                  </a:moveTo>
                  <a:lnTo>
                    <a:pt x="75" y="25"/>
                  </a:lnTo>
                  <a:lnTo>
                    <a:pt x="25" y="50"/>
                  </a:lnTo>
                  <a:lnTo>
                    <a:pt x="0" y="100"/>
                  </a:lnTo>
                  <a:lnTo>
                    <a:pt x="0" y="150"/>
                  </a:lnTo>
                  <a:lnTo>
                    <a:pt x="0" y="15704"/>
                  </a:lnTo>
                  <a:lnTo>
                    <a:pt x="0" y="15779"/>
                  </a:lnTo>
                  <a:lnTo>
                    <a:pt x="25" y="15829"/>
                  </a:lnTo>
                  <a:lnTo>
                    <a:pt x="75" y="15853"/>
                  </a:lnTo>
                  <a:lnTo>
                    <a:pt x="55921" y="15853"/>
                  </a:lnTo>
                  <a:lnTo>
                    <a:pt x="56170" y="15804"/>
                  </a:lnTo>
                  <a:lnTo>
                    <a:pt x="56418" y="15754"/>
                  </a:lnTo>
                  <a:lnTo>
                    <a:pt x="56667" y="15654"/>
                  </a:lnTo>
                  <a:lnTo>
                    <a:pt x="56891" y="15555"/>
                  </a:lnTo>
                  <a:lnTo>
                    <a:pt x="57115" y="15405"/>
                  </a:lnTo>
                  <a:lnTo>
                    <a:pt x="57314" y="15256"/>
                  </a:lnTo>
                  <a:lnTo>
                    <a:pt x="57489" y="15107"/>
                  </a:lnTo>
                  <a:lnTo>
                    <a:pt x="57663" y="14908"/>
                  </a:lnTo>
                  <a:lnTo>
                    <a:pt x="57812" y="14709"/>
                  </a:lnTo>
                  <a:lnTo>
                    <a:pt x="57936" y="14485"/>
                  </a:lnTo>
                  <a:lnTo>
                    <a:pt x="58061" y="14261"/>
                  </a:lnTo>
                  <a:lnTo>
                    <a:pt x="58136" y="14037"/>
                  </a:lnTo>
                  <a:lnTo>
                    <a:pt x="58210" y="13788"/>
                  </a:lnTo>
                  <a:lnTo>
                    <a:pt x="58235" y="13514"/>
                  </a:lnTo>
                  <a:lnTo>
                    <a:pt x="58260" y="13240"/>
                  </a:lnTo>
                  <a:lnTo>
                    <a:pt x="58260" y="2614"/>
                  </a:lnTo>
                  <a:lnTo>
                    <a:pt x="58235" y="2340"/>
                  </a:lnTo>
                  <a:lnTo>
                    <a:pt x="58210" y="2091"/>
                  </a:lnTo>
                  <a:lnTo>
                    <a:pt x="58136" y="1842"/>
                  </a:lnTo>
                  <a:lnTo>
                    <a:pt x="58061" y="1593"/>
                  </a:lnTo>
                  <a:lnTo>
                    <a:pt x="57936" y="1369"/>
                  </a:lnTo>
                  <a:lnTo>
                    <a:pt x="57812" y="1145"/>
                  </a:lnTo>
                  <a:lnTo>
                    <a:pt x="57663" y="946"/>
                  </a:lnTo>
                  <a:lnTo>
                    <a:pt x="57489" y="772"/>
                  </a:lnTo>
                  <a:lnTo>
                    <a:pt x="57314" y="598"/>
                  </a:lnTo>
                  <a:lnTo>
                    <a:pt x="57115" y="449"/>
                  </a:lnTo>
                  <a:lnTo>
                    <a:pt x="56891" y="324"/>
                  </a:lnTo>
                  <a:lnTo>
                    <a:pt x="56667" y="200"/>
                  </a:lnTo>
                  <a:lnTo>
                    <a:pt x="56418" y="125"/>
                  </a:lnTo>
                  <a:lnTo>
                    <a:pt x="56170" y="50"/>
                  </a:lnTo>
                  <a:lnTo>
                    <a:pt x="55921" y="25"/>
                  </a:lnTo>
                  <a:lnTo>
                    <a:pt x="5564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67"/>
            <p:cNvSpPr/>
            <p:nvPr/>
          </p:nvSpPr>
          <p:spPr>
            <a:xfrm>
              <a:off x="1254607" y="3205799"/>
              <a:ext cx="823505" cy="224096"/>
            </a:xfrm>
            <a:custGeom>
              <a:avLst/>
              <a:gdLst/>
              <a:ahLst/>
              <a:cxnLst/>
              <a:rect l="l" t="t" r="r" b="b"/>
              <a:pathLst>
                <a:path w="58260" h="15854" fill="none" extrusionOk="0">
                  <a:moveTo>
                    <a:pt x="149" y="1"/>
                  </a:moveTo>
                  <a:lnTo>
                    <a:pt x="55647" y="1"/>
                  </a:lnTo>
                  <a:lnTo>
                    <a:pt x="55647" y="1"/>
                  </a:lnTo>
                  <a:lnTo>
                    <a:pt x="55921" y="25"/>
                  </a:lnTo>
                  <a:lnTo>
                    <a:pt x="56170" y="50"/>
                  </a:lnTo>
                  <a:lnTo>
                    <a:pt x="56418" y="125"/>
                  </a:lnTo>
                  <a:lnTo>
                    <a:pt x="56667" y="200"/>
                  </a:lnTo>
                  <a:lnTo>
                    <a:pt x="56891" y="324"/>
                  </a:lnTo>
                  <a:lnTo>
                    <a:pt x="57115" y="449"/>
                  </a:lnTo>
                  <a:lnTo>
                    <a:pt x="57314" y="598"/>
                  </a:lnTo>
                  <a:lnTo>
                    <a:pt x="57489" y="772"/>
                  </a:lnTo>
                  <a:lnTo>
                    <a:pt x="57663" y="946"/>
                  </a:lnTo>
                  <a:lnTo>
                    <a:pt x="57812" y="1145"/>
                  </a:lnTo>
                  <a:lnTo>
                    <a:pt x="57936" y="1369"/>
                  </a:lnTo>
                  <a:lnTo>
                    <a:pt x="58061" y="1593"/>
                  </a:lnTo>
                  <a:lnTo>
                    <a:pt x="58136" y="1842"/>
                  </a:lnTo>
                  <a:lnTo>
                    <a:pt x="58210" y="2091"/>
                  </a:lnTo>
                  <a:lnTo>
                    <a:pt x="58235" y="2340"/>
                  </a:lnTo>
                  <a:lnTo>
                    <a:pt x="58260" y="2614"/>
                  </a:lnTo>
                  <a:lnTo>
                    <a:pt x="58260" y="13240"/>
                  </a:lnTo>
                  <a:lnTo>
                    <a:pt x="58260" y="13240"/>
                  </a:lnTo>
                  <a:lnTo>
                    <a:pt x="58235" y="13514"/>
                  </a:lnTo>
                  <a:lnTo>
                    <a:pt x="58210" y="13788"/>
                  </a:lnTo>
                  <a:lnTo>
                    <a:pt x="58136" y="14037"/>
                  </a:lnTo>
                  <a:lnTo>
                    <a:pt x="58061" y="14261"/>
                  </a:lnTo>
                  <a:lnTo>
                    <a:pt x="57936" y="14485"/>
                  </a:lnTo>
                  <a:lnTo>
                    <a:pt x="57812" y="14709"/>
                  </a:lnTo>
                  <a:lnTo>
                    <a:pt x="57663" y="14908"/>
                  </a:lnTo>
                  <a:lnTo>
                    <a:pt x="57489" y="15107"/>
                  </a:lnTo>
                  <a:lnTo>
                    <a:pt x="57314" y="15256"/>
                  </a:lnTo>
                  <a:lnTo>
                    <a:pt x="57115" y="15405"/>
                  </a:lnTo>
                  <a:lnTo>
                    <a:pt x="56891" y="15555"/>
                  </a:lnTo>
                  <a:lnTo>
                    <a:pt x="56667" y="15654"/>
                  </a:lnTo>
                  <a:lnTo>
                    <a:pt x="56418" y="15754"/>
                  </a:lnTo>
                  <a:lnTo>
                    <a:pt x="56170" y="15804"/>
                  </a:lnTo>
                  <a:lnTo>
                    <a:pt x="55921" y="15853"/>
                  </a:lnTo>
                  <a:lnTo>
                    <a:pt x="55647" y="15853"/>
                  </a:lnTo>
                  <a:lnTo>
                    <a:pt x="149" y="15853"/>
                  </a:lnTo>
                  <a:lnTo>
                    <a:pt x="149" y="15853"/>
                  </a:lnTo>
                  <a:lnTo>
                    <a:pt x="75" y="15853"/>
                  </a:lnTo>
                  <a:lnTo>
                    <a:pt x="25" y="15829"/>
                  </a:lnTo>
                  <a:lnTo>
                    <a:pt x="0" y="15779"/>
                  </a:lnTo>
                  <a:lnTo>
                    <a:pt x="0" y="15704"/>
                  </a:lnTo>
                  <a:lnTo>
                    <a:pt x="0" y="150"/>
                  </a:lnTo>
                  <a:lnTo>
                    <a:pt x="0" y="150"/>
                  </a:lnTo>
                  <a:lnTo>
                    <a:pt x="0" y="100"/>
                  </a:lnTo>
                  <a:lnTo>
                    <a:pt x="25" y="50"/>
                  </a:lnTo>
                  <a:lnTo>
                    <a:pt x="75" y="25"/>
                  </a:lnTo>
                  <a:lnTo>
                    <a:pt x="14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67"/>
            <p:cNvSpPr/>
            <p:nvPr/>
          </p:nvSpPr>
          <p:spPr>
            <a:xfrm>
              <a:off x="1082937" y="2934577"/>
              <a:ext cx="256805" cy="871720"/>
            </a:xfrm>
            <a:custGeom>
              <a:avLst/>
              <a:gdLst/>
              <a:ahLst/>
              <a:cxnLst/>
              <a:rect l="l" t="t" r="r" b="b"/>
              <a:pathLst>
                <a:path w="18168" h="61671" extrusionOk="0">
                  <a:moveTo>
                    <a:pt x="8238" y="1"/>
                  </a:moveTo>
                  <a:lnTo>
                    <a:pt x="7790" y="51"/>
                  </a:lnTo>
                  <a:lnTo>
                    <a:pt x="7367" y="100"/>
                  </a:lnTo>
                  <a:lnTo>
                    <a:pt x="6944" y="175"/>
                  </a:lnTo>
                  <a:lnTo>
                    <a:pt x="6521" y="275"/>
                  </a:lnTo>
                  <a:lnTo>
                    <a:pt x="6098" y="399"/>
                  </a:lnTo>
                  <a:lnTo>
                    <a:pt x="5699" y="524"/>
                  </a:lnTo>
                  <a:lnTo>
                    <a:pt x="5301" y="673"/>
                  </a:lnTo>
                  <a:lnTo>
                    <a:pt x="4928" y="847"/>
                  </a:lnTo>
                  <a:lnTo>
                    <a:pt x="4555" y="1046"/>
                  </a:lnTo>
                  <a:lnTo>
                    <a:pt x="4181" y="1245"/>
                  </a:lnTo>
                  <a:lnTo>
                    <a:pt x="3833" y="1469"/>
                  </a:lnTo>
                  <a:lnTo>
                    <a:pt x="3484" y="1718"/>
                  </a:lnTo>
                  <a:lnTo>
                    <a:pt x="3161" y="1992"/>
                  </a:lnTo>
                  <a:lnTo>
                    <a:pt x="2862" y="2266"/>
                  </a:lnTo>
                  <a:lnTo>
                    <a:pt x="2539" y="2539"/>
                  </a:lnTo>
                  <a:lnTo>
                    <a:pt x="2265" y="2838"/>
                  </a:lnTo>
                  <a:lnTo>
                    <a:pt x="1991" y="3162"/>
                  </a:lnTo>
                  <a:lnTo>
                    <a:pt x="1742" y="3485"/>
                  </a:lnTo>
                  <a:lnTo>
                    <a:pt x="1494" y="3833"/>
                  </a:lnTo>
                  <a:lnTo>
                    <a:pt x="1270" y="4182"/>
                  </a:lnTo>
                  <a:lnTo>
                    <a:pt x="1046" y="4530"/>
                  </a:lnTo>
                  <a:lnTo>
                    <a:pt x="871" y="4904"/>
                  </a:lnTo>
                  <a:lnTo>
                    <a:pt x="697" y="5302"/>
                  </a:lnTo>
                  <a:lnTo>
                    <a:pt x="523" y="5700"/>
                  </a:lnTo>
                  <a:lnTo>
                    <a:pt x="398" y="6098"/>
                  </a:lnTo>
                  <a:lnTo>
                    <a:pt x="274" y="6496"/>
                  </a:lnTo>
                  <a:lnTo>
                    <a:pt x="175" y="6919"/>
                  </a:lnTo>
                  <a:lnTo>
                    <a:pt x="100" y="7343"/>
                  </a:lnTo>
                  <a:lnTo>
                    <a:pt x="50" y="7790"/>
                  </a:lnTo>
                  <a:lnTo>
                    <a:pt x="25" y="8238"/>
                  </a:lnTo>
                  <a:lnTo>
                    <a:pt x="0" y="8686"/>
                  </a:lnTo>
                  <a:lnTo>
                    <a:pt x="0" y="52985"/>
                  </a:lnTo>
                  <a:lnTo>
                    <a:pt x="25" y="53433"/>
                  </a:lnTo>
                  <a:lnTo>
                    <a:pt x="50" y="53881"/>
                  </a:lnTo>
                  <a:lnTo>
                    <a:pt x="100" y="54304"/>
                  </a:lnTo>
                  <a:lnTo>
                    <a:pt x="175" y="54752"/>
                  </a:lnTo>
                  <a:lnTo>
                    <a:pt x="274" y="55150"/>
                  </a:lnTo>
                  <a:lnTo>
                    <a:pt x="398" y="55573"/>
                  </a:lnTo>
                  <a:lnTo>
                    <a:pt x="523" y="55971"/>
                  </a:lnTo>
                  <a:lnTo>
                    <a:pt x="697" y="56369"/>
                  </a:lnTo>
                  <a:lnTo>
                    <a:pt x="871" y="56743"/>
                  </a:lnTo>
                  <a:lnTo>
                    <a:pt x="1046" y="57141"/>
                  </a:lnTo>
                  <a:lnTo>
                    <a:pt x="1270" y="57489"/>
                  </a:lnTo>
                  <a:lnTo>
                    <a:pt x="1494" y="57838"/>
                  </a:lnTo>
                  <a:lnTo>
                    <a:pt x="1742" y="58186"/>
                  </a:lnTo>
                  <a:lnTo>
                    <a:pt x="1991" y="58510"/>
                  </a:lnTo>
                  <a:lnTo>
                    <a:pt x="2265" y="58833"/>
                  </a:lnTo>
                  <a:lnTo>
                    <a:pt x="2539" y="59132"/>
                  </a:lnTo>
                  <a:lnTo>
                    <a:pt x="2862" y="59406"/>
                  </a:lnTo>
                  <a:lnTo>
                    <a:pt x="3161" y="59679"/>
                  </a:lnTo>
                  <a:lnTo>
                    <a:pt x="3484" y="59953"/>
                  </a:lnTo>
                  <a:lnTo>
                    <a:pt x="3833" y="60177"/>
                  </a:lnTo>
                  <a:lnTo>
                    <a:pt x="4181" y="60401"/>
                  </a:lnTo>
                  <a:lnTo>
                    <a:pt x="4555" y="60625"/>
                  </a:lnTo>
                  <a:lnTo>
                    <a:pt x="4928" y="60824"/>
                  </a:lnTo>
                  <a:lnTo>
                    <a:pt x="5301" y="60998"/>
                  </a:lnTo>
                  <a:lnTo>
                    <a:pt x="5699" y="61148"/>
                  </a:lnTo>
                  <a:lnTo>
                    <a:pt x="6098" y="61272"/>
                  </a:lnTo>
                  <a:lnTo>
                    <a:pt x="6521" y="61397"/>
                  </a:lnTo>
                  <a:lnTo>
                    <a:pt x="6944" y="61496"/>
                  </a:lnTo>
                  <a:lnTo>
                    <a:pt x="7367" y="61571"/>
                  </a:lnTo>
                  <a:lnTo>
                    <a:pt x="7790" y="61621"/>
                  </a:lnTo>
                  <a:lnTo>
                    <a:pt x="8238" y="61645"/>
                  </a:lnTo>
                  <a:lnTo>
                    <a:pt x="8686" y="61670"/>
                  </a:lnTo>
                  <a:lnTo>
                    <a:pt x="9507" y="61670"/>
                  </a:lnTo>
                  <a:lnTo>
                    <a:pt x="9955" y="61645"/>
                  </a:lnTo>
                  <a:lnTo>
                    <a:pt x="10378" y="61621"/>
                  </a:lnTo>
                  <a:lnTo>
                    <a:pt x="10826" y="61571"/>
                  </a:lnTo>
                  <a:lnTo>
                    <a:pt x="11249" y="61496"/>
                  </a:lnTo>
                  <a:lnTo>
                    <a:pt x="11672" y="61397"/>
                  </a:lnTo>
                  <a:lnTo>
                    <a:pt x="12070" y="61272"/>
                  </a:lnTo>
                  <a:lnTo>
                    <a:pt x="12493" y="61148"/>
                  </a:lnTo>
                  <a:lnTo>
                    <a:pt x="12867" y="60998"/>
                  </a:lnTo>
                  <a:lnTo>
                    <a:pt x="13265" y="60824"/>
                  </a:lnTo>
                  <a:lnTo>
                    <a:pt x="13638" y="60625"/>
                  </a:lnTo>
                  <a:lnTo>
                    <a:pt x="14012" y="60401"/>
                  </a:lnTo>
                  <a:lnTo>
                    <a:pt x="14360" y="60177"/>
                  </a:lnTo>
                  <a:lnTo>
                    <a:pt x="14683" y="59953"/>
                  </a:lnTo>
                  <a:lnTo>
                    <a:pt x="15007" y="59679"/>
                  </a:lnTo>
                  <a:lnTo>
                    <a:pt x="15331" y="59406"/>
                  </a:lnTo>
                  <a:lnTo>
                    <a:pt x="15629" y="59132"/>
                  </a:lnTo>
                  <a:lnTo>
                    <a:pt x="15928" y="58833"/>
                  </a:lnTo>
                  <a:lnTo>
                    <a:pt x="16202" y="58510"/>
                  </a:lnTo>
                  <a:lnTo>
                    <a:pt x="16450" y="58186"/>
                  </a:lnTo>
                  <a:lnTo>
                    <a:pt x="16699" y="57838"/>
                  </a:lnTo>
                  <a:lnTo>
                    <a:pt x="16923" y="57489"/>
                  </a:lnTo>
                  <a:lnTo>
                    <a:pt x="17122" y="57141"/>
                  </a:lnTo>
                  <a:lnTo>
                    <a:pt x="17321" y="56743"/>
                  </a:lnTo>
                  <a:lnTo>
                    <a:pt x="17496" y="56369"/>
                  </a:lnTo>
                  <a:lnTo>
                    <a:pt x="17645" y="55971"/>
                  </a:lnTo>
                  <a:lnTo>
                    <a:pt x="17794" y="55573"/>
                  </a:lnTo>
                  <a:lnTo>
                    <a:pt x="17894" y="55150"/>
                  </a:lnTo>
                  <a:lnTo>
                    <a:pt x="17993" y="54752"/>
                  </a:lnTo>
                  <a:lnTo>
                    <a:pt x="18068" y="54304"/>
                  </a:lnTo>
                  <a:lnTo>
                    <a:pt x="18143" y="53881"/>
                  </a:lnTo>
                  <a:lnTo>
                    <a:pt x="18168" y="53433"/>
                  </a:lnTo>
                  <a:lnTo>
                    <a:pt x="18168" y="52985"/>
                  </a:lnTo>
                  <a:lnTo>
                    <a:pt x="18168" y="8686"/>
                  </a:lnTo>
                  <a:lnTo>
                    <a:pt x="18168" y="8238"/>
                  </a:lnTo>
                  <a:lnTo>
                    <a:pt x="18143" y="7790"/>
                  </a:lnTo>
                  <a:lnTo>
                    <a:pt x="18068" y="7343"/>
                  </a:lnTo>
                  <a:lnTo>
                    <a:pt x="17993" y="6919"/>
                  </a:lnTo>
                  <a:lnTo>
                    <a:pt x="17894" y="6496"/>
                  </a:lnTo>
                  <a:lnTo>
                    <a:pt x="17794" y="6098"/>
                  </a:lnTo>
                  <a:lnTo>
                    <a:pt x="17645" y="5700"/>
                  </a:lnTo>
                  <a:lnTo>
                    <a:pt x="17496" y="5302"/>
                  </a:lnTo>
                  <a:lnTo>
                    <a:pt x="17321" y="4904"/>
                  </a:lnTo>
                  <a:lnTo>
                    <a:pt x="17122" y="4530"/>
                  </a:lnTo>
                  <a:lnTo>
                    <a:pt x="16923" y="4182"/>
                  </a:lnTo>
                  <a:lnTo>
                    <a:pt x="16699" y="3833"/>
                  </a:lnTo>
                  <a:lnTo>
                    <a:pt x="16450" y="3485"/>
                  </a:lnTo>
                  <a:lnTo>
                    <a:pt x="16202" y="3162"/>
                  </a:lnTo>
                  <a:lnTo>
                    <a:pt x="15928" y="2838"/>
                  </a:lnTo>
                  <a:lnTo>
                    <a:pt x="15629" y="2539"/>
                  </a:lnTo>
                  <a:lnTo>
                    <a:pt x="15331" y="2266"/>
                  </a:lnTo>
                  <a:lnTo>
                    <a:pt x="15007" y="1992"/>
                  </a:lnTo>
                  <a:lnTo>
                    <a:pt x="14683" y="1718"/>
                  </a:lnTo>
                  <a:lnTo>
                    <a:pt x="14360" y="1469"/>
                  </a:lnTo>
                  <a:lnTo>
                    <a:pt x="14012" y="1245"/>
                  </a:lnTo>
                  <a:lnTo>
                    <a:pt x="13638" y="1046"/>
                  </a:lnTo>
                  <a:lnTo>
                    <a:pt x="13265" y="847"/>
                  </a:lnTo>
                  <a:lnTo>
                    <a:pt x="12867" y="673"/>
                  </a:lnTo>
                  <a:lnTo>
                    <a:pt x="12493" y="524"/>
                  </a:lnTo>
                  <a:lnTo>
                    <a:pt x="12070" y="399"/>
                  </a:lnTo>
                  <a:lnTo>
                    <a:pt x="11672" y="275"/>
                  </a:lnTo>
                  <a:lnTo>
                    <a:pt x="11249" y="175"/>
                  </a:lnTo>
                  <a:lnTo>
                    <a:pt x="10826" y="100"/>
                  </a:lnTo>
                  <a:lnTo>
                    <a:pt x="10378" y="51"/>
                  </a:lnTo>
                  <a:lnTo>
                    <a:pt x="99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67"/>
            <p:cNvSpPr/>
            <p:nvPr/>
          </p:nvSpPr>
          <p:spPr>
            <a:xfrm>
              <a:off x="1082937" y="2934577"/>
              <a:ext cx="256805" cy="871720"/>
            </a:xfrm>
            <a:custGeom>
              <a:avLst/>
              <a:gdLst/>
              <a:ahLst/>
              <a:cxnLst/>
              <a:rect l="l" t="t" r="r" b="b"/>
              <a:pathLst>
                <a:path w="18168" h="61671" fill="none" extrusionOk="0">
                  <a:moveTo>
                    <a:pt x="9507" y="61670"/>
                  </a:moveTo>
                  <a:lnTo>
                    <a:pt x="8686" y="61670"/>
                  </a:lnTo>
                  <a:lnTo>
                    <a:pt x="8686" y="61670"/>
                  </a:lnTo>
                  <a:lnTo>
                    <a:pt x="8238" y="61645"/>
                  </a:lnTo>
                  <a:lnTo>
                    <a:pt x="7790" y="61621"/>
                  </a:lnTo>
                  <a:lnTo>
                    <a:pt x="7367" y="61571"/>
                  </a:lnTo>
                  <a:lnTo>
                    <a:pt x="6944" y="61496"/>
                  </a:lnTo>
                  <a:lnTo>
                    <a:pt x="6521" y="61397"/>
                  </a:lnTo>
                  <a:lnTo>
                    <a:pt x="6098" y="61272"/>
                  </a:lnTo>
                  <a:lnTo>
                    <a:pt x="5699" y="61148"/>
                  </a:lnTo>
                  <a:lnTo>
                    <a:pt x="5301" y="60998"/>
                  </a:lnTo>
                  <a:lnTo>
                    <a:pt x="4928" y="60824"/>
                  </a:lnTo>
                  <a:lnTo>
                    <a:pt x="4555" y="60625"/>
                  </a:lnTo>
                  <a:lnTo>
                    <a:pt x="4181" y="60401"/>
                  </a:lnTo>
                  <a:lnTo>
                    <a:pt x="3833" y="60177"/>
                  </a:lnTo>
                  <a:lnTo>
                    <a:pt x="3484" y="59953"/>
                  </a:lnTo>
                  <a:lnTo>
                    <a:pt x="3161" y="59679"/>
                  </a:lnTo>
                  <a:lnTo>
                    <a:pt x="2862" y="59406"/>
                  </a:lnTo>
                  <a:lnTo>
                    <a:pt x="2539" y="59132"/>
                  </a:lnTo>
                  <a:lnTo>
                    <a:pt x="2265" y="58833"/>
                  </a:lnTo>
                  <a:lnTo>
                    <a:pt x="1991" y="58510"/>
                  </a:lnTo>
                  <a:lnTo>
                    <a:pt x="1742" y="58186"/>
                  </a:lnTo>
                  <a:lnTo>
                    <a:pt x="1494" y="57838"/>
                  </a:lnTo>
                  <a:lnTo>
                    <a:pt x="1270" y="57489"/>
                  </a:lnTo>
                  <a:lnTo>
                    <a:pt x="1046" y="57141"/>
                  </a:lnTo>
                  <a:lnTo>
                    <a:pt x="871" y="56743"/>
                  </a:lnTo>
                  <a:lnTo>
                    <a:pt x="697" y="56369"/>
                  </a:lnTo>
                  <a:lnTo>
                    <a:pt x="523" y="55971"/>
                  </a:lnTo>
                  <a:lnTo>
                    <a:pt x="398" y="55573"/>
                  </a:lnTo>
                  <a:lnTo>
                    <a:pt x="274" y="55150"/>
                  </a:lnTo>
                  <a:lnTo>
                    <a:pt x="175" y="54752"/>
                  </a:lnTo>
                  <a:lnTo>
                    <a:pt x="100" y="54304"/>
                  </a:lnTo>
                  <a:lnTo>
                    <a:pt x="50" y="53881"/>
                  </a:lnTo>
                  <a:lnTo>
                    <a:pt x="25" y="53433"/>
                  </a:lnTo>
                  <a:lnTo>
                    <a:pt x="0" y="52985"/>
                  </a:lnTo>
                  <a:lnTo>
                    <a:pt x="0" y="8686"/>
                  </a:lnTo>
                  <a:lnTo>
                    <a:pt x="0" y="8686"/>
                  </a:lnTo>
                  <a:lnTo>
                    <a:pt x="25" y="8238"/>
                  </a:lnTo>
                  <a:lnTo>
                    <a:pt x="50" y="7790"/>
                  </a:lnTo>
                  <a:lnTo>
                    <a:pt x="100" y="7343"/>
                  </a:lnTo>
                  <a:lnTo>
                    <a:pt x="175" y="6919"/>
                  </a:lnTo>
                  <a:lnTo>
                    <a:pt x="274" y="6496"/>
                  </a:lnTo>
                  <a:lnTo>
                    <a:pt x="398" y="6098"/>
                  </a:lnTo>
                  <a:lnTo>
                    <a:pt x="523" y="5700"/>
                  </a:lnTo>
                  <a:lnTo>
                    <a:pt x="697" y="5302"/>
                  </a:lnTo>
                  <a:lnTo>
                    <a:pt x="871" y="4904"/>
                  </a:lnTo>
                  <a:lnTo>
                    <a:pt x="1046" y="4530"/>
                  </a:lnTo>
                  <a:lnTo>
                    <a:pt x="1270" y="4182"/>
                  </a:lnTo>
                  <a:lnTo>
                    <a:pt x="1494" y="3833"/>
                  </a:lnTo>
                  <a:lnTo>
                    <a:pt x="1742" y="3485"/>
                  </a:lnTo>
                  <a:lnTo>
                    <a:pt x="1991" y="3162"/>
                  </a:lnTo>
                  <a:lnTo>
                    <a:pt x="2265" y="2838"/>
                  </a:lnTo>
                  <a:lnTo>
                    <a:pt x="2539" y="2539"/>
                  </a:lnTo>
                  <a:lnTo>
                    <a:pt x="2862" y="2266"/>
                  </a:lnTo>
                  <a:lnTo>
                    <a:pt x="3161" y="1992"/>
                  </a:lnTo>
                  <a:lnTo>
                    <a:pt x="3484" y="1718"/>
                  </a:lnTo>
                  <a:lnTo>
                    <a:pt x="3833" y="1469"/>
                  </a:lnTo>
                  <a:lnTo>
                    <a:pt x="4181" y="1245"/>
                  </a:lnTo>
                  <a:lnTo>
                    <a:pt x="4555" y="1046"/>
                  </a:lnTo>
                  <a:lnTo>
                    <a:pt x="4928" y="847"/>
                  </a:lnTo>
                  <a:lnTo>
                    <a:pt x="5301" y="673"/>
                  </a:lnTo>
                  <a:lnTo>
                    <a:pt x="5699" y="524"/>
                  </a:lnTo>
                  <a:lnTo>
                    <a:pt x="6098" y="399"/>
                  </a:lnTo>
                  <a:lnTo>
                    <a:pt x="6521" y="275"/>
                  </a:lnTo>
                  <a:lnTo>
                    <a:pt x="6944" y="175"/>
                  </a:lnTo>
                  <a:lnTo>
                    <a:pt x="7367" y="100"/>
                  </a:lnTo>
                  <a:lnTo>
                    <a:pt x="7790" y="51"/>
                  </a:lnTo>
                  <a:lnTo>
                    <a:pt x="8238" y="1"/>
                  </a:lnTo>
                  <a:lnTo>
                    <a:pt x="8686" y="1"/>
                  </a:lnTo>
                  <a:lnTo>
                    <a:pt x="9507" y="1"/>
                  </a:lnTo>
                  <a:lnTo>
                    <a:pt x="9507" y="1"/>
                  </a:lnTo>
                  <a:lnTo>
                    <a:pt x="9955" y="1"/>
                  </a:lnTo>
                  <a:lnTo>
                    <a:pt x="10378" y="51"/>
                  </a:lnTo>
                  <a:lnTo>
                    <a:pt x="10826" y="100"/>
                  </a:lnTo>
                  <a:lnTo>
                    <a:pt x="11249" y="175"/>
                  </a:lnTo>
                  <a:lnTo>
                    <a:pt x="11672" y="275"/>
                  </a:lnTo>
                  <a:lnTo>
                    <a:pt x="12070" y="399"/>
                  </a:lnTo>
                  <a:lnTo>
                    <a:pt x="12493" y="524"/>
                  </a:lnTo>
                  <a:lnTo>
                    <a:pt x="12867" y="673"/>
                  </a:lnTo>
                  <a:lnTo>
                    <a:pt x="13265" y="847"/>
                  </a:lnTo>
                  <a:lnTo>
                    <a:pt x="13638" y="1046"/>
                  </a:lnTo>
                  <a:lnTo>
                    <a:pt x="14012" y="1245"/>
                  </a:lnTo>
                  <a:lnTo>
                    <a:pt x="14360" y="1469"/>
                  </a:lnTo>
                  <a:lnTo>
                    <a:pt x="14683" y="1718"/>
                  </a:lnTo>
                  <a:lnTo>
                    <a:pt x="15007" y="1992"/>
                  </a:lnTo>
                  <a:lnTo>
                    <a:pt x="15331" y="2266"/>
                  </a:lnTo>
                  <a:lnTo>
                    <a:pt x="15629" y="2539"/>
                  </a:lnTo>
                  <a:lnTo>
                    <a:pt x="15928" y="2838"/>
                  </a:lnTo>
                  <a:lnTo>
                    <a:pt x="16202" y="3162"/>
                  </a:lnTo>
                  <a:lnTo>
                    <a:pt x="16450" y="3485"/>
                  </a:lnTo>
                  <a:lnTo>
                    <a:pt x="16699" y="3833"/>
                  </a:lnTo>
                  <a:lnTo>
                    <a:pt x="16923" y="4182"/>
                  </a:lnTo>
                  <a:lnTo>
                    <a:pt x="17122" y="4530"/>
                  </a:lnTo>
                  <a:lnTo>
                    <a:pt x="17321" y="4904"/>
                  </a:lnTo>
                  <a:lnTo>
                    <a:pt x="17496" y="5302"/>
                  </a:lnTo>
                  <a:lnTo>
                    <a:pt x="17645" y="5700"/>
                  </a:lnTo>
                  <a:lnTo>
                    <a:pt x="17794" y="6098"/>
                  </a:lnTo>
                  <a:lnTo>
                    <a:pt x="17894" y="6496"/>
                  </a:lnTo>
                  <a:lnTo>
                    <a:pt x="17993" y="6919"/>
                  </a:lnTo>
                  <a:lnTo>
                    <a:pt x="18068" y="7343"/>
                  </a:lnTo>
                  <a:lnTo>
                    <a:pt x="18143" y="7790"/>
                  </a:lnTo>
                  <a:lnTo>
                    <a:pt x="18168" y="8238"/>
                  </a:lnTo>
                  <a:lnTo>
                    <a:pt x="18168" y="8686"/>
                  </a:lnTo>
                  <a:lnTo>
                    <a:pt x="18168" y="52985"/>
                  </a:lnTo>
                  <a:lnTo>
                    <a:pt x="18168" y="52985"/>
                  </a:lnTo>
                  <a:lnTo>
                    <a:pt x="18168" y="53433"/>
                  </a:lnTo>
                  <a:lnTo>
                    <a:pt x="18143" y="53881"/>
                  </a:lnTo>
                  <a:lnTo>
                    <a:pt x="18068" y="54304"/>
                  </a:lnTo>
                  <a:lnTo>
                    <a:pt x="17993" y="54752"/>
                  </a:lnTo>
                  <a:lnTo>
                    <a:pt x="17894" y="55150"/>
                  </a:lnTo>
                  <a:lnTo>
                    <a:pt x="17794" y="55573"/>
                  </a:lnTo>
                  <a:lnTo>
                    <a:pt x="17645" y="55971"/>
                  </a:lnTo>
                  <a:lnTo>
                    <a:pt x="17496" y="56369"/>
                  </a:lnTo>
                  <a:lnTo>
                    <a:pt x="17321" y="56743"/>
                  </a:lnTo>
                  <a:lnTo>
                    <a:pt x="17122" y="57141"/>
                  </a:lnTo>
                  <a:lnTo>
                    <a:pt x="16923" y="57489"/>
                  </a:lnTo>
                  <a:lnTo>
                    <a:pt x="16699" y="57838"/>
                  </a:lnTo>
                  <a:lnTo>
                    <a:pt x="16450" y="58186"/>
                  </a:lnTo>
                  <a:lnTo>
                    <a:pt x="16202" y="58510"/>
                  </a:lnTo>
                  <a:lnTo>
                    <a:pt x="15928" y="58833"/>
                  </a:lnTo>
                  <a:lnTo>
                    <a:pt x="15629" y="59132"/>
                  </a:lnTo>
                  <a:lnTo>
                    <a:pt x="15331" y="59406"/>
                  </a:lnTo>
                  <a:lnTo>
                    <a:pt x="15007" y="59679"/>
                  </a:lnTo>
                  <a:lnTo>
                    <a:pt x="14683" y="59953"/>
                  </a:lnTo>
                  <a:lnTo>
                    <a:pt x="14360" y="60177"/>
                  </a:lnTo>
                  <a:lnTo>
                    <a:pt x="14012" y="60401"/>
                  </a:lnTo>
                  <a:lnTo>
                    <a:pt x="13638" y="60625"/>
                  </a:lnTo>
                  <a:lnTo>
                    <a:pt x="13265" y="60824"/>
                  </a:lnTo>
                  <a:lnTo>
                    <a:pt x="12867" y="60998"/>
                  </a:lnTo>
                  <a:lnTo>
                    <a:pt x="12493" y="61148"/>
                  </a:lnTo>
                  <a:lnTo>
                    <a:pt x="12070" y="61272"/>
                  </a:lnTo>
                  <a:lnTo>
                    <a:pt x="11672" y="61397"/>
                  </a:lnTo>
                  <a:lnTo>
                    <a:pt x="11249" y="61496"/>
                  </a:lnTo>
                  <a:lnTo>
                    <a:pt x="10826" y="61571"/>
                  </a:lnTo>
                  <a:lnTo>
                    <a:pt x="10378" y="61621"/>
                  </a:lnTo>
                  <a:lnTo>
                    <a:pt x="9955" y="61645"/>
                  </a:lnTo>
                  <a:lnTo>
                    <a:pt x="9507" y="616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67"/>
            <p:cNvSpPr/>
            <p:nvPr/>
          </p:nvSpPr>
          <p:spPr>
            <a:xfrm>
              <a:off x="2611044" y="3655363"/>
              <a:ext cx="84796" cy="178370"/>
            </a:xfrm>
            <a:custGeom>
              <a:avLst/>
              <a:gdLst/>
              <a:ahLst/>
              <a:cxnLst/>
              <a:rect l="l" t="t" r="r" b="b"/>
              <a:pathLst>
                <a:path w="5999" h="12619" extrusionOk="0">
                  <a:moveTo>
                    <a:pt x="0" y="1"/>
                  </a:moveTo>
                  <a:lnTo>
                    <a:pt x="0" y="12618"/>
                  </a:lnTo>
                  <a:lnTo>
                    <a:pt x="2937" y="12618"/>
                  </a:lnTo>
                  <a:lnTo>
                    <a:pt x="59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67"/>
            <p:cNvSpPr/>
            <p:nvPr/>
          </p:nvSpPr>
          <p:spPr>
            <a:xfrm>
              <a:off x="2611044" y="3655363"/>
              <a:ext cx="84796" cy="178370"/>
            </a:xfrm>
            <a:custGeom>
              <a:avLst/>
              <a:gdLst/>
              <a:ahLst/>
              <a:cxnLst/>
              <a:rect l="l" t="t" r="r" b="b"/>
              <a:pathLst>
                <a:path w="5999" h="12619" fill="none" extrusionOk="0">
                  <a:moveTo>
                    <a:pt x="2937" y="12618"/>
                  </a:moveTo>
                  <a:lnTo>
                    <a:pt x="0" y="12618"/>
                  </a:lnTo>
                  <a:lnTo>
                    <a:pt x="0" y="1"/>
                  </a:lnTo>
                  <a:lnTo>
                    <a:pt x="5998" y="1"/>
                  </a:lnTo>
                  <a:lnTo>
                    <a:pt x="2937" y="126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67"/>
            <p:cNvSpPr/>
            <p:nvPr/>
          </p:nvSpPr>
          <p:spPr>
            <a:xfrm>
              <a:off x="362504" y="4015579"/>
              <a:ext cx="3132556" cy="182935"/>
            </a:xfrm>
            <a:custGeom>
              <a:avLst/>
              <a:gdLst/>
              <a:ahLst/>
              <a:cxnLst/>
              <a:rect l="l" t="t" r="r" b="b"/>
              <a:pathLst>
                <a:path w="221617" h="12942" extrusionOk="0">
                  <a:moveTo>
                    <a:pt x="110821" y="1"/>
                  </a:moveTo>
                  <a:lnTo>
                    <a:pt x="105122" y="26"/>
                  </a:lnTo>
                  <a:lnTo>
                    <a:pt x="99498" y="51"/>
                  </a:lnTo>
                  <a:lnTo>
                    <a:pt x="93948" y="76"/>
                  </a:lnTo>
                  <a:lnTo>
                    <a:pt x="88498" y="150"/>
                  </a:lnTo>
                  <a:lnTo>
                    <a:pt x="83122" y="225"/>
                  </a:lnTo>
                  <a:lnTo>
                    <a:pt x="77871" y="300"/>
                  </a:lnTo>
                  <a:lnTo>
                    <a:pt x="72719" y="399"/>
                  </a:lnTo>
                  <a:lnTo>
                    <a:pt x="67692" y="524"/>
                  </a:lnTo>
                  <a:lnTo>
                    <a:pt x="62790" y="648"/>
                  </a:lnTo>
                  <a:lnTo>
                    <a:pt x="58011" y="797"/>
                  </a:lnTo>
                  <a:lnTo>
                    <a:pt x="53357" y="947"/>
                  </a:lnTo>
                  <a:lnTo>
                    <a:pt x="48853" y="1121"/>
                  </a:lnTo>
                  <a:lnTo>
                    <a:pt x="44523" y="1295"/>
                  </a:lnTo>
                  <a:lnTo>
                    <a:pt x="40342" y="1494"/>
                  </a:lnTo>
                  <a:lnTo>
                    <a:pt x="36310" y="1693"/>
                  </a:lnTo>
                  <a:lnTo>
                    <a:pt x="32477" y="1917"/>
                  </a:lnTo>
                  <a:lnTo>
                    <a:pt x="28794" y="2141"/>
                  </a:lnTo>
                  <a:lnTo>
                    <a:pt x="25310" y="2365"/>
                  </a:lnTo>
                  <a:lnTo>
                    <a:pt x="22025" y="2614"/>
                  </a:lnTo>
                  <a:lnTo>
                    <a:pt x="18939" y="2863"/>
                  </a:lnTo>
                  <a:lnTo>
                    <a:pt x="16052" y="3137"/>
                  </a:lnTo>
                  <a:lnTo>
                    <a:pt x="13389" y="3385"/>
                  </a:lnTo>
                  <a:lnTo>
                    <a:pt x="10950" y="3684"/>
                  </a:lnTo>
                  <a:lnTo>
                    <a:pt x="8711" y="3958"/>
                  </a:lnTo>
                  <a:lnTo>
                    <a:pt x="6744" y="4257"/>
                  </a:lnTo>
                  <a:lnTo>
                    <a:pt x="5002" y="4555"/>
                  </a:lnTo>
                  <a:lnTo>
                    <a:pt x="3509" y="4854"/>
                  </a:lnTo>
                  <a:lnTo>
                    <a:pt x="2837" y="5028"/>
                  </a:lnTo>
                  <a:lnTo>
                    <a:pt x="2265" y="5177"/>
                  </a:lnTo>
                  <a:lnTo>
                    <a:pt x="1742" y="5327"/>
                  </a:lnTo>
                  <a:lnTo>
                    <a:pt x="1294" y="5501"/>
                  </a:lnTo>
                  <a:lnTo>
                    <a:pt x="896" y="5650"/>
                  </a:lnTo>
                  <a:lnTo>
                    <a:pt x="573" y="5824"/>
                  </a:lnTo>
                  <a:lnTo>
                    <a:pt x="324" y="5974"/>
                  </a:lnTo>
                  <a:lnTo>
                    <a:pt x="149" y="6148"/>
                  </a:lnTo>
                  <a:lnTo>
                    <a:pt x="100" y="6223"/>
                  </a:lnTo>
                  <a:lnTo>
                    <a:pt x="50" y="6322"/>
                  </a:lnTo>
                  <a:lnTo>
                    <a:pt x="25" y="6397"/>
                  </a:lnTo>
                  <a:lnTo>
                    <a:pt x="0" y="6471"/>
                  </a:lnTo>
                  <a:lnTo>
                    <a:pt x="25" y="6571"/>
                  </a:lnTo>
                  <a:lnTo>
                    <a:pt x="50" y="6646"/>
                  </a:lnTo>
                  <a:lnTo>
                    <a:pt x="100" y="6720"/>
                  </a:lnTo>
                  <a:lnTo>
                    <a:pt x="149" y="6820"/>
                  </a:lnTo>
                  <a:lnTo>
                    <a:pt x="324" y="6969"/>
                  </a:lnTo>
                  <a:lnTo>
                    <a:pt x="573" y="7143"/>
                  </a:lnTo>
                  <a:lnTo>
                    <a:pt x="896" y="7293"/>
                  </a:lnTo>
                  <a:lnTo>
                    <a:pt x="1294" y="7467"/>
                  </a:lnTo>
                  <a:lnTo>
                    <a:pt x="1742" y="7616"/>
                  </a:lnTo>
                  <a:lnTo>
                    <a:pt x="2265" y="7790"/>
                  </a:lnTo>
                  <a:lnTo>
                    <a:pt x="2837" y="7940"/>
                  </a:lnTo>
                  <a:lnTo>
                    <a:pt x="3509" y="8089"/>
                  </a:lnTo>
                  <a:lnTo>
                    <a:pt x="5002" y="8413"/>
                  </a:lnTo>
                  <a:lnTo>
                    <a:pt x="6744" y="8711"/>
                  </a:lnTo>
                  <a:lnTo>
                    <a:pt x="8711" y="8985"/>
                  </a:lnTo>
                  <a:lnTo>
                    <a:pt x="10950" y="9284"/>
                  </a:lnTo>
                  <a:lnTo>
                    <a:pt x="13389" y="9557"/>
                  </a:lnTo>
                  <a:lnTo>
                    <a:pt x="16052" y="9831"/>
                  </a:lnTo>
                  <a:lnTo>
                    <a:pt x="18939" y="10105"/>
                  </a:lnTo>
                  <a:lnTo>
                    <a:pt x="22025" y="10354"/>
                  </a:lnTo>
                  <a:lnTo>
                    <a:pt x="25310" y="10603"/>
                  </a:lnTo>
                  <a:lnTo>
                    <a:pt x="28794" y="10827"/>
                  </a:lnTo>
                  <a:lnTo>
                    <a:pt x="32477" y="11051"/>
                  </a:lnTo>
                  <a:lnTo>
                    <a:pt x="36310" y="11275"/>
                  </a:lnTo>
                  <a:lnTo>
                    <a:pt x="40342" y="11474"/>
                  </a:lnTo>
                  <a:lnTo>
                    <a:pt x="44523" y="11673"/>
                  </a:lnTo>
                  <a:lnTo>
                    <a:pt x="48853" y="11847"/>
                  </a:lnTo>
                  <a:lnTo>
                    <a:pt x="53357" y="12021"/>
                  </a:lnTo>
                  <a:lnTo>
                    <a:pt x="58011" y="12171"/>
                  </a:lnTo>
                  <a:lnTo>
                    <a:pt x="62790" y="12320"/>
                  </a:lnTo>
                  <a:lnTo>
                    <a:pt x="67692" y="12444"/>
                  </a:lnTo>
                  <a:lnTo>
                    <a:pt x="72719" y="12544"/>
                  </a:lnTo>
                  <a:lnTo>
                    <a:pt x="77871" y="12668"/>
                  </a:lnTo>
                  <a:lnTo>
                    <a:pt x="83122" y="12743"/>
                  </a:lnTo>
                  <a:lnTo>
                    <a:pt x="88498" y="12818"/>
                  </a:lnTo>
                  <a:lnTo>
                    <a:pt x="93948" y="12867"/>
                  </a:lnTo>
                  <a:lnTo>
                    <a:pt x="99498" y="12917"/>
                  </a:lnTo>
                  <a:lnTo>
                    <a:pt x="105122" y="12942"/>
                  </a:lnTo>
                  <a:lnTo>
                    <a:pt x="116520" y="12942"/>
                  </a:lnTo>
                  <a:lnTo>
                    <a:pt x="122144" y="12917"/>
                  </a:lnTo>
                  <a:lnTo>
                    <a:pt x="127694" y="12867"/>
                  </a:lnTo>
                  <a:lnTo>
                    <a:pt x="133144" y="12818"/>
                  </a:lnTo>
                  <a:lnTo>
                    <a:pt x="138520" y="12743"/>
                  </a:lnTo>
                  <a:lnTo>
                    <a:pt x="143771" y="12668"/>
                  </a:lnTo>
                  <a:lnTo>
                    <a:pt x="148923" y="12544"/>
                  </a:lnTo>
                  <a:lnTo>
                    <a:pt x="153950" y="12444"/>
                  </a:lnTo>
                  <a:lnTo>
                    <a:pt x="158852" y="12320"/>
                  </a:lnTo>
                  <a:lnTo>
                    <a:pt x="163631" y="12171"/>
                  </a:lnTo>
                  <a:lnTo>
                    <a:pt x="168285" y="12021"/>
                  </a:lnTo>
                  <a:lnTo>
                    <a:pt x="172764" y="11847"/>
                  </a:lnTo>
                  <a:lnTo>
                    <a:pt x="177119" y="11673"/>
                  </a:lnTo>
                  <a:lnTo>
                    <a:pt x="181300" y="11474"/>
                  </a:lnTo>
                  <a:lnTo>
                    <a:pt x="185332" y="11275"/>
                  </a:lnTo>
                  <a:lnTo>
                    <a:pt x="189165" y="11051"/>
                  </a:lnTo>
                  <a:lnTo>
                    <a:pt x="192848" y="10827"/>
                  </a:lnTo>
                  <a:lnTo>
                    <a:pt x="196332" y="10603"/>
                  </a:lnTo>
                  <a:lnTo>
                    <a:pt x="199617" y="10354"/>
                  </a:lnTo>
                  <a:lnTo>
                    <a:pt x="202703" y="10105"/>
                  </a:lnTo>
                  <a:lnTo>
                    <a:pt x="205590" y="9831"/>
                  </a:lnTo>
                  <a:lnTo>
                    <a:pt x="208253" y="9557"/>
                  </a:lnTo>
                  <a:lnTo>
                    <a:pt x="210692" y="9284"/>
                  </a:lnTo>
                  <a:lnTo>
                    <a:pt x="212907" y="8985"/>
                  </a:lnTo>
                  <a:lnTo>
                    <a:pt x="214898" y="8711"/>
                  </a:lnTo>
                  <a:lnTo>
                    <a:pt x="216640" y="8413"/>
                  </a:lnTo>
                  <a:lnTo>
                    <a:pt x="218133" y="8089"/>
                  </a:lnTo>
                  <a:lnTo>
                    <a:pt x="218780" y="7940"/>
                  </a:lnTo>
                  <a:lnTo>
                    <a:pt x="219377" y="7790"/>
                  </a:lnTo>
                  <a:lnTo>
                    <a:pt x="219900" y="7616"/>
                  </a:lnTo>
                  <a:lnTo>
                    <a:pt x="220348" y="7467"/>
                  </a:lnTo>
                  <a:lnTo>
                    <a:pt x="220721" y="7293"/>
                  </a:lnTo>
                  <a:lnTo>
                    <a:pt x="221045" y="7143"/>
                  </a:lnTo>
                  <a:lnTo>
                    <a:pt x="221293" y="6969"/>
                  </a:lnTo>
                  <a:lnTo>
                    <a:pt x="221468" y="6820"/>
                  </a:lnTo>
                  <a:lnTo>
                    <a:pt x="221542" y="6720"/>
                  </a:lnTo>
                  <a:lnTo>
                    <a:pt x="221592" y="6646"/>
                  </a:lnTo>
                  <a:lnTo>
                    <a:pt x="221617" y="6571"/>
                  </a:lnTo>
                  <a:lnTo>
                    <a:pt x="221617" y="6471"/>
                  </a:lnTo>
                  <a:lnTo>
                    <a:pt x="221617" y="6397"/>
                  </a:lnTo>
                  <a:lnTo>
                    <a:pt x="221592" y="6322"/>
                  </a:lnTo>
                  <a:lnTo>
                    <a:pt x="221542" y="6223"/>
                  </a:lnTo>
                  <a:lnTo>
                    <a:pt x="221468" y="6148"/>
                  </a:lnTo>
                  <a:lnTo>
                    <a:pt x="221293" y="5974"/>
                  </a:lnTo>
                  <a:lnTo>
                    <a:pt x="221045" y="5824"/>
                  </a:lnTo>
                  <a:lnTo>
                    <a:pt x="220721" y="5650"/>
                  </a:lnTo>
                  <a:lnTo>
                    <a:pt x="220348" y="5501"/>
                  </a:lnTo>
                  <a:lnTo>
                    <a:pt x="219900" y="5327"/>
                  </a:lnTo>
                  <a:lnTo>
                    <a:pt x="219377" y="5177"/>
                  </a:lnTo>
                  <a:lnTo>
                    <a:pt x="218780" y="5028"/>
                  </a:lnTo>
                  <a:lnTo>
                    <a:pt x="218133" y="4854"/>
                  </a:lnTo>
                  <a:lnTo>
                    <a:pt x="216640" y="4555"/>
                  </a:lnTo>
                  <a:lnTo>
                    <a:pt x="214898" y="4257"/>
                  </a:lnTo>
                  <a:lnTo>
                    <a:pt x="212907" y="3958"/>
                  </a:lnTo>
                  <a:lnTo>
                    <a:pt x="210692" y="3684"/>
                  </a:lnTo>
                  <a:lnTo>
                    <a:pt x="208253" y="3385"/>
                  </a:lnTo>
                  <a:lnTo>
                    <a:pt x="205590" y="3137"/>
                  </a:lnTo>
                  <a:lnTo>
                    <a:pt x="202703" y="2863"/>
                  </a:lnTo>
                  <a:lnTo>
                    <a:pt x="199617" y="2614"/>
                  </a:lnTo>
                  <a:lnTo>
                    <a:pt x="196332" y="2365"/>
                  </a:lnTo>
                  <a:lnTo>
                    <a:pt x="192848" y="2141"/>
                  </a:lnTo>
                  <a:lnTo>
                    <a:pt x="189165" y="1917"/>
                  </a:lnTo>
                  <a:lnTo>
                    <a:pt x="185332" y="1693"/>
                  </a:lnTo>
                  <a:lnTo>
                    <a:pt x="181300" y="1494"/>
                  </a:lnTo>
                  <a:lnTo>
                    <a:pt x="177119" y="1295"/>
                  </a:lnTo>
                  <a:lnTo>
                    <a:pt x="172764" y="1121"/>
                  </a:lnTo>
                  <a:lnTo>
                    <a:pt x="168285" y="947"/>
                  </a:lnTo>
                  <a:lnTo>
                    <a:pt x="163631" y="797"/>
                  </a:lnTo>
                  <a:lnTo>
                    <a:pt x="158852" y="648"/>
                  </a:lnTo>
                  <a:lnTo>
                    <a:pt x="153950" y="524"/>
                  </a:lnTo>
                  <a:lnTo>
                    <a:pt x="148923" y="399"/>
                  </a:lnTo>
                  <a:lnTo>
                    <a:pt x="143771" y="300"/>
                  </a:lnTo>
                  <a:lnTo>
                    <a:pt x="138520" y="225"/>
                  </a:lnTo>
                  <a:lnTo>
                    <a:pt x="133144" y="150"/>
                  </a:lnTo>
                  <a:lnTo>
                    <a:pt x="127694" y="76"/>
                  </a:lnTo>
                  <a:lnTo>
                    <a:pt x="122144" y="51"/>
                  </a:lnTo>
                  <a:lnTo>
                    <a:pt x="116520" y="26"/>
                  </a:lnTo>
                  <a:lnTo>
                    <a:pt x="1108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67"/>
            <p:cNvSpPr/>
            <p:nvPr/>
          </p:nvSpPr>
          <p:spPr>
            <a:xfrm>
              <a:off x="362504" y="4015579"/>
              <a:ext cx="3132556" cy="182935"/>
            </a:xfrm>
            <a:custGeom>
              <a:avLst/>
              <a:gdLst/>
              <a:ahLst/>
              <a:cxnLst/>
              <a:rect l="l" t="t" r="r" b="b"/>
              <a:pathLst>
                <a:path w="221617" h="12942" fill="none" extrusionOk="0">
                  <a:moveTo>
                    <a:pt x="110821" y="1"/>
                  </a:moveTo>
                  <a:lnTo>
                    <a:pt x="110821" y="1"/>
                  </a:lnTo>
                  <a:lnTo>
                    <a:pt x="116520" y="26"/>
                  </a:lnTo>
                  <a:lnTo>
                    <a:pt x="122144" y="51"/>
                  </a:lnTo>
                  <a:lnTo>
                    <a:pt x="127694" y="76"/>
                  </a:lnTo>
                  <a:lnTo>
                    <a:pt x="133144" y="150"/>
                  </a:lnTo>
                  <a:lnTo>
                    <a:pt x="138520" y="225"/>
                  </a:lnTo>
                  <a:lnTo>
                    <a:pt x="143771" y="300"/>
                  </a:lnTo>
                  <a:lnTo>
                    <a:pt x="148923" y="399"/>
                  </a:lnTo>
                  <a:lnTo>
                    <a:pt x="153950" y="524"/>
                  </a:lnTo>
                  <a:lnTo>
                    <a:pt x="158852" y="648"/>
                  </a:lnTo>
                  <a:lnTo>
                    <a:pt x="163631" y="797"/>
                  </a:lnTo>
                  <a:lnTo>
                    <a:pt x="168285" y="947"/>
                  </a:lnTo>
                  <a:lnTo>
                    <a:pt x="172764" y="1121"/>
                  </a:lnTo>
                  <a:lnTo>
                    <a:pt x="177119" y="1295"/>
                  </a:lnTo>
                  <a:lnTo>
                    <a:pt x="181300" y="1494"/>
                  </a:lnTo>
                  <a:lnTo>
                    <a:pt x="185332" y="1693"/>
                  </a:lnTo>
                  <a:lnTo>
                    <a:pt x="189165" y="1917"/>
                  </a:lnTo>
                  <a:lnTo>
                    <a:pt x="192848" y="2141"/>
                  </a:lnTo>
                  <a:lnTo>
                    <a:pt x="196332" y="2365"/>
                  </a:lnTo>
                  <a:lnTo>
                    <a:pt x="199617" y="2614"/>
                  </a:lnTo>
                  <a:lnTo>
                    <a:pt x="202703" y="2863"/>
                  </a:lnTo>
                  <a:lnTo>
                    <a:pt x="205590" y="3137"/>
                  </a:lnTo>
                  <a:lnTo>
                    <a:pt x="208253" y="3385"/>
                  </a:lnTo>
                  <a:lnTo>
                    <a:pt x="210692" y="3684"/>
                  </a:lnTo>
                  <a:lnTo>
                    <a:pt x="212907" y="3958"/>
                  </a:lnTo>
                  <a:lnTo>
                    <a:pt x="214898" y="4257"/>
                  </a:lnTo>
                  <a:lnTo>
                    <a:pt x="216640" y="4555"/>
                  </a:lnTo>
                  <a:lnTo>
                    <a:pt x="218133" y="4854"/>
                  </a:lnTo>
                  <a:lnTo>
                    <a:pt x="218780" y="5028"/>
                  </a:lnTo>
                  <a:lnTo>
                    <a:pt x="219377" y="5177"/>
                  </a:lnTo>
                  <a:lnTo>
                    <a:pt x="219900" y="5327"/>
                  </a:lnTo>
                  <a:lnTo>
                    <a:pt x="220348" y="5501"/>
                  </a:lnTo>
                  <a:lnTo>
                    <a:pt x="220721" y="5650"/>
                  </a:lnTo>
                  <a:lnTo>
                    <a:pt x="221045" y="5824"/>
                  </a:lnTo>
                  <a:lnTo>
                    <a:pt x="221293" y="5974"/>
                  </a:lnTo>
                  <a:lnTo>
                    <a:pt x="221468" y="6148"/>
                  </a:lnTo>
                  <a:lnTo>
                    <a:pt x="221542" y="6223"/>
                  </a:lnTo>
                  <a:lnTo>
                    <a:pt x="221592" y="6322"/>
                  </a:lnTo>
                  <a:lnTo>
                    <a:pt x="221617" y="6397"/>
                  </a:lnTo>
                  <a:lnTo>
                    <a:pt x="221617" y="6471"/>
                  </a:lnTo>
                  <a:lnTo>
                    <a:pt x="221617" y="6471"/>
                  </a:lnTo>
                  <a:lnTo>
                    <a:pt x="221617" y="6571"/>
                  </a:lnTo>
                  <a:lnTo>
                    <a:pt x="221592" y="6646"/>
                  </a:lnTo>
                  <a:lnTo>
                    <a:pt x="221542" y="6720"/>
                  </a:lnTo>
                  <a:lnTo>
                    <a:pt x="221468" y="6820"/>
                  </a:lnTo>
                  <a:lnTo>
                    <a:pt x="221293" y="6969"/>
                  </a:lnTo>
                  <a:lnTo>
                    <a:pt x="221045" y="7143"/>
                  </a:lnTo>
                  <a:lnTo>
                    <a:pt x="220721" y="7293"/>
                  </a:lnTo>
                  <a:lnTo>
                    <a:pt x="220348" y="7467"/>
                  </a:lnTo>
                  <a:lnTo>
                    <a:pt x="219900" y="7616"/>
                  </a:lnTo>
                  <a:lnTo>
                    <a:pt x="219377" y="7790"/>
                  </a:lnTo>
                  <a:lnTo>
                    <a:pt x="218780" y="7940"/>
                  </a:lnTo>
                  <a:lnTo>
                    <a:pt x="218133" y="8089"/>
                  </a:lnTo>
                  <a:lnTo>
                    <a:pt x="216640" y="8413"/>
                  </a:lnTo>
                  <a:lnTo>
                    <a:pt x="214898" y="8711"/>
                  </a:lnTo>
                  <a:lnTo>
                    <a:pt x="212907" y="8985"/>
                  </a:lnTo>
                  <a:lnTo>
                    <a:pt x="210692" y="9284"/>
                  </a:lnTo>
                  <a:lnTo>
                    <a:pt x="208253" y="9557"/>
                  </a:lnTo>
                  <a:lnTo>
                    <a:pt x="205590" y="9831"/>
                  </a:lnTo>
                  <a:lnTo>
                    <a:pt x="202703" y="10105"/>
                  </a:lnTo>
                  <a:lnTo>
                    <a:pt x="199617" y="10354"/>
                  </a:lnTo>
                  <a:lnTo>
                    <a:pt x="196332" y="10603"/>
                  </a:lnTo>
                  <a:lnTo>
                    <a:pt x="192848" y="10827"/>
                  </a:lnTo>
                  <a:lnTo>
                    <a:pt x="189165" y="11051"/>
                  </a:lnTo>
                  <a:lnTo>
                    <a:pt x="185332" y="11275"/>
                  </a:lnTo>
                  <a:lnTo>
                    <a:pt x="181300" y="11474"/>
                  </a:lnTo>
                  <a:lnTo>
                    <a:pt x="177119" y="11673"/>
                  </a:lnTo>
                  <a:lnTo>
                    <a:pt x="172764" y="11847"/>
                  </a:lnTo>
                  <a:lnTo>
                    <a:pt x="168285" y="12021"/>
                  </a:lnTo>
                  <a:lnTo>
                    <a:pt x="163631" y="12171"/>
                  </a:lnTo>
                  <a:lnTo>
                    <a:pt x="158852" y="12320"/>
                  </a:lnTo>
                  <a:lnTo>
                    <a:pt x="153950" y="12444"/>
                  </a:lnTo>
                  <a:lnTo>
                    <a:pt x="148923" y="12544"/>
                  </a:lnTo>
                  <a:lnTo>
                    <a:pt x="143771" y="12668"/>
                  </a:lnTo>
                  <a:lnTo>
                    <a:pt x="138520" y="12743"/>
                  </a:lnTo>
                  <a:lnTo>
                    <a:pt x="133144" y="12818"/>
                  </a:lnTo>
                  <a:lnTo>
                    <a:pt x="127694" y="12867"/>
                  </a:lnTo>
                  <a:lnTo>
                    <a:pt x="122144" y="12917"/>
                  </a:lnTo>
                  <a:lnTo>
                    <a:pt x="116520" y="12942"/>
                  </a:lnTo>
                  <a:lnTo>
                    <a:pt x="110821" y="12942"/>
                  </a:lnTo>
                  <a:lnTo>
                    <a:pt x="110821" y="12942"/>
                  </a:lnTo>
                  <a:lnTo>
                    <a:pt x="105122" y="12942"/>
                  </a:lnTo>
                  <a:lnTo>
                    <a:pt x="99498" y="12917"/>
                  </a:lnTo>
                  <a:lnTo>
                    <a:pt x="93948" y="12867"/>
                  </a:lnTo>
                  <a:lnTo>
                    <a:pt x="88498" y="12818"/>
                  </a:lnTo>
                  <a:lnTo>
                    <a:pt x="83122" y="12743"/>
                  </a:lnTo>
                  <a:lnTo>
                    <a:pt x="77871" y="12668"/>
                  </a:lnTo>
                  <a:lnTo>
                    <a:pt x="72719" y="12544"/>
                  </a:lnTo>
                  <a:lnTo>
                    <a:pt x="67692" y="12444"/>
                  </a:lnTo>
                  <a:lnTo>
                    <a:pt x="62790" y="12320"/>
                  </a:lnTo>
                  <a:lnTo>
                    <a:pt x="58011" y="12171"/>
                  </a:lnTo>
                  <a:lnTo>
                    <a:pt x="53357" y="12021"/>
                  </a:lnTo>
                  <a:lnTo>
                    <a:pt x="48853" y="11847"/>
                  </a:lnTo>
                  <a:lnTo>
                    <a:pt x="44523" y="11673"/>
                  </a:lnTo>
                  <a:lnTo>
                    <a:pt x="40342" y="11474"/>
                  </a:lnTo>
                  <a:lnTo>
                    <a:pt x="36310" y="11275"/>
                  </a:lnTo>
                  <a:lnTo>
                    <a:pt x="32477" y="11051"/>
                  </a:lnTo>
                  <a:lnTo>
                    <a:pt x="28794" y="10827"/>
                  </a:lnTo>
                  <a:lnTo>
                    <a:pt x="25310" y="10603"/>
                  </a:lnTo>
                  <a:lnTo>
                    <a:pt x="22025" y="10354"/>
                  </a:lnTo>
                  <a:lnTo>
                    <a:pt x="18939" y="10105"/>
                  </a:lnTo>
                  <a:lnTo>
                    <a:pt x="16052" y="9831"/>
                  </a:lnTo>
                  <a:lnTo>
                    <a:pt x="13389" y="9557"/>
                  </a:lnTo>
                  <a:lnTo>
                    <a:pt x="10950" y="9284"/>
                  </a:lnTo>
                  <a:lnTo>
                    <a:pt x="8711" y="8985"/>
                  </a:lnTo>
                  <a:lnTo>
                    <a:pt x="6744" y="8711"/>
                  </a:lnTo>
                  <a:lnTo>
                    <a:pt x="5002" y="8413"/>
                  </a:lnTo>
                  <a:lnTo>
                    <a:pt x="3509" y="8089"/>
                  </a:lnTo>
                  <a:lnTo>
                    <a:pt x="2837" y="7940"/>
                  </a:lnTo>
                  <a:lnTo>
                    <a:pt x="2265" y="7790"/>
                  </a:lnTo>
                  <a:lnTo>
                    <a:pt x="1742" y="7616"/>
                  </a:lnTo>
                  <a:lnTo>
                    <a:pt x="1294" y="7467"/>
                  </a:lnTo>
                  <a:lnTo>
                    <a:pt x="896" y="7293"/>
                  </a:lnTo>
                  <a:lnTo>
                    <a:pt x="573" y="7143"/>
                  </a:lnTo>
                  <a:lnTo>
                    <a:pt x="324" y="6969"/>
                  </a:lnTo>
                  <a:lnTo>
                    <a:pt x="149" y="6820"/>
                  </a:lnTo>
                  <a:lnTo>
                    <a:pt x="100" y="6720"/>
                  </a:lnTo>
                  <a:lnTo>
                    <a:pt x="50" y="6646"/>
                  </a:lnTo>
                  <a:lnTo>
                    <a:pt x="25" y="6571"/>
                  </a:lnTo>
                  <a:lnTo>
                    <a:pt x="0" y="6471"/>
                  </a:lnTo>
                  <a:lnTo>
                    <a:pt x="0" y="6471"/>
                  </a:lnTo>
                  <a:lnTo>
                    <a:pt x="25" y="6397"/>
                  </a:lnTo>
                  <a:lnTo>
                    <a:pt x="50" y="6322"/>
                  </a:lnTo>
                  <a:lnTo>
                    <a:pt x="100" y="6223"/>
                  </a:lnTo>
                  <a:lnTo>
                    <a:pt x="149" y="6148"/>
                  </a:lnTo>
                  <a:lnTo>
                    <a:pt x="324" y="5974"/>
                  </a:lnTo>
                  <a:lnTo>
                    <a:pt x="573" y="5824"/>
                  </a:lnTo>
                  <a:lnTo>
                    <a:pt x="896" y="5650"/>
                  </a:lnTo>
                  <a:lnTo>
                    <a:pt x="1294" y="5501"/>
                  </a:lnTo>
                  <a:lnTo>
                    <a:pt x="1742" y="5327"/>
                  </a:lnTo>
                  <a:lnTo>
                    <a:pt x="2265" y="5177"/>
                  </a:lnTo>
                  <a:lnTo>
                    <a:pt x="2837" y="5028"/>
                  </a:lnTo>
                  <a:lnTo>
                    <a:pt x="3509" y="4854"/>
                  </a:lnTo>
                  <a:lnTo>
                    <a:pt x="5002" y="4555"/>
                  </a:lnTo>
                  <a:lnTo>
                    <a:pt x="6744" y="4257"/>
                  </a:lnTo>
                  <a:lnTo>
                    <a:pt x="8711" y="3958"/>
                  </a:lnTo>
                  <a:lnTo>
                    <a:pt x="10950" y="3684"/>
                  </a:lnTo>
                  <a:lnTo>
                    <a:pt x="13389" y="3385"/>
                  </a:lnTo>
                  <a:lnTo>
                    <a:pt x="16052" y="3137"/>
                  </a:lnTo>
                  <a:lnTo>
                    <a:pt x="18939" y="2863"/>
                  </a:lnTo>
                  <a:lnTo>
                    <a:pt x="22025" y="2614"/>
                  </a:lnTo>
                  <a:lnTo>
                    <a:pt x="25310" y="2365"/>
                  </a:lnTo>
                  <a:lnTo>
                    <a:pt x="28794" y="2141"/>
                  </a:lnTo>
                  <a:lnTo>
                    <a:pt x="32477" y="1917"/>
                  </a:lnTo>
                  <a:lnTo>
                    <a:pt x="36310" y="1693"/>
                  </a:lnTo>
                  <a:lnTo>
                    <a:pt x="40342" y="1494"/>
                  </a:lnTo>
                  <a:lnTo>
                    <a:pt x="44523" y="1295"/>
                  </a:lnTo>
                  <a:lnTo>
                    <a:pt x="48853" y="1121"/>
                  </a:lnTo>
                  <a:lnTo>
                    <a:pt x="53357" y="947"/>
                  </a:lnTo>
                  <a:lnTo>
                    <a:pt x="58011" y="797"/>
                  </a:lnTo>
                  <a:lnTo>
                    <a:pt x="62790" y="648"/>
                  </a:lnTo>
                  <a:lnTo>
                    <a:pt x="67692" y="524"/>
                  </a:lnTo>
                  <a:lnTo>
                    <a:pt x="72719" y="399"/>
                  </a:lnTo>
                  <a:lnTo>
                    <a:pt x="77871" y="300"/>
                  </a:lnTo>
                  <a:lnTo>
                    <a:pt x="83122" y="225"/>
                  </a:lnTo>
                  <a:lnTo>
                    <a:pt x="88498" y="150"/>
                  </a:lnTo>
                  <a:lnTo>
                    <a:pt x="93948" y="76"/>
                  </a:lnTo>
                  <a:lnTo>
                    <a:pt x="99498" y="51"/>
                  </a:lnTo>
                  <a:lnTo>
                    <a:pt x="105122" y="26"/>
                  </a:lnTo>
                  <a:lnTo>
                    <a:pt x="1108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67"/>
            <p:cNvSpPr/>
            <p:nvPr/>
          </p:nvSpPr>
          <p:spPr>
            <a:xfrm>
              <a:off x="1529335" y="2292240"/>
              <a:ext cx="1085950" cy="1814821"/>
            </a:xfrm>
            <a:custGeom>
              <a:avLst/>
              <a:gdLst/>
              <a:ahLst/>
              <a:cxnLst/>
              <a:rect l="l" t="t" r="r" b="b"/>
              <a:pathLst>
                <a:path w="76827" h="128392" extrusionOk="0">
                  <a:moveTo>
                    <a:pt x="1" y="1"/>
                  </a:moveTo>
                  <a:lnTo>
                    <a:pt x="1" y="128391"/>
                  </a:lnTo>
                  <a:lnTo>
                    <a:pt x="12618" y="128391"/>
                  </a:lnTo>
                  <a:lnTo>
                    <a:pt x="14286" y="128367"/>
                  </a:lnTo>
                  <a:lnTo>
                    <a:pt x="15928" y="128317"/>
                  </a:lnTo>
                  <a:lnTo>
                    <a:pt x="17571" y="128217"/>
                  </a:lnTo>
                  <a:lnTo>
                    <a:pt x="19188" y="128068"/>
                  </a:lnTo>
                  <a:lnTo>
                    <a:pt x="20806" y="127894"/>
                  </a:lnTo>
                  <a:lnTo>
                    <a:pt x="22399" y="127670"/>
                  </a:lnTo>
                  <a:lnTo>
                    <a:pt x="23991" y="127396"/>
                  </a:lnTo>
                  <a:lnTo>
                    <a:pt x="25559" y="127097"/>
                  </a:lnTo>
                  <a:lnTo>
                    <a:pt x="27127" y="126749"/>
                  </a:lnTo>
                  <a:lnTo>
                    <a:pt x="28670" y="126376"/>
                  </a:lnTo>
                  <a:lnTo>
                    <a:pt x="30213" y="125953"/>
                  </a:lnTo>
                  <a:lnTo>
                    <a:pt x="31706" y="125505"/>
                  </a:lnTo>
                  <a:lnTo>
                    <a:pt x="33224" y="125032"/>
                  </a:lnTo>
                  <a:lnTo>
                    <a:pt x="34693" y="124509"/>
                  </a:lnTo>
                  <a:lnTo>
                    <a:pt x="36161" y="123937"/>
                  </a:lnTo>
                  <a:lnTo>
                    <a:pt x="37605" y="123364"/>
                  </a:lnTo>
                  <a:lnTo>
                    <a:pt x="39048" y="122717"/>
                  </a:lnTo>
                  <a:lnTo>
                    <a:pt x="40467" y="122070"/>
                  </a:lnTo>
                  <a:lnTo>
                    <a:pt x="41860" y="121373"/>
                  </a:lnTo>
                  <a:lnTo>
                    <a:pt x="43229" y="120652"/>
                  </a:lnTo>
                  <a:lnTo>
                    <a:pt x="44573" y="119905"/>
                  </a:lnTo>
                  <a:lnTo>
                    <a:pt x="45917" y="119109"/>
                  </a:lnTo>
                  <a:lnTo>
                    <a:pt x="47236" y="118287"/>
                  </a:lnTo>
                  <a:lnTo>
                    <a:pt x="48530" y="117441"/>
                  </a:lnTo>
                  <a:lnTo>
                    <a:pt x="49799" y="116545"/>
                  </a:lnTo>
                  <a:lnTo>
                    <a:pt x="51043" y="115649"/>
                  </a:lnTo>
                  <a:lnTo>
                    <a:pt x="52263" y="114704"/>
                  </a:lnTo>
                  <a:lnTo>
                    <a:pt x="53457" y="113733"/>
                  </a:lnTo>
                  <a:lnTo>
                    <a:pt x="54652" y="112738"/>
                  </a:lnTo>
                  <a:lnTo>
                    <a:pt x="55797" y="111717"/>
                  </a:lnTo>
                  <a:lnTo>
                    <a:pt x="56917" y="110672"/>
                  </a:lnTo>
                  <a:lnTo>
                    <a:pt x="58012" y="109602"/>
                  </a:lnTo>
                  <a:lnTo>
                    <a:pt x="59107" y="108482"/>
                  </a:lnTo>
                  <a:lnTo>
                    <a:pt x="60152" y="107362"/>
                  </a:lnTo>
                  <a:lnTo>
                    <a:pt x="61172" y="106217"/>
                  </a:lnTo>
                  <a:lnTo>
                    <a:pt x="62168" y="105048"/>
                  </a:lnTo>
                  <a:lnTo>
                    <a:pt x="63138" y="103828"/>
                  </a:lnTo>
                  <a:lnTo>
                    <a:pt x="64084" y="102609"/>
                  </a:lnTo>
                  <a:lnTo>
                    <a:pt x="64980" y="101364"/>
                  </a:lnTo>
                  <a:lnTo>
                    <a:pt x="65851" y="100095"/>
                  </a:lnTo>
                  <a:lnTo>
                    <a:pt x="66722" y="98801"/>
                  </a:lnTo>
                  <a:lnTo>
                    <a:pt x="67543" y="97482"/>
                  </a:lnTo>
                  <a:lnTo>
                    <a:pt x="68315" y="96163"/>
                  </a:lnTo>
                  <a:lnTo>
                    <a:pt x="69086" y="94794"/>
                  </a:lnTo>
                  <a:lnTo>
                    <a:pt x="69808" y="93426"/>
                  </a:lnTo>
                  <a:lnTo>
                    <a:pt x="70505" y="92032"/>
                  </a:lnTo>
                  <a:lnTo>
                    <a:pt x="71152" y="90613"/>
                  </a:lnTo>
                  <a:lnTo>
                    <a:pt x="71774" y="89195"/>
                  </a:lnTo>
                  <a:lnTo>
                    <a:pt x="72371" y="87751"/>
                  </a:lnTo>
                  <a:lnTo>
                    <a:pt x="72944" y="86283"/>
                  </a:lnTo>
                  <a:lnTo>
                    <a:pt x="73442" y="84790"/>
                  </a:lnTo>
                  <a:lnTo>
                    <a:pt x="73939" y="83297"/>
                  </a:lnTo>
                  <a:lnTo>
                    <a:pt x="74387" y="81779"/>
                  </a:lnTo>
                  <a:lnTo>
                    <a:pt x="74810" y="80236"/>
                  </a:lnTo>
                  <a:lnTo>
                    <a:pt x="75184" y="78693"/>
                  </a:lnTo>
                  <a:lnTo>
                    <a:pt x="75532" y="77150"/>
                  </a:lnTo>
                  <a:lnTo>
                    <a:pt x="75831" y="75557"/>
                  </a:lnTo>
                  <a:lnTo>
                    <a:pt x="76080" y="73964"/>
                  </a:lnTo>
                  <a:lnTo>
                    <a:pt x="76303" y="72371"/>
                  </a:lnTo>
                  <a:lnTo>
                    <a:pt x="76503" y="70754"/>
                  </a:lnTo>
                  <a:lnTo>
                    <a:pt x="76652" y="69136"/>
                  </a:lnTo>
                  <a:lnTo>
                    <a:pt x="76751" y="67494"/>
                  </a:lnTo>
                  <a:lnTo>
                    <a:pt x="76801" y="65851"/>
                  </a:lnTo>
                  <a:lnTo>
                    <a:pt x="76826" y="64209"/>
                  </a:lnTo>
                  <a:lnTo>
                    <a:pt x="76801" y="62541"/>
                  </a:lnTo>
                  <a:lnTo>
                    <a:pt x="76751" y="60899"/>
                  </a:lnTo>
                  <a:lnTo>
                    <a:pt x="76652" y="59256"/>
                  </a:lnTo>
                  <a:lnTo>
                    <a:pt x="76503" y="57638"/>
                  </a:lnTo>
                  <a:lnTo>
                    <a:pt x="76303" y="56021"/>
                  </a:lnTo>
                  <a:lnTo>
                    <a:pt x="76080" y="54428"/>
                  </a:lnTo>
                  <a:lnTo>
                    <a:pt x="75831" y="52835"/>
                  </a:lnTo>
                  <a:lnTo>
                    <a:pt x="75532" y="51267"/>
                  </a:lnTo>
                  <a:lnTo>
                    <a:pt x="75184" y="49700"/>
                  </a:lnTo>
                  <a:lnTo>
                    <a:pt x="74810" y="48157"/>
                  </a:lnTo>
                  <a:lnTo>
                    <a:pt x="74387" y="46614"/>
                  </a:lnTo>
                  <a:lnTo>
                    <a:pt x="73939" y="45095"/>
                  </a:lnTo>
                  <a:lnTo>
                    <a:pt x="73442" y="43602"/>
                  </a:lnTo>
                  <a:lnTo>
                    <a:pt x="72944" y="42134"/>
                  </a:lnTo>
                  <a:lnTo>
                    <a:pt x="72371" y="40666"/>
                  </a:lnTo>
                  <a:lnTo>
                    <a:pt x="71774" y="39197"/>
                  </a:lnTo>
                  <a:lnTo>
                    <a:pt x="71152" y="37779"/>
                  </a:lnTo>
                  <a:lnTo>
                    <a:pt x="70505" y="36360"/>
                  </a:lnTo>
                  <a:lnTo>
                    <a:pt x="69808" y="34967"/>
                  </a:lnTo>
                  <a:lnTo>
                    <a:pt x="69086" y="33598"/>
                  </a:lnTo>
                  <a:lnTo>
                    <a:pt x="68315" y="32254"/>
                  </a:lnTo>
                  <a:lnTo>
                    <a:pt x="67543" y="30910"/>
                  </a:lnTo>
                  <a:lnTo>
                    <a:pt x="66722" y="29591"/>
                  </a:lnTo>
                  <a:lnTo>
                    <a:pt x="65851" y="28297"/>
                  </a:lnTo>
                  <a:lnTo>
                    <a:pt x="64980" y="27028"/>
                  </a:lnTo>
                  <a:lnTo>
                    <a:pt x="64084" y="25783"/>
                  </a:lnTo>
                  <a:lnTo>
                    <a:pt x="63138" y="24564"/>
                  </a:lnTo>
                  <a:lnTo>
                    <a:pt x="62168" y="23369"/>
                  </a:lnTo>
                  <a:lnTo>
                    <a:pt x="61172" y="22175"/>
                  </a:lnTo>
                  <a:lnTo>
                    <a:pt x="60152" y="21030"/>
                  </a:lnTo>
                  <a:lnTo>
                    <a:pt x="59107" y="19910"/>
                  </a:lnTo>
                  <a:lnTo>
                    <a:pt x="58012" y="18790"/>
                  </a:lnTo>
                  <a:lnTo>
                    <a:pt x="56917" y="17720"/>
                  </a:lnTo>
                  <a:lnTo>
                    <a:pt x="55797" y="16675"/>
                  </a:lnTo>
                  <a:lnTo>
                    <a:pt x="54652" y="15654"/>
                  </a:lnTo>
                  <a:lnTo>
                    <a:pt x="53457" y="14659"/>
                  </a:lnTo>
                  <a:lnTo>
                    <a:pt x="52263" y="13688"/>
                  </a:lnTo>
                  <a:lnTo>
                    <a:pt x="51043" y="12743"/>
                  </a:lnTo>
                  <a:lnTo>
                    <a:pt x="49799" y="11847"/>
                  </a:lnTo>
                  <a:lnTo>
                    <a:pt x="48530" y="10951"/>
                  </a:lnTo>
                  <a:lnTo>
                    <a:pt x="47236" y="10105"/>
                  </a:lnTo>
                  <a:lnTo>
                    <a:pt x="45917" y="9283"/>
                  </a:lnTo>
                  <a:lnTo>
                    <a:pt x="44573" y="8512"/>
                  </a:lnTo>
                  <a:lnTo>
                    <a:pt x="43229" y="7740"/>
                  </a:lnTo>
                  <a:lnTo>
                    <a:pt x="41860" y="7019"/>
                  </a:lnTo>
                  <a:lnTo>
                    <a:pt x="40467" y="6322"/>
                  </a:lnTo>
                  <a:lnTo>
                    <a:pt x="39048" y="5675"/>
                  </a:lnTo>
                  <a:lnTo>
                    <a:pt x="37605" y="5053"/>
                  </a:lnTo>
                  <a:lnTo>
                    <a:pt x="36161" y="4455"/>
                  </a:lnTo>
                  <a:lnTo>
                    <a:pt x="34693" y="3883"/>
                  </a:lnTo>
                  <a:lnTo>
                    <a:pt x="33224" y="3360"/>
                  </a:lnTo>
                  <a:lnTo>
                    <a:pt x="31706" y="2888"/>
                  </a:lnTo>
                  <a:lnTo>
                    <a:pt x="30213" y="2440"/>
                  </a:lnTo>
                  <a:lnTo>
                    <a:pt x="28670" y="2017"/>
                  </a:lnTo>
                  <a:lnTo>
                    <a:pt x="27127" y="1643"/>
                  </a:lnTo>
                  <a:lnTo>
                    <a:pt x="25559" y="1295"/>
                  </a:lnTo>
                  <a:lnTo>
                    <a:pt x="23991" y="996"/>
                  </a:lnTo>
                  <a:lnTo>
                    <a:pt x="22399" y="747"/>
                  </a:lnTo>
                  <a:lnTo>
                    <a:pt x="20806" y="523"/>
                  </a:lnTo>
                  <a:lnTo>
                    <a:pt x="19188" y="324"/>
                  </a:lnTo>
                  <a:lnTo>
                    <a:pt x="17571" y="175"/>
                  </a:lnTo>
                  <a:lnTo>
                    <a:pt x="15928" y="75"/>
                  </a:lnTo>
                  <a:lnTo>
                    <a:pt x="14286" y="26"/>
                  </a:lnTo>
                  <a:lnTo>
                    <a:pt x="126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67"/>
            <p:cNvSpPr/>
            <p:nvPr/>
          </p:nvSpPr>
          <p:spPr>
            <a:xfrm>
              <a:off x="1529335" y="2292240"/>
              <a:ext cx="1085950" cy="1814821"/>
            </a:xfrm>
            <a:custGeom>
              <a:avLst/>
              <a:gdLst/>
              <a:ahLst/>
              <a:cxnLst/>
              <a:rect l="l" t="t" r="r" b="b"/>
              <a:pathLst>
                <a:path w="76827" h="128392" fill="none" extrusionOk="0">
                  <a:moveTo>
                    <a:pt x="12618" y="1"/>
                  </a:moveTo>
                  <a:lnTo>
                    <a:pt x="1" y="1"/>
                  </a:lnTo>
                  <a:lnTo>
                    <a:pt x="1" y="128391"/>
                  </a:lnTo>
                  <a:lnTo>
                    <a:pt x="12618" y="128391"/>
                  </a:lnTo>
                  <a:lnTo>
                    <a:pt x="12618" y="128391"/>
                  </a:lnTo>
                  <a:lnTo>
                    <a:pt x="14286" y="128367"/>
                  </a:lnTo>
                  <a:lnTo>
                    <a:pt x="15928" y="128317"/>
                  </a:lnTo>
                  <a:lnTo>
                    <a:pt x="17571" y="128217"/>
                  </a:lnTo>
                  <a:lnTo>
                    <a:pt x="19188" y="128068"/>
                  </a:lnTo>
                  <a:lnTo>
                    <a:pt x="20806" y="127894"/>
                  </a:lnTo>
                  <a:lnTo>
                    <a:pt x="22399" y="127670"/>
                  </a:lnTo>
                  <a:lnTo>
                    <a:pt x="23991" y="127396"/>
                  </a:lnTo>
                  <a:lnTo>
                    <a:pt x="25559" y="127097"/>
                  </a:lnTo>
                  <a:lnTo>
                    <a:pt x="27127" y="126749"/>
                  </a:lnTo>
                  <a:lnTo>
                    <a:pt x="28670" y="126376"/>
                  </a:lnTo>
                  <a:lnTo>
                    <a:pt x="30213" y="125953"/>
                  </a:lnTo>
                  <a:lnTo>
                    <a:pt x="31706" y="125505"/>
                  </a:lnTo>
                  <a:lnTo>
                    <a:pt x="33224" y="125032"/>
                  </a:lnTo>
                  <a:lnTo>
                    <a:pt x="34693" y="124509"/>
                  </a:lnTo>
                  <a:lnTo>
                    <a:pt x="36161" y="123937"/>
                  </a:lnTo>
                  <a:lnTo>
                    <a:pt x="37605" y="123364"/>
                  </a:lnTo>
                  <a:lnTo>
                    <a:pt x="39048" y="122717"/>
                  </a:lnTo>
                  <a:lnTo>
                    <a:pt x="40467" y="122070"/>
                  </a:lnTo>
                  <a:lnTo>
                    <a:pt x="41860" y="121373"/>
                  </a:lnTo>
                  <a:lnTo>
                    <a:pt x="43229" y="120652"/>
                  </a:lnTo>
                  <a:lnTo>
                    <a:pt x="44573" y="119905"/>
                  </a:lnTo>
                  <a:lnTo>
                    <a:pt x="45917" y="119109"/>
                  </a:lnTo>
                  <a:lnTo>
                    <a:pt x="47236" y="118287"/>
                  </a:lnTo>
                  <a:lnTo>
                    <a:pt x="48530" y="117441"/>
                  </a:lnTo>
                  <a:lnTo>
                    <a:pt x="49799" y="116545"/>
                  </a:lnTo>
                  <a:lnTo>
                    <a:pt x="51043" y="115649"/>
                  </a:lnTo>
                  <a:lnTo>
                    <a:pt x="52263" y="114704"/>
                  </a:lnTo>
                  <a:lnTo>
                    <a:pt x="53457" y="113733"/>
                  </a:lnTo>
                  <a:lnTo>
                    <a:pt x="54652" y="112738"/>
                  </a:lnTo>
                  <a:lnTo>
                    <a:pt x="55797" y="111717"/>
                  </a:lnTo>
                  <a:lnTo>
                    <a:pt x="56917" y="110672"/>
                  </a:lnTo>
                  <a:lnTo>
                    <a:pt x="58012" y="109602"/>
                  </a:lnTo>
                  <a:lnTo>
                    <a:pt x="59107" y="108482"/>
                  </a:lnTo>
                  <a:lnTo>
                    <a:pt x="60152" y="107362"/>
                  </a:lnTo>
                  <a:lnTo>
                    <a:pt x="61172" y="106217"/>
                  </a:lnTo>
                  <a:lnTo>
                    <a:pt x="62168" y="105048"/>
                  </a:lnTo>
                  <a:lnTo>
                    <a:pt x="63138" y="103828"/>
                  </a:lnTo>
                  <a:lnTo>
                    <a:pt x="64084" y="102609"/>
                  </a:lnTo>
                  <a:lnTo>
                    <a:pt x="64980" y="101364"/>
                  </a:lnTo>
                  <a:lnTo>
                    <a:pt x="65851" y="100095"/>
                  </a:lnTo>
                  <a:lnTo>
                    <a:pt x="66722" y="98801"/>
                  </a:lnTo>
                  <a:lnTo>
                    <a:pt x="67543" y="97482"/>
                  </a:lnTo>
                  <a:lnTo>
                    <a:pt x="68315" y="96163"/>
                  </a:lnTo>
                  <a:lnTo>
                    <a:pt x="69086" y="94794"/>
                  </a:lnTo>
                  <a:lnTo>
                    <a:pt x="69808" y="93426"/>
                  </a:lnTo>
                  <a:lnTo>
                    <a:pt x="70505" y="92032"/>
                  </a:lnTo>
                  <a:lnTo>
                    <a:pt x="71152" y="90613"/>
                  </a:lnTo>
                  <a:lnTo>
                    <a:pt x="71774" y="89195"/>
                  </a:lnTo>
                  <a:lnTo>
                    <a:pt x="72371" y="87751"/>
                  </a:lnTo>
                  <a:lnTo>
                    <a:pt x="72944" y="86283"/>
                  </a:lnTo>
                  <a:lnTo>
                    <a:pt x="73442" y="84790"/>
                  </a:lnTo>
                  <a:lnTo>
                    <a:pt x="73939" y="83297"/>
                  </a:lnTo>
                  <a:lnTo>
                    <a:pt x="74387" y="81779"/>
                  </a:lnTo>
                  <a:lnTo>
                    <a:pt x="74810" y="80236"/>
                  </a:lnTo>
                  <a:lnTo>
                    <a:pt x="75184" y="78693"/>
                  </a:lnTo>
                  <a:lnTo>
                    <a:pt x="75532" y="77150"/>
                  </a:lnTo>
                  <a:lnTo>
                    <a:pt x="75831" y="75557"/>
                  </a:lnTo>
                  <a:lnTo>
                    <a:pt x="76080" y="73964"/>
                  </a:lnTo>
                  <a:lnTo>
                    <a:pt x="76303" y="72371"/>
                  </a:lnTo>
                  <a:lnTo>
                    <a:pt x="76503" y="70754"/>
                  </a:lnTo>
                  <a:lnTo>
                    <a:pt x="76652" y="69136"/>
                  </a:lnTo>
                  <a:lnTo>
                    <a:pt x="76751" y="67494"/>
                  </a:lnTo>
                  <a:lnTo>
                    <a:pt x="76801" y="65851"/>
                  </a:lnTo>
                  <a:lnTo>
                    <a:pt x="76826" y="64209"/>
                  </a:lnTo>
                  <a:lnTo>
                    <a:pt x="76826" y="64209"/>
                  </a:lnTo>
                  <a:lnTo>
                    <a:pt x="76801" y="62541"/>
                  </a:lnTo>
                  <a:lnTo>
                    <a:pt x="76751" y="60899"/>
                  </a:lnTo>
                  <a:lnTo>
                    <a:pt x="76652" y="59256"/>
                  </a:lnTo>
                  <a:lnTo>
                    <a:pt x="76503" y="57638"/>
                  </a:lnTo>
                  <a:lnTo>
                    <a:pt x="76303" y="56021"/>
                  </a:lnTo>
                  <a:lnTo>
                    <a:pt x="76080" y="54428"/>
                  </a:lnTo>
                  <a:lnTo>
                    <a:pt x="75831" y="52835"/>
                  </a:lnTo>
                  <a:lnTo>
                    <a:pt x="75532" y="51267"/>
                  </a:lnTo>
                  <a:lnTo>
                    <a:pt x="75184" y="49700"/>
                  </a:lnTo>
                  <a:lnTo>
                    <a:pt x="74810" y="48157"/>
                  </a:lnTo>
                  <a:lnTo>
                    <a:pt x="74387" y="46614"/>
                  </a:lnTo>
                  <a:lnTo>
                    <a:pt x="73939" y="45095"/>
                  </a:lnTo>
                  <a:lnTo>
                    <a:pt x="73442" y="43602"/>
                  </a:lnTo>
                  <a:lnTo>
                    <a:pt x="72944" y="42134"/>
                  </a:lnTo>
                  <a:lnTo>
                    <a:pt x="72371" y="40666"/>
                  </a:lnTo>
                  <a:lnTo>
                    <a:pt x="71774" y="39197"/>
                  </a:lnTo>
                  <a:lnTo>
                    <a:pt x="71152" y="37779"/>
                  </a:lnTo>
                  <a:lnTo>
                    <a:pt x="70505" y="36360"/>
                  </a:lnTo>
                  <a:lnTo>
                    <a:pt x="69808" y="34967"/>
                  </a:lnTo>
                  <a:lnTo>
                    <a:pt x="69086" y="33598"/>
                  </a:lnTo>
                  <a:lnTo>
                    <a:pt x="68315" y="32254"/>
                  </a:lnTo>
                  <a:lnTo>
                    <a:pt x="67543" y="30910"/>
                  </a:lnTo>
                  <a:lnTo>
                    <a:pt x="66722" y="29591"/>
                  </a:lnTo>
                  <a:lnTo>
                    <a:pt x="65851" y="28297"/>
                  </a:lnTo>
                  <a:lnTo>
                    <a:pt x="64980" y="27028"/>
                  </a:lnTo>
                  <a:lnTo>
                    <a:pt x="64084" y="25783"/>
                  </a:lnTo>
                  <a:lnTo>
                    <a:pt x="63138" y="24564"/>
                  </a:lnTo>
                  <a:lnTo>
                    <a:pt x="62168" y="23369"/>
                  </a:lnTo>
                  <a:lnTo>
                    <a:pt x="61172" y="22175"/>
                  </a:lnTo>
                  <a:lnTo>
                    <a:pt x="60152" y="21030"/>
                  </a:lnTo>
                  <a:lnTo>
                    <a:pt x="59107" y="19910"/>
                  </a:lnTo>
                  <a:lnTo>
                    <a:pt x="58012" y="18790"/>
                  </a:lnTo>
                  <a:lnTo>
                    <a:pt x="56917" y="17720"/>
                  </a:lnTo>
                  <a:lnTo>
                    <a:pt x="55797" y="16675"/>
                  </a:lnTo>
                  <a:lnTo>
                    <a:pt x="54652" y="15654"/>
                  </a:lnTo>
                  <a:lnTo>
                    <a:pt x="53457" y="14659"/>
                  </a:lnTo>
                  <a:lnTo>
                    <a:pt x="52263" y="13688"/>
                  </a:lnTo>
                  <a:lnTo>
                    <a:pt x="51043" y="12743"/>
                  </a:lnTo>
                  <a:lnTo>
                    <a:pt x="49799" y="11847"/>
                  </a:lnTo>
                  <a:lnTo>
                    <a:pt x="48530" y="10951"/>
                  </a:lnTo>
                  <a:lnTo>
                    <a:pt x="47236" y="10105"/>
                  </a:lnTo>
                  <a:lnTo>
                    <a:pt x="45917" y="9283"/>
                  </a:lnTo>
                  <a:lnTo>
                    <a:pt x="44573" y="8512"/>
                  </a:lnTo>
                  <a:lnTo>
                    <a:pt x="43229" y="7740"/>
                  </a:lnTo>
                  <a:lnTo>
                    <a:pt x="41860" y="7019"/>
                  </a:lnTo>
                  <a:lnTo>
                    <a:pt x="40467" y="6322"/>
                  </a:lnTo>
                  <a:lnTo>
                    <a:pt x="39048" y="5675"/>
                  </a:lnTo>
                  <a:lnTo>
                    <a:pt x="37605" y="5053"/>
                  </a:lnTo>
                  <a:lnTo>
                    <a:pt x="36161" y="4455"/>
                  </a:lnTo>
                  <a:lnTo>
                    <a:pt x="34693" y="3883"/>
                  </a:lnTo>
                  <a:lnTo>
                    <a:pt x="33224" y="3360"/>
                  </a:lnTo>
                  <a:lnTo>
                    <a:pt x="31706" y="2888"/>
                  </a:lnTo>
                  <a:lnTo>
                    <a:pt x="30213" y="2440"/>
                  </a:lnTo>
                  <a:lnTo>
                    <a:pt x="28670" y="2017"/>
                  </a:lnTo>
                  <a:lnTo>
                    <a:pt x="27127" y="1643"/>
                  </a:lnTo>
                  <a:lnTo>
                    <a:pt x="25559" y="1295"/>
                  </a:lnTo>
                  <a:lnTo>
                    <a:pt x="23991" y="996"/>
                  </a:lnTo>
                  <a:lnTo>
                    <a:pt x="22399" y="747"/>
                  </a:lnTo>
                  <a:lnTo>
                    <a:pt x="20806" y="523"/>
                  </a:lnTo>
                  <a:lnTo>
                    <a:pt x="19188" y="324"/>
                  </a:lnTo>
                  <a:lnTo>
                    <a:pt x="17571" y="175"/>
                  </a:lnTo>
                  <a:lnTo>
                    <a:pt x="15928" y="75"/>
                  </a:lnTo>
                  <a:lnTo>
                    <a:pt x="14286" y="26"/>
                  </a:lnTo>
                  <a:lnTo>
                    <a:pt x="1261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67"/>
            <p:cNvSpPr/>
            <p:nvPr/>
          </p:nvSpPr>
          <p:spPr>
            <a:xfrm>
              <a:off x="1532501" y="2292240"/>
              <a:ext cx="1028604" cy="1814821"/>
            </a:xfrm>
            <a:custGeom>
              <a:avLst/>
              <a:gdLst/>
              <a:ahLst/>
              <a:cxnLst/>
              <a:rect l="l" t="t" r="r" b="b"/>
              <a:pathLst>
                <a:path w="72770" h="128392" extrusionOk="0">
                  <a:moveTo>
                    <a:pt x="1" y="1"/>
                  </a:moveTo>
                  <a:lnTo>
                    <a:pt x="1519" y="26"/>
                  </a:lnTo>
                  <a:lnTo>
                    <a:pt x="3062" y="75"/>
                  </a:lnTo>
                  <a:lnTo>
                    <a:pt x="4580" y="175"/>
                  </a:lnTo>
                  <a:lnTo>
                    <a:pt x="6123" y="299"/>
                  </a:lnTo>
                  <a:lnTo>
                    <a:pt x="7641" y="474"/>
                  </a:lnTo>
                  <a:lnTo>
                    <a:pt x="9159" y="673"/>
                  </a:lnTo>
                  <a:lnTo>
                    <a:pt x="10677" y="922"/>
                  </a:lnTo>
                  <a:lnTo>
                    <a:pt x="12195" y="1195"/>
                  </a:lnTo>
                  <a:lnTo>
                    <a:pt x="13713" y="1519"/>
                  </a:lnTo>
                  <a:lnTo>
                    <a:pt x="15206" y="1867"/>
                  </a:lnTo>
                  <a:lnTo>
                    <a:pt x="16700" y="2265"/>
                  </a:lnTo>
                  <a:lnTo>
                    <a:pt x="18193" y="2688"/>
                  </a:lnTo>
                  <a:lnTo>
                    <a:pt x="19661" y="3136"/>
                  </a:lnTo>
                  <a:lnTo>
                    <a:pt x="21129" y="3634"/>
                  </a:lnTo>
                  <a:lnTo>
                    <a:pt x="22598" y="4157"/>
                  </a:lnTo>
                  <a:lnTo>
                    <a:pt x="24041" y="4729"/>
                  </a:lnTo>
                  <a:lnTo>
                    <a:pt x="25485" y="5351"/>
                  </a:lnTo>
                  <a:lnTo>
                    <a:pt x="26903" y="5998"/>
                  </a:lnTo>
                  <a:lnTo>
                    <a:pt x="28322" y="6670"/>
                  </a:lnTo>
                  <a:lnTo>
                    <a:pt x="29715" y="7392"/>
                  </a:lnTo>
                  <a:lnTo>
                    <a:pt x="31084" y="8139"/>
                  </a:lnTo>
                  <a:lnTo>
                    <a:pt x="32453" y="8910"/>
                  </a:lnTo>
                  <a:lnTo>
                    <a:pt x="33822" y="9731"/>
                  </a:lnTo>
                  <a:lnTo>
                    <a:pt x="35166" y="10602"/>
                  </a:lnTo>
                  <a:lnTo>
                    <a:pt x="36485" y="11498"/>
                  </a:lnTo>
                  <a:lnTo>
                    <a:pt x="37779" y="12444"/>
                  </a:lnTo>
                  <a:lnTo>
                    <a:pt x="39073" y="13415"/>
                  </a:lnTo>
                  <a:lnTo>
                    <a:pt x="40317" y="14410"/>
                  </a:lnTo>
                  <a:lnTo>
                    <a:pt x="41562" y="15455"/>
                  </a:lnTo>
                  <a:lnTo>
                    <a:pt x="42806" y="16526"/>
                  </a:lnTo>
                  <a:lnTo>
                    <a:pt x="44000" y="17645"/>
                  </a:lnTo>
                  <a:lnTo>
                    <a:pt x="45170" y="18790"/>
                  </a:lnTo>
                  <a:lnTo>
                    <a:pt x="46340" y="19985"/>
                  </a:lnTo>
                  <a:lnTo>
                    <a:pt x="47460" y="21204"/>
                  </a:lnTo>
                  <a:lnTo>
                    <a:pt x="48530" y="22424"/>
                  </a:lnTo>
                  <a:lnTo>
                    <a:pt x="49600" y="23668"/>
                  </a:lnTo>
                  <a:lnTo>
                    <a:pt x="50595" y="24937"/>
                  </a:lnTo>
                  <a:lnTo>
                    <a:pt x="51566" y="26231"/>
                  </a:lnTo>
                  <a:lnTo>
                    <a:pt x="52512" y="27550"/>
                  </a:lnTo>
                  <a:lnTo>
                    <a:pt x="53408" y="28869"/>
                  </a:lnTo>
                  <a:lnTo>
                    <a:pt x="54279" y="30213"/>
                  </a:lnTo>
                  <a:lnTo>
                    <a:pt x="55100" y="31582"/>
                  </a:lnTo>
                  <a:lnTo>
                    <a:pt x="55896" y="32951"/>
                  </a:lnTo>
                  <a:lnTo>
                    <a:pt x="56643" y="34344"/>
                  </a:lnTo>
                  <a:lnTo>
                    <a:pt x="57365" y="35738"/>
                  </a:lnTo>
                  <a:lnTo>
                    <a:pt x="58037" y="37157"/>
                  </a:lnTo>
                  <a:lnTo>
                    <a:pt x="58684" y="38600"/>
                  </a:lnTo>
                  <a:lnTo>
                    <a:pt x="59281" y="40043"/>
                  </a:lnTo>
                  <a:lnTo>
                    <a:pt x="59853" y="41487"/>
                  </a:lnTo>
                  <a:lnTo>
                    <a:pt x="60376" y="42955"/>
                  </a:lnTo>
                  <a:lnTo>
                    <a:pt x="60874" y="44424"/>
                  </a:lnTo>
                  <a:lnTo>
                    <a:pt x="61347" y="45917"/>
                  </a:lnTo>
                  <a:lnTo>
                    <a:pt x="61770" y="47410"/>
                  </a:lnTo>
                  <a:lnTo>
                    <a:pt x="62143" y="48903"/>
                  </a:lnTo>
                  <a:lnTo>
                    <a:pt x="62491" y="50421"/>
                  </a:lnTo>
                  <a:lnTo>
                    <a:pt x="62815" y="51939"/>
                  </a:lnTo>
                  <a:lnTo>
                    <a:pt x="63089" y="53457"/>
                  </a:lnTo>
                  <a:lnTo>
                    <a:pt x="63313" y="54976"/>
                  </a:lnTo>
                  <a:lnTo>
                    <a:pt x="63537" y="56519"/>
                  </a:lnTo>
                  <a:lnTo>
                    <a:pt x="63686" y="58037"/>
                  </a:lnTo>
                  <a:lnTo>
                    <a:pt x="63810" y="59580"/>
                  </a:lnTo>
                  <a:lnTo>
                    <a:pt x="63910" y="61123"/>
                  </a:lnTo>
                  <a:lnTo>
                    <a:pt x="63960" y="62666"/>
                  </a:lnTo>
                  <a:lnTo>
                    <a:pt x="63985" y="64209"/>
                  </a:lnTo>
                  <a:lnTo>
                    <a:pt x="63960" y="65727"/>
                  </a:lnTo>
                  <a:lnTo>
                    <a:pt x="63910" y="67270"/>
                  </a:lnTo>
                  <a:lnTo>
                    <a:pt x="63810" y="68813"/>
                  </a:lnTo>
                  <a:lnTo>
                    <a:pt x="63686" y="70356"/>
                  </a:lnTo>
                  <a:lnTo>
                    <a:pt x="63537" y="71874"/>
                  </a:lnTo>
                  <a:lnTo>
                    <a:pt x="63313" y="73417"/>
                  </a:lnTo>
                  <a:lnTo>
                    <a:pt x="63089" y="74935"/>
                  </a:lnTo>
                  <a:lnTo>
                    <a:pt x="62815" y="76453"/>
                  </a:lnTo>
                  <a:lnTo>
                    <a:pt x="62491" y="77971"/>
                  </a:lnTo>
                  <a:lnTo>
                    <a:pt x="62143" y="79489"/>
                  </a:lnTo>
                  <a:lnTo>
                    <a:pt x="61770" y="80982"/>
                  </a:lnTo>
                  <a:lnTo>
                    <a:pt x="61347" y="82475"/>
                  </a:lnTo>
                  <a:lnTo>
                    <a:pt x="60874" y="83969"/>
                  </a:lnTo>
                  <a:lnTo>
                    <a:pt x="60376" y="85437"/>
                  </a:lnTo>
                  <a:lnTo>
                    <a:pt x="59853" y="86905"/>
                  </a:lnTo>
                  <a:lnTo>
                    <a:pt x="59281" y="88349"/>
                  </a:lnTo>
                  <a:lnTo>
                    <a:pt x="58684" y="89792"/>
                  </a:lnTo>
                  <a:lnTo>
                    <a:pt x="58037" y="91236"/>
                  </a:lnTo>
                  <a:lnTo>
                    <a:pt x="57365" y="92654"/>
                  </a:lnTo>
                  <a:lnTo>
                    <a:pt x="56643" y="94048"/>
                  </a:lnTo>
                  <a:lnTo>
                    <a:pt x="55896" y="95441"/>
                  </a:lnTo>
                  <a:lnTo>
                    <a:pt x="55100" y="96810"/>
                  </a:lnTo>
                  <a:lnTo>
                    <a:pt x="54279" y="98179"/>
                  </a:lnTo>
                  <a:lnTo>
                    <a:pt x="53408" y="99523"/>
                  </a:lnTo>
                  <a:lnTo>
                    <a:pt x="52512" y="100842"/>
                  </a:lnTo>
                  <a:lnTo>
                    <a:pt x="51566" y="102161"/>
                  </a:lnTo>
                  <a:lnTo>
                    <a:pt x="50595" y="103455"/>
                  </a:lnTo>
                  <a:lnTo>
                    <a:pt x="49600" y="104724"/>
                  </a:lnTo>
                  <a:lnTo>
                    <a:pt x="48530" y="105968"/>
                  </a:lnTo>
                  <a:lnTo>
                    <a:pt x="47460" y="107188"/>
                  </a:lnTo>
                  <a:lnTo>
                    <a:pt x="46340" y="108407"/>
                  </a:lnTo>
                  <a:lnTo>
                    <a:pt x="45170" y="109602"/>
                  </a:lnTo>
                  <a:lnTo>
                    <a:pt x="44000" y="110747"/>
                  </a:lnTo>
                  <a:lnTo>
                    <a:pt x="42781" y="111867"/>
                  </a:lnTo>
                  <a:lnTo>
                    <a:pt x="41562" y="112962"/>
                  </a:lnTo>
                  <a:lnTo>
                    <a:pt x="40317" y="114007"/>
                  </a:lnTo>
                  <a:lnTo>
                    <a:pt x="39023" y="115002"/>
                  </a:lnTo>
                  <a:lnTo>
                    <a:pt x="37754" y="115998"/>
                  </a:lnTo>
                  <a:lnTo>
                    <a:pt x="36435" y="116919"/>
                  </a:lnTo>
                  <a:lnTo>
                    <a:pt x="35116" y="117815"/>
                  </a:lnTo>
                  <a:lnTo>
                    <a:pt x="33772" y="118686"/>
                  </a:lnTo>
                  <a:lnTo>
                    <a:pt x="32403" y="119507"/>
                  </a:lnTo>
                  <a:lnTo>
                    <a:pt x="31034" y="120303"/>
                  </a:lnTo>
                  <a:lnTo>
                    <a:pt x="29641" y="121050"/>
                  </a:lnTo>
                  <a:lnTo>
                    <a:pt x="28247" y="121772"/>
                  </a:lnTo>
                  <a:lnTo>
                    <a:pt x="26829" y="122444"/>
                  </a:lnTo>
                  <a:lnTo>
                    <a:pt x="25385" y="123091"/>
                  </a:lnTo>
                  <a:lnTo>
                    <a:pt x="23942" y="123688"/>
                  </a:lnTo>
                  <a:lnTo>
                    <a:pt x="22498" y="124260"/>
                  </a:lnTo>
                  <a:lnTo>
                    <a:pt x="21030" y="124808"/>
                  </a:lnTo>
                  <a:lnTo>
                    <a:pt x="19537" y="125305"/>
                  </a:lnTo>
                  <a:lnTo>
                    <a:pt x="18068" y="125753"/>
                  </a:lnTo>
                  <a:lnTo>
                    <a:pt x="16575" y="126177"/>
                  </a:lnTo>
                  <a:lnTo>
                    <a:pt x="15057" y="126575"/>
                  </a:lnTo>
                  <a:lnTo>
                    <a:pt x="13564" y="126923"/>
                  </a:lnTo>
                  <a:lnTo>
                    <a:pt x="12046" y="127222"/>
                  </a:lnTo>
                  <a:lnTo>
                    <a:pt x="10528" y="127496"/>
                  </a:lnTo>
                  <a:lnTo>
                    <a:pt x="9010" y="127744"/>
                  </a:lnTo>
                  <a:lnTo>
                    <a:pt x="7467" y="127943"/>
                  </a:lnTo>
                  <a:lnTo>
                    <a:pt x="5949" y="128093"/>
                  </a:lnTo>
                  <a:lnTo>
                    <a:pt x="4406" y="128242"/>
                  </a:lnTo>
                  <a:lnTo>
                    <a:pt x="2863" y="128317"/>
                  </a:lnTo>
                  <a:lnTo>
                    <a:pt x="1320" y="128391"/>
                  </a:lnTo>
                  <a:lnTo>
                    <a:pt x="13688" y="128391"/>
                  </a:lnTo>
                  <a:lnTo>
                    <a:pt x="14958" y="128342"/>
                  </a:lnTo>
                  <a:lnTo>
                    <a:pt x="16202" y="128292"/>
                  </a:lnTo>
                  <a:lnTo>
                    <a:pt x="17471" y="128192"/>
                  </a:lnTo>
                  <a:lnTo>
                    <a:pt x="18715" y="128093"/>
                  </a:lnTo>
                  <a:lnTo>
                    <a:pt x="19960" y="127968"/>
                  </a:lnTo>
                  <a:lnTo>
                    <a:pt x="21204" y="127794"/>
                  </a:lnTo>
                  <a:lnTo>
                    <a:pt x="22424" y="127620"/>
                  </a:lnTo>
                  <a:lnTo>
                    <a:pt x="23643" y="127421"/>
                  </a:lnTo>
                  <a:lnTo>
                    <a:pt x="24863" y="127197"/>
                  </a:lnTo>
                  <a:lnTo>
                    <a:pt x="26057" y="126948"/>
                  </a:lnTo>
                  <a:lnTo>
                    <a:pt x="27252" y="126674"/>
                  </a:lnTo>
                  <a:lnTo>
                    <a:pt x="28446" y="126376"/>
                  </a:lnTo>
                  <a:lnTo>
                    <a:pt x="29616" y="126052"/>
                  </a:lnTo>
                  <a:lnTo>
                    <a:pt x="30786" y="125729"/>
                  </a:lnTo>
                  <a:lnTo>
                    <a:pt x="31955" y="125380"/>
                  </a:lnTo>
                  <a:lnTo>
                    <a:pt x="33100" y="124982"/>
                  </a:lnTo>
                  <a:lnTo>
                    <a:pt x="34245" y="124584"/>
                  </a:lnTo>
                  <a:lnTo>
                    <a:pt x="35390" y="124161"/>
                  </a:lnTo>
                  <a:lnTo>
                    <a:pt x="36510" y="123713"/>
                  </a:lnTo>
                  <a:lnTo>
                    <a:pt x="37605" y="123265"/>
                  </a:lnTo>
                  <a:lnTo>
                    <a:pt x="38700" y="122792"/>
                  </a:lnTo>
                  <a:lnTo>
                    <a:pt x="39795" y="122269"/>
                  </a:lnTo>
                  <a:lnTo>
                    <a:pt x="40890" y="121747"/>
                  </a:lnTo>
                  <a:lnTo>
                    <a:pt x="41935" y="121224"/>
                  </a:lnTo>
                  <a:lnTo>
                    <a:pt x="43005" y="120652"/>
                  </a:lnTo>
                  <a:lnTo>
                    <a:pt x="44050" y="120079"/>
                  </a:lnTo>
                  <a:lnTo>
                    <a:pt x="45071" y="119482"/>
                  </a:lnTo>
                  <a:lnTo>
                    <a:pt x="46091" y="118860"/>
                  </a:lnTo>
                  <a:lnTo>
                    <a:pt x="47111" y="118213"/>
                  </a:lnTo>
                  <a:lnTo>
                    <a:pt x="48107" y="117566"/>
                  </a:lnTo>
                  <a:lnTo>
                    <a:pt x="49077" y="116894"/>
                  </a:lnTo>
                  <a:lnTo>
                    <a:pt x="50048" y="116222"/>
                  </a:lnTo>
                  <a:lnTo>
                    <a:pt x="50994" y="115500"/>
                  </a:lnTo>
                  <a:lnTo>
                    <a:pt x="51939" y="114778"/>
                  </a:lnTo>
                  <a:lnTo>
                    <a:pt x="52860" y="114057"/>
                  </a:lnTo>
                  <a:lnTo>
                    <a:pt x="53781" y="113285"/>
                  </a:lnTo>
                  <a:lnTo>
                    <a:pt x="54677" y="112514"/>
                  </a:lnTo>
                  <a:lnTo>
                    <a:pt x="55573" y="111717"/>
                  </a:lnTo>
                  <a:lnTo>
                    <a:pt x="56444" y="110921"/>
                  </a:lnTo>
                  <a:lnTo>
                    <a:pt x="57290" y="110100"/>
                  </a:lnTo>
                  <a:lnTo>
                    <a:pt x="58136" y="109278"/>
                  </a:lnTo>
                  <a:lnTo>
                    <a:pt x="58957" y="108407"/>
                  </a:lnTo>
                  <a:lnTo>
                    <a:pt x="59754" y="107561"/>
                  </a:lnTo>
                  <a:lnTo>
                    <a:pt x="60550" y="106665"/>
                  </a:lnTo>
                  <a:lnTo>
                    <a:pt x="61322" y="105769"/>
                  </a:lnTo>
                  <a:lnTo>
                    <a:pt x="62093" y="104873"/>
                  </a:lnTo>
                  <a:lnTo>
                    <a:pt x="62840" y="103928"/>
                  </a:lnTo>
                  <a:lnTo>
                    <a:pt x="63561" y="103007"/>
                  </a:lnTo>
                  <a:lnTo>
                    <a:pt x="64258" y="102036"/>
                  </a:lnTo>
                  <a:lnTo>
                    <a:pt x="64955" y="101091"/>
                  </a:lnTo>
                  <a:lnTo>
                    <a:pt x="65627" y="100095"/>
                  </a:lnTo>
                  <a:lnTo>
                    <a:pt x="66299" y="99125"/>
                  </a:lnTo>
                  <a:lnTo>
                    <a:pt x="66921" y="98104"/>
                  </a:lnTo>
                  <a:lnTo>
                    <a:pt x="67543" y="97084"/>
                  </a:lnTo>
                  <a:lnTo>
                    <a:pt x="68141" y="96064"/>
                  </a:lnTo>
                  <a:lnTo>
                    <a:pt x="68738" y="95018"/>
                  </a:lnTo>
                  <a:lnTo>
                    <a:pt x="69310" y="93973"/>
                  </a:lnTo>
                  <a:lnTo>
                    <a:pt x="69833" y="92903"/>
                  </a:lnTo>
                  <a:lnTo>
                    <a:pt x="70380" y="91833"/>
                  </a:lnTo>
                  <a:lnTo>
                    <a:pt x="70878" y="90738"/>
                  </a:lnTo>
                  <a:lnTo>
                    <a:pt x="71351" y="89643"/>
                  </a:lnTo>
                  <a:lnTo>
                    <a:pt x="71824" y="88548"/>
                  </a:lnTo>
                  <a:lnTo>
                    <a:pt x="72272" y="87428"/>
                  </a:lnTo>
                  <a:lnTo>
                    <a:pt x="72421" y="85362"/>
                  </a:lnTo>
                  <a:lnTo>
                    <a:pt x="72546" y="83322"/>
                  </a:lnTo>
                  <a:lnTo>
                    <a:pt x="72645" y="81331"/>
                  </a:lnTo>
                  <a:lnTo>
                    <a:pt x="72720" y="79414"/>
                  </a:lnTo>
                  <a:lnTo>
                    <a:pt x="72770" y="77573"/>
                  </a:lnTo>
                  <a:lnTo>
                    <a:pt x="72770" y="75806"/>
                  </a:lnTo>
                  <a:lnTo>
                    <a:pt x="72745" y="74113"/>
                  </a:lnTo>
                  <a:lnTo>
                    <a:pt x="72695" y="72570"/>
                  </a:lnTo>
                  <a:lnTo>
                    <a:pt x="72670" y="71127"/>
                  </a:lnTo>
                  <a:lnTo>
                    <a:pt x="72670" y="69559"/>
                  </a:lnTo>
                  <a:lnTo>
                    <a:pt x="72720" y="66175"/>
                  </a:lnTo>
                  <a:lnTo>
                    <a:pt x="72720" y="64358"/>
                  </a:lnTo>
                  <a:lnTo>
                    <a:pt x="72695" y="62442"/>
                  </a:lnTo>
                  <a:lnTo>
                    <a:pt x="72645" y="61471"/>
                  </a:lnTo>
                  <a:lnTo>
                    <a:pt x="72595" y="60500"/>
                  </a:lnTo>
                  <a:lnTo>
                    <a:pt x="72521" y="59505"/>
                  </a:lnTo>
                  <a:lnTo>
                    <a:pt x="72421" y="58485"/>
                  </a:lnTo>
                  <a:lnTo>
                    <a:pt x="72272" y="57215"/>
                  </a:lnTo>
                  <a:lnTo>
                    <a:pt x="72172" y="56419"/>
                  </a:lnTo>
                  <a:lnTo>
                    <a:pt x="72048" y="55647"/>
                  </a:lnTo>
                  <a:lnTo>
                    <a:pt x="71052" y="50222"/>
                  </a:lnTo>
                  <a:lnTo>
                    <a:pt x="70181" y="45519"/>
                  </a:lnTo>
                  <a:lnTo>
                    <a:pt x="69236" y="40417"/>
                  </a:lnTo>
                  <a:lnTo>
                    <a:pt x="68041" y="33797"/>
                  </a:lnTo>
                  <a:lnTo>
                    <a:pt x="67593" y="31383"/>
                  </a:lnTo>
                  <a:lnTo>
                    <a:pt x="66797" y="30089"/>
                  </a:lnTo>
                  <a:lnTo>
                    <a:pt x="65975" y="28820"/>
                  </a:lnTo>
                  <a:lnTo>
                    <a:pt x="65154" y="27575"/>
                  </a:lnTo>
                  <a:lnTo>
                    <a:pt x="64258" y="26356"/>
                  </a:lnTo>
                  <a:lnTo>
                    <a:pt x="63362" y="25161"/>
                  </a:lnTo>
                  <a:lnTo>
                    <a:pt x="62442" y="23967"/>
                  </a:lnTo>
                  <a:lnTo>
                    <a:pt x="61496" y="22822"/>
                  </a:lnTo>
                  <a:lnTo>
                    <a:pt x="60500" y="21677"/>
                  </a:lnTo>
                  <a:lnTo>
                    <a:pt x="57116" y="21926"/>
                  </a:lnTo>
                  <a:lnTo>
                    <a:pt x="57041" y="21254"/>
                  </a:lnTo>
                  <a:lnTo>
                    <a:pt x="57016" y="20358"/>
                  </a:lnTo>
                  <a:lnTo>
                    <a:pt x="56966" y="17969"/>
                  </a:lnTo>
                  <a:lnTo>
                    <a:pt x="55548" y="16650"/>
                  </a:lnTo>
                  <a:lnTo>
                    <a:pt x="54104" y="15381"/>
                  </a:lnTo>
                  <a:lnTo>
                    <a:pt x="52611" y="14136"/>
                  </a:lnTo>
                  <a:lnTo>
                    <a:pt x="51093" y="12942"/>
                  </a:lnTo>
                  <a:lnTo>
                    <a:pt x="49525" y="11822"/>
                  </a:lnTo>
                  <a:lnTo>
                    <a:pt x="47933" y="10702"/>
                  </a:lnTo>
                  <a:lnTo>
                    <a:pt x="46290" y="9657"/>
                  </a:lnTo>
                  <a:lnTo>
                    <a:pt x="44623" y="8661"/>
                  </a:lnTo>
                  <a:lnTo>
                    <a:pt x="42930" y="7716"/>
                  </a:lnTo>
                  <a:lnTo>
                    <a:pt x="41213" y="6795"/>
                  </a:lnTo>
                  <a:lnTo>
                    <a:pt x="40342" y="6372"/>
                  </a:lnTo>
                  <a:lnTo>
                    <a:pt x="39446" y="5949"/>
                  </a:lnTo>
                  <a:lnTo>
                    <a:pt x="38550" y="5550"/>
                  </a:lnTo>
                  <a:lnTo>
                    <a:pt x="37654" y="5152"/>
                  </a:lnTo>
                  <a:lnTo>
                    <a:pt x="36758" y="4779"/>
                  </a:lnTo>
                  <a:lnTo>
                    <a:pt x="35838" y="4406"/>
                  </a:lnTo>
                  <a:lnTo>
                    <a:pt x="34917" y="4057"/>
                  </a:lnTo>
                  <a:lnTo>
                    <a:pt x="33996" y="3734"/>
                  </a:lnTo>
                  <a:lnTo>
                    <a:pt x="33075" y="3385"/>
                  </a:lnTo>
                  <a:lnTo>
                    <a:pt x="32129" y="3087"/>
                  </a:lnTo>
                  <a:lnTo>
                    <a:pt x="31184" y="2788"/>
                  </a:lnTo>
                  <a:lnTo>
                    <a:pt x="30238" y="2514"/>
                  </a:lnTo>
                  <a:lnTo>
                    <a:pt x="29840" y="2390"/>
                  </a:lnTo>
                  <a:lnTo>
                    <a:pt x="28521" y="2041"/>
                  </a:lnTo>
                  <a:lnTo>
                    <a:pt x="27202" y="1718"/>
                  </a:lnTo>
                  <a:lnTo>
                    <a:pt x="25858" y="1419"/>
                  </a:lnTo>
                  <a:lnTo>
                    <a:pt x="24489" y="1145"/>
                  </a:lnTo>
                  <a:lnTo>
                    <a:pt x="24016" y="1046"/>
                  </a:lnTo>
                  <a:lnTo>
                    <a:pt x="22598" y="797"/>
                  </a:lnTo>
                  <a:lnTo>
                    <a:pt x="21154" y="598"/>
                  </a:lnTo>
                  <a:lnTo>
                    <a:pt x="19736" y="424"/>
                  </a:lnTo>
                  <a:lnTo>
                    <a:pt x="18292" y="274"/>
                  </a:lnTo>
                  <a:lnTo>
                    <a:pt x="16824" y="150"/>
                  </a:lnTo>
                  <a:lnTo>
                    <a:pt x="15356" y="75"/>
                  </a:lnTo>
                  <a:lnTo>
                    <a:pt x="13887" y="26"/>
                  </a:lnTo>
                  <a:lnTo>
                    <a:pt x="12394" y="1"/>
                  </a:lnTo>
                  <a:close/>
                </a:path>
              </a:pathLst>
            </a:custGeom>
            <a:solidFill>
              <a:srgbClr val="DA9A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67"/>
            <p:cNvSpPr/>
            <p:nvPr/>
          </p:nvSpPr>
          <p:spPr>
            <a:xfrm>
              <a:off x="1529335" y="2292240"/>
              <a:ext cx="1031770" cy="1814821"/>
            </a:xfrm>
            <a:custGeom>
              <a:avLst/>
              <a:gdLst/>
              <a:ahLst/>
              <a:cxnLst/>
              <a:rect l="l" t="t" r="r" b="b"/>
              <a:pathLst>
                <a:path w="72994" h="128392" fill="none" extrusionOk="0">
                  <a:moveTo>
                    <a:pt x="12618" y="1"/>
                  </a:moveTo>
                  <a:lnTo>
                    <a:pt x="12519" y="1"/>
                  </a:lnTo>
                  <a:lnTo>
                    <a:pt x="225" y="1"/>
                  </a:lnTo>
                  <a:lnTo>
                    <a:pt x="225" y="1"/>
                  </a:lnTo>
                  <a:lnTo>
                    <a:pt x="1743" y="26"/>
                  </a:lnTo>
                  <a:lnTo>
                    <a:pt x="3286" y="75"/>
                  </a:lnTo>
                  <a:lnTo>
                    <a:pt x="4804" y="175"/>
                  </a:lnTo>
                  <a:lnTo>
                    <a:pt x="6347" y="299"/>
                  </a:lnTo>
                  <a:lnTo>
                    <a:pt x="7865" y="474"/>
                  </a:lnTo>
                  <a:lnTo>
                    <a:pt x="9383" y="673"/>
                  </a:lnTo>
                  <a:lnTo>
                    <a:pt x="10901" y="922"/>
                  </a:lnTo>
                  <a:lnTo>
                    <a:pt x="12419" y="1195"/>
                  </a:lnTo>
                  <a:lnTo>
                    <a:pt x="13937" y="1519"/>
                  </a:lnTo>
                  <a:lnTo>
                    <a:pt x="15430" y="1867"/>
                  </a:lnTo>
                  <a:lnTo>
                    <a:pt x="16924" y="2265"/>
                  </a:lnTo>
                  <a:lnTo>
                    <a:pt x="18417" y="2688"/>
                  </a:lnTo>
                  <a:lnTo>
                    <a:pt x="19885" y="3136"/>
                  </a:lnTo>
                  <a:lnTo>
                    <a:pt x="21353" y="3634"/>
                  </a:lnTo>
                  <a:lnTo>
                    <a:pt x="22822" y="4157"/>
                  </a:lnTo>
                  <a:lnTo>
                    <a:pt x="24265" y="4729"/>
                  </a:lnTo>
                  <a:lnTo>
                    <a:pt x="25709" y="5351"/>
                  </a:lnTo>
                  <a:lnTo>
                    <a:pt x="27127" y="5998"/>
                  </a:lnTo>
                  <a:lnTo>
                    <a:pt x="28546" y="6670"/>
                  </a:lnTo>
                  <a:lnTo>
                    <a:pt x="29939" y="7392"/>
                  </a:lnTo>
                  <a:lnTo>
                    <a:pt x="31308" y="8139"/>
                  </a:lnTo>
                  <a:lnTo>
                    <a:pt x="32677" y="8910"/>
                  </a:lnTo>
                  <a:lnTo>
                    <a:pt x="34046" y="9731"/>
                  </a:lnTo>
                  <a:lnTo>
                    <a:pt x="35390" y="10602"/>
                  </a:lnTo>
                  <a:lnTo>
                    <a:pt x="36709" y="11498"/>
                  </a:lnTo>
                  <a:lnTo>
                    <a:pt x="38003" y="12444"/>
                  </a:lnTo>
                  <a:lnTo>
                    <a:pt x="39297" y="13415"/>
                  </a:lnTo>
                  <a:lnTo>
                    <a:pt x="40541" y="14410"/>
                  </a:lnTo>
                  <a:lnTo>
                    <a:pt x="41786" y="15455"/>
                  </a:lnTo>
                  <a:lnTo>
                    <a:pt x="43030" y="16526"/>
                  </a:lnTo>
                  <a:lnTo>
                    <a:pt x="44224" y="17645"/>
                  </a:lnTo>
                  <a:lnTo>
                    <a:pt x="45394" y="18790"/>
                  </a:lnTo>
                  <a:lnTo>
                    <a:pt x="45394" y="18790"/>
                  </a:lnTo>
                  <a:lnTo>
                    <a:pt x="46564" y="19985"/>
                  </a:lnTo>
                  <a:lnTo>
                    <a:pt x="47684" y="21204"/>
                  </a:lnTo>
                  <a:lnTo>
                    <a:pt x="48754" y="22424"/>
                  </a:lnTo>
                  <a:lnTo>
                    <a:pt x="49824" y="23668"/>
                  </a:lnTo>
                  <a:lnTo>
                    <a:pt x="50819" y="24937"/>
                  </a:lnTo>
                  <a:lnTo>
                    <a:pt x="51790" y="26231"/>
                  </a:lnTo>
                  <a:lnTo>
                    <a:pt x="52736" y="27550"/>
                  </a:lnTo>
                  <a:lnTo>
                    <a:pt x="53632" y="28869"/>
                  </a:lnTo>
                  <a:lnTo>
                    <a:pt x="54503" y="30213"/>
                  </a:lnTo>
                  <a:lnTo>
                    <a:pt x="55324" y="31582"/>
                  </a:lnTo>
                  <a:lnTo>
                    <a:pt x="56120" y="32951"/>
                  </a:lnTo>
                  <a:lnTo>
                    <a:pt x="56867" y="34344"/>
                  </a:lnTo>
                  <a:lnTo>
                    <a:pt x="57589" y="35738"/>
                  </a:lnTo>
                  <a:lnTo>
                    <a:pt x="58261" y="37157"/>
                  </a:lnTo>
                  <a:lnTo>
                    <a:pt x="58908" y="38600"/>
                  </a:lnTo>
                  <a:lnTo>
                    <a:pt x="59505" y="40043"/>
                  </a:lnTo>
                  <a:lnTo>
                    <a:pt x="60077" y="41487"/>
                  </a:lnTo>
                  <a:lnTo>
                    <a:pt x="60600" y="42955"/>
                  </a:lnTo>
                  <a:lnTo>
                    <a:pt x="61098" y="44424"/>
                  </a:lnTo>
                  <a:lnTo>
                    <a:pt x="61571" y="45917"/>
                  </a:lnTo>
                  <a:lnTo>
                    <a:pt x="61994" y="47410"/>
                  </a:lnTo>
                  <a:lnTo>
                    <a:pt x="62367" y="48903"/>
                  </a:lnTo>
                  <a:lnTo>
                    <a:pt x="62715" y="50421"/>
                  </a:lnTo>
                  <a:lnTo>
                    <a:pt x="63039" y="51939"/>
                  </a:lnTo>
                  <a:lnTo>
                    <a:pt x="63313" y="53457"/>
                  </a:lnTo>
                  <a:lnTo>
                    <a:pt x="63537" y="54976"/>
                  </a:lnTo>
                  <a:lnTo>
                    <a:pt x="63761" y="56519"/>
                  </a:lnTo>
                  <a:lnTo>
                    <a:pt x="63910" y="58037"/>
                  </a:lnTo>
                  <a:lnTo>
                    <a:pt x="64034" y="59580"/>
                  </a:lnTo>
                  <a:lnTo>
                    <a:pt x="64134" y="61123"/>
                  </a:lnTo>
                  <a:lnTo>
                    <a:pt x="64184" y="62666"/>
                  </a:lnTo>
                  <a:lnTo>
                    <a:pt x="64209" y="64209"/>
                  </a:lnTo>
                  <a:lnTo>
                    <a:pt x="64184" y="65727"/>
                  </a:lnTo>
                  <a:lnTo>
                    <a:pt x="64134" y="67270"/>
                  </a:lnTo>
                  <a:lnTo>
                    <a:pt x="64034" y="68813"/>
                  </a:lnTo>
                  <a:lnTo>
                    <a:pt x="63910" y="70356"/>
                  </a:lnTo>
                  <a:lnTo>
                    <a:pt x="63761" y="71874"/>
                  </a:lnTo>
                  <a:lnTo>
                    <a:pt x="63537" y="73417"/>
                  </a:lnTo>
                  <a:lnTo>
                    <a:pt x="63313" y="74935"/>
                  </a:lnTo>
                  <a:lnTo>
                    <a:pt x="63039" y="76453"/>
                  </a:lnTo>
                  <a:lnTo>
                    <a:pt x="62715" y="77971"/>
                  </a:lnTo>
                  <a:lnTo>
                    <a:pt x="62367" y="79489"/>
                  </a:lnTo>
                  <a:lnTo>
                    <a:pt x="61994" y="80982"/>
                  </a:lnTo>
                  <a:lnTo>
                    <a:pt x="61571" y="82475"/>
                  </a:lnTo>
                  <a:lnTo>
                    <a:pt x="61098" y="83969"/>
                  </a:lnTo>
                  <a:lnTo>
                    <a:pt x="60600" y="85437"/>
                  </a:lnTo>
                  <a:lnTo>
                    <a:pt x="60077" y="86905"/>
                  </a:lnTo>
                  <a:lnTo>
                    <a:pt x="59505" y="88349"/>
                  </a:lnTo>
                  <a:lnTo>
                    <a:pt x="58908" y="89792"/>
                  </a:lnTo>
                  <a:lnTo>
                    <a:pt x="58261" y="91236"/>
                  </a:lnTo>
                  <a:lnTo>
                    <a:pt x="57589" y="92654"/>
                  </a:lnTo>
                  <a:lnTo>
                    <a:pt x="56867" y="94048"/>
                  </a:lnTo>
                  <a:lnTo>
                    <a:pt x="56120" y="95441"/>
                  </a:lnTo>
                  <a:lnTo>
                    <a:pt x="55324" y="96810"/>
                  </a:lnTo>
                  <a:lnTo>
                    <a:pt x="54503" y="98179"/>
                  </a:lnTo>
                  <a:lnTo>
                    <a:pt x="53632" y="99523"/>
                  </a:lnTo>
                  <a:lnTo>
                    <a:pt x="52736" y="100842"/>
                  </a:lnTo>
                  <a:lnTo>
                    <a:pt x="51790" y="102161"/>
                  </a:lnTo>
                  <a:lnTo>
                    <a:pt x="50819" y="103455"/>
                  </a:lnTo>
                  <a:lnTo>
                    <a:pt x="49824" y="104724"/>
                  </a:lnTo>
                  <a:lnTo>
                    <a:pt x="48754" y="105968"/>
                  </a:lnTo>
                  <a:lnTo>
                    <a:pt x="47684" y="107188"/>
                  </a:lnTo>
                  <a:lnTo>
                    <a:pt x="46564" y="108407"/>
                  </a:lnTo>
                  <a:lnTo>
                    <a:pt x="45394" y="109602"/>
                  </a:lnTo>
                  <a:lnTo>
                    <a:pt x="45394" y="109602"/>
                  </a:lnTo>
                  <a:lnTo>
                    <a:pt x="44224" y="110747"/>
                  </a:lnTo>
                  <a:lnTo>
                    <a:pt x="43005" y="111867"/>
                  </a:lnTo>
                  <a:lnTo>
                    <a:pt x="41786" y="112962"/>
                  </a:lnTo>
                  <a:lnTo>
                    <a:pt x="40541" y="114007"/>
                  </a:lnTo>
                  <a:lnTo>
                    <a:pt x="39247" y="115002"/>
                  </a:lnTo>
                  <a:lnTo>
                    <a:pt x="37978" y="115998"/>
                  </a:lnTo>
                  <a:lnTo>
                    <a:pt x="36659" y="116919"/>
                  </a:lnTo>
                  <a:lnTo>
                    <a:pt x="35340" y="117815"/>
                  </a:lnTo>
                  <a:lnTo>
                    <a:pt x="33996" y="118686"/>
                  </a:lnTo>
                  <a:lnTo>
                    <a:pt x="32627" y="119507"/>
                  </a:lnTo>
                  <a:lnTo>
                    <a:pt x="31258" y="120303"/>
                  </a:lnTo>
                  <a:lnTo>
                    <a:pt x="29865" y="121050"/>
                  </a:lnTo>
                  <a:lnTo>
                    <a:pt x="28471" y="121772"/>
                  </a:lnTo>
                  <a:lnTo>
                    <a:pt x="27053" y="122444"/>
                  </a:lnTo>
                  <a:lnTo>
                    <a:pt x="25609" y="123091"/>
                  </a:lnTo>
                  <a:lnTo>
                    <a:pt x="24166" y="123688"/>
                  </a:lnTo>
                  <a:lnTo>
                    <a:pt x="22722" y="124260"/>
                  </a:lnTo>
                  <a:lnTo>
                    <a:pt x="21254" y="124808"/>
                  </a:lnTo>
                  <a:lnTo>
                    <a:pt x="19761" y="125305"/>
                  </a:lnTo>
                  <a:lnTo>
                    <a:pt x="18292" y="125753"/>
                  </a:lnTo>
                  <a:lnTo>
                    <a:pt x="16799" y="126177"/>
                  </a:lnTo>
                  <a:lnTo>
                    <a:pt x="15281" y="126575"/>
                  </a:lnTo>
                  <a:lnTo>
                    <a:pt x="13788" y="126923"/>
                  </a:lnTo>
                  <a:lnTo>
                    <a:pt x="12270" y="127222"/>
                  </a:lnTo>
                  <a:lnTo>
                    <a:pt x="10752" y="127496"/>
                  </a:lnTo>
                  <a:lnTo>
                    <a:pt x="9234" y="127744"/>
                  </a:lnTo>
                  <a:lnTo>
                    <a:pt x="7691" y="127943"/>
                  </a:lnTo>
                  <a:lnTo>
                    <a:pt x="6173" y="128093"/>
                  </a:lnTo>
                  <a:lnTo>
                    <a:pt x="4630" y="128242"/>
                  </a:lnTo>
                  <a:lnTo>
                    <a:pt x="3087" y="128317"/>
                  </a:lnTo>
                  <a:lnTo>
                    <a:pt x="1544" y="128391"/>
                  </a:lnTo>
                  <a:lnTo>
                    <a:pt x="1" y="128391"/>
                  </a:lnTo>
                  <a:lnTo>
                    <a:pt x="1" y="128391"/>
                  </a:lnTo>
                  <a:lnTo>
                    <a:pt x="1" y="128391"/>
                  </a:lnTo>
                  <a:lnTo>
                    <a:pt x="12618" y="128391"/>
                  </a:lnTo>
                  <a:lnTo>
                    <a:pt x="12618" y="128391"/>
                  </a:lnTo>
                  <a:lnTo>
                    <a:pt x="13912" y="128391"/>
                  </a:lnTo>
                  <a:lnTo>
                    <a:pt x="15182" y="128342"/>
                  </a:lnTo>
                  <a:lnTo>
                    <a:pt x="16426" y="128292"/>
                  </a:lnTo>
                  <a:lnTo>
                    <a:pt x="17695" y="128192"/>
                  </a:lnTo>
                  <a:lnTo>
                    <a:pt x="18939" y="128093"/>
                  </a:lnTo>
                  <a:lnTo>
                    <a:pt x="20184" y="127968"/>
                  </a:lnTo>
                  <a:lnTo>
                    <a:pt x="21428" y="127794"/>
                  </a:lnTo>
                  <a:lnTo>
                    <a:pt x="22648" y="127620"/>
                  </a:lnTo>
                  <a:lnTo>
                    <a:pt x="23867" y="127421"/>
                  </a:lnTo>
                  <a:lnTo>
                    <a:pt x="25087" y="127197"/>
                  </a:lnTo>
                  <a:lnTo>
                    <a:pt x="26281" y="126948"/>
                  </a:lnTo>
                  <a:lnTo>
                    <a:pt x="27476" y="126674"/>
                  </a:lnTo>
                  <a:lnTo>
                    <a:pt x="28670" y="126376"/>
                  </a:lnTo>
                  <a:lnTo>
                    <a:pt x="29840" y="126052"/>
                  </a:lnTo>
                  <a:lnTo>
                    <a:pt x="31010" y="125729"/>
                  </a:lnTo>
                  <a:lnTo>
                    <a:pt x="32179" y="125380"/>
                  </a:lnTo>
                  <a:lnTo>
                    <a:pt x="33324" y="124982"/>
                  </a:lnTo>
                  <a:lnTo>
                    <a:pt x="34469" y="124584"/>
                  </a:lnTo>
                  <a:lnTo>
                    <a:pt x="35614" y="124161"/>
                  </a:lnTo>
                  <a:lnTo>
                    <a:pt x="36734" y="123713"/>
                  </a:lnTo>
                  <a:lnTo>
                    <a:pt x="37829" y="123265"/>
                  </a:lnTo>
                  <a:lnTo>
                    <a:pt x="38924" y="122792"/>
                  </a:lnTo>
                  <a:lnTo>
                    <a:pt x="40019" y="122269"/>
                  </a:lnTo>
                  <a:lnTo>
                    <a:pt x="41114" y="121747"/>
                  </a:lnTo>
                  <a:lnTo>
                    <a:pt x="42159" y="121224"/>
                  </a:lnTo>
                  <a:lnTo>
                    <a:pt x="43229" y="120652"/>
                  </a:lnTo>
                  <a:lnTo>
                    <a:pt x="44274" y="120079"/>
                  </a:lnTo>
                  <a:lnTo>
                    <a:pt x="45295" y="119482"/>
                  </a:lnTo>
                  <a:lnTo>
                    <a:pt x="46315" y="118860"/>
                  </a:lnTo>
                  <a:lnTo>
                    <a:pt x="47335" y="118213"/>
                  </a:lnTo>
                  <a:lnTo>
                    <a:pt x="48331" y="117566"/>
                  </a:lnTo>
                  <a:lnTo>
                    <a:pt x="49301" y="116894"/>
                  </a:lnTo>
                  <a:lnTo>
                    <a:pt x="50272" y="116222"/>
                  </a:lnTo>
                  <a:lnTo>
                    <a:pt x="51218" y="115500"/>
                  </a:lnTo>
                  <a:lnTo>
                    <a:pt x="52163" y="114778"/>
                  </a:lnTo>
                  <a:lnTo>
                    <a:pt x="53084" y="114057"/>
                  </a:lnTo>
                  <a:lnTo>
                    <a:pt x="54005" y="113285"/>
                  </a:lnTo>
                  <a:lnTo>
                    <a:pt x="54901" y="112514"/>
                  </a:lnTo>
                  <a:lnTo>
                    <a:pt x="55797" y="111717"/>
                  </a:lnTo>
                  <a:lnTo>
                    <a:pt x="56668" y="110921"/>
                  </a:lnTo>
                  <a:lnTo>
                    <a:pt x="57514" y="110100"/>
                  </a:lnTo>
                  <a:lnTo>
                    <a:pt x="58360" y="109278"/>
                  </a:lnTo>
                  <a:lnTo>
                    <a:pt x="59181" y="108407"/>
                  </a:lnTo>
                  <a:lnTo>
                    <a:pt x="59978" y="107561"/>
                  </a:lnTo>
                  <a:lnTo>
                    <a:pt x="60774" y="106665"/>
                  </a:lnTo>
                  <a:lnTo>
                    <a:pt x="61546" y="105769"/>
                  </a:lnTo>
                  <a:lnTo>
                    <a:pt x="62317" y="104873"/>
                  </a:lnTo>
                  <a:lnTo>
                    <a:pt x="63064" y="103928"/>
                  </a:lnTo>
                  <a:lnTo>
                    <a:pt x="63785" y="103007"/>
                  </a:lnTo>
                  <a:lnTo>
                    <a:pt x="64482" y="102036"/>
                  </a:lnTo>
                  <a:lnTo>
                    <a:pt x="65179" y="101091"/>
                  </a:lnTo>
                  <a:lnTo>
                    <a:pt x="65851" y="100095"/>
                  </a:lnTo>
                  <a:lnTo>
                    <a:pt x="66523" y="99125"/>
                  </a:lnTo>
                  <a:lnTo>
                    <a:pt x="67145" y="98104"/>
                  </a:lnTo>
                  <a:lnTo>
                    <a:pt x="67767" y="97084"/>
                  </a:lnTo>
                  <a:lnTo>
                    <a:pt x="68365" y="96064"/>
                  </a:lnTo>
                  <a:lnTo>
                    <a:pt x="68962" y="95018"/>
                  </a:lnTo>
                  <a:lnTo>
                    <a:pt x="69534" y="93973"/>
                  </a:lnTo>
                  <a:lnTo>
                    <a:pt x="70057" y="92903"/>
                  </a:lnTo>
                  <a:lnTo>
                    <a:pt x="70604" y="91833"/>
                  </a:lnTo>
                  <a:lnTo>
                    <a:pt x="71102" y="90738"/>
                  </a:lnTo>
                  <a:lnTo>
                    <a:pt x="71575" y="89643"/>
                  </a:lnTo>
                  <a:lnTo>
                    <a:pt x="72048" y="88548"/>
                  </a:lnTo>
                  <a:lnTo>
                    <a:pt x="72496" y="87428"/>
                  </a:lnTo>
                  <a:lnTo>
                    <a:pt x="72496" y="87428"/>
                  </a:lnTo>
                  <a:lnTo>
                    <a:pt x="72645" y="85362"/>
                  </a:lnTo>
                  <a:lnTo>
                    <a:pt x="72770" y="83322"/>
                  </a:lnTo>
                  <a:lnTo>
                    <a:pt x="72869" y="81331"/>
                  </a:lnTo>
                  <a:lnTo>
                    <a:pt x="72944" y="79414"/>
                  </a:lnTo>
                  <a:lnTo>
                    <a:pt x="72994" y="77573"/>
                  </a:lnTo>
                  <a:lnTo>
                    <a:pt x="72994" y="75806"/>
                  </a:lnTo>
                  <a:lnTo>
                    <a:pt x="72969" y="74113"/>
                  </a:lnTo>
                  <a:lnTo>
                    <a:pt x="72919" y="72570"/>
                  </a:lnTo>
                  <a:lnTo>
                    <a:pt x="72919" y="72570"/>
                  </a:lnTo>
                  <a:lnTo>
                    <a:pt x="72894" y="71127"/>
                  </a:lnTo>
                  <a:lnTo>
                    <a:pt x="72894" y="69559"/>
                  </a:lnTo>
                  <a:lnTo>
                    <a:pt x="72944" y="66175"/>
                  </a:lnTo>
                  <a:lnTo>
                    <a:pt x="72944" y="64358"/>
                  </a:lnTo>
                  <a:lnTo>
                    <a:pt x="72919" y="62442"/>
                  </a:lnTo>
                  <a:lnTo>
                    <a:pt x="72869" y="61471"/>
                  </a:lnTo>
                  <a:lnTo>
                    <a:pt x="72819" y="60500"/>
                  </a:lnTo>
                  <a:lnTo>
                    <a:pt x="72745" y="59505"/>
                  </a:lnTo>
                  <a:lnTo>
                    <a:pt x="72645" y="58485"/>
                  </a:lnTo>
                  <a:lnTo>
                    <a:pt x="72645" y="58485"/>
                  </a:lnTo>
                  <a:lnTo>
                    <a:pt x="72496" y="57215"/>
                  </a:lnTo>
                  <a:lnTo>
                    <a:pt x="72496" y="57215"/>
                  </a:lnTo>
                  <a:lnTo>
                    <a:pt x="72396" y="56419"/>
                  </a:lnTo>
                  <a:lnTo>
                    <a:pt x="72272" y="55647"/>
                  </a:lnTo>
                  <a:lnTo>
                    <a:pt x="72272" y="55647"/>
                  </a:lnTo>
                  <a:lnTo>
                    <a:pt x="71276" y="50222"/>
                  </a:lnTo>
                  <a:lnTo>
                    <a:pt x="70405" y="45519"/>
                  </a:lnTo>
                  <a:lnTo>
                    <a:pt x="69460" y="40417"/>
                  </a:lnTo>
                  <a:lnTo>
                    <a:pt x="68265" y="33797"/>
                  </a:lnTo>
                  <a:lnTo>
                    <a:pt x="68265" y="33797"/>
                  </a:lnTo>
                  <a:lnTo>
                    <a:pt x="67817" y="31383"/>
                  </a:lnTo>
                  <a:lnTo>
                    <a:pt x="67817" y="31383"/>
                  </a:lnTo>
                  <a:lnTo>
                    <a:pt x="67021" y="30089"/>
                  </a:lnTo>
                  <a:lnTo>
                    <a:pt x="66199" y="28820"/>
                  </a:lnTo>
                  <a:lnTo>
                    <a:pt x="65378" y="27575"/>
                  </a:lnTo>
                  <a:lnTo>
                    <a:pt x="64482" y="26356"/>
                  </a:lnTo>
                  <a:lnTo>
                    <a:pt x="63586" y="25161"/>
                  </a:lnTo>
                  <a:lnTo>
                    <a:pt x="62666" y="23967"/>
                  </a:lnTo>
                  <a:lnTo>
                    <a:pt x="61720" y="22822"/>
                  </a:lnTo>
                  <a:lnTo>
                    <a:pt x="60724" y="21677"/>
                  </a:lnTo>
                  <a:lnTo>
                    <a:pt x="60724" y="21677"/>
                  </a:lnTo>
                  <a:lnTo>
                    <a:pt x="57340" y="21926"/>
                  </a:lnTo>
                  <a:lnTo>
                    <a:pt x="57340" y="21926"/>
                  </a:lnTo>
                  <a:lnTo>
                    <a:pt x="57265" y="21254"/>
                  </a:lnTo>
                  <a:lnTo>
                    <a:pt x="57240" y="20358"/>
                  </a:lnTo>
                  <a:lnTo>
                    <a:pt x="57190" y="17969"/>
                  </a:lnTo>
                  <a:lnTo>
                    <a:pt x="57190" y="17969"/>
                  </a:lnTo>
                  <a:lnTo>
                    <a:pt x="55772" y="16650"/>
                  </a:lnTo>
                  <a:lnTo>
                    <a:pt x="54328" y="15381"/>
                  </a:lnTo>
                  <a:lnTo>
                    <a:pt x="52835" y="14136"/>
                  </a:lnTo>
                  <a:lnTo>
                    <a:pt x="51317" y="12942"/>
                  </a:lnTo>
                  <a:lnTo>
                    <a:pt x="49749" y="11822"/>
                  </a:lnTo>
                  <a:lnTo>
                    <a:pt x="48157" y="10702"/>
                  </a:lnTo>
                  <a:lnTo>
                    <a:pt x="46514" y="9657"/>
                  </a:lnTo>
                  <a:lnTo>
                    <a:pt x="44847" y="8661"/>
                  </a:lnTo>
                  <a:lnTo>
                    <a:pt x="43154" y="7716"/>
                  </a:lnTo>
                  <a:lnTo>
                    <a:pt x="41437" y="6795"/>
                  </a:lnTo>
                  <a:lnTo>
                    <a:pt x="40566" y="6372"/>
                  </a:lnTo>
                  <a:lnTo>
                    <a:pt x="39670" y="5949"/>
                  </a:lnTo>
                  <a:lnTo>
                    <a:pt x="38774" y="5550"/>
                  </a:lnTo>
                  <a:lnTo>
                    <a:pt x="37878" y="5152"/>
                  </a:lnTo>
                  <a:lnTo>
                    <a:pt x="36982" y="4779"/>
                  </a:lnTo>
                  <a:lnTo>
                    <a:pt x="36062" y="4406"/>
                  </a:lnTo>
                  <a:lnTo>
                    <a:pt x="35141" y="4057"/>
                  </a:lnTo>
                  <a:lnTo>
                    <a:pt x="34220" y="3734"/>
                  </a:lnTo>
                  <a:lnTo>
                    <a:pt x="33299" y="3385"/>
                  </a:lnTo>
                  <a:lnTo>
                    <a:pt x="32353" y="3087"/>
                  </a:lnTo>
                  <a:lnTo>
                    <a:pt x="31408" y="2788"/>
                  </a:lnTo>
                  <a:lnTo>
                    <a:pt x="30462" y="2514"/>
                  </a:lnTo>
                  <a:lnTo>
                    <a:pt x="30462" y="2514"/>
                  </a:lnTo>
                  <a:lnTo>
                    <a:pt x="30064" y="2390"/>
                  </a:lnTo>
                  <a:lnTo>
                    <a:pt x="30064" y="2390"/>
                  </a:lnTo>
                  <a:lnTo>
                    <a:pt x="28745" y="2041"/>
                  </a:lnTo>
                  <a:lnTo>
                    <a:pt x="27426" y="1718"/>
                  </a:lnTo>
                  <a:lnTo>
                    <a:pt x="26082" y="1419"/>
                  </a:lnTo>
                  <a:lnTo>
                    <a:pt x="24713" y="1145"/>
                  </a:lnTo>
                  <a:lnTo>
                    <a:pt x="24713" y="1145"/>
                  </a:lnTo>
                  <a:lnTo>
                    <a:pt x="24240" y="1046"/>
                  </a:lnTo>
                  <a:lnTo>
                    <a:pt x="24240" y="1046"/>
                  </a:lnTo>
                  <a:lnTo>
                    <a:pt x="22822" y="797"/>
                  </a:lnTo>
                  <a:lnTo>
                    <a:pt x="21378" y="598"/>
                  </a:lnTo>
                  <a:lnTo>
                    <a:pt x="19960" y="424"/>
                  </a:lnTo>
                  <a:lnTo>
                    <a:pt x="18516" y="274"/>
                  </a:lnTo>
                  <a:lnTo>
                    <a:pt x="17048" y="150"/>
                  </a:lnTo>
                  <a:lnTo>
                    <a:pt x="15580" y="75"/>
                  </a:lnTo>
                  <a:lnTo>
                    <a:pt x="14111" y="26"/>
                  </a:lnTo>
                  <a:lnTo>
                    <a:pt x="1261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67"/>
            <p:cNvSpPr/>
            <p:nvPr/>
          </p:nvSpPr>
          <p:spPr>
            <a:xfrm>
              <a:off x="622108" y="2292240"/>
              <a:ext cx="1814821" cy="1814821"/>
            </a:xfrm>
            <a:custGeom>
              <a:avLst/>
              <a:gdLst/>
              <a:ahLst/>
              <a:cxnLst/>
              <a:rect l="l" t="t" r="r" b="b"/>
              <a:pathLst>
                <a:path w="128392" h="128392" extrusionOk="0">
                  <a:moveTo>
                    <a:pt x="64184" y="1"/>
                  </a:moveTo>
                  <a:lnTo>
                    <a:pt x="62641" y="26"/>
                  </a:lnTo>
                  <a:lnTo>
                    <a:pt x="61123" y="75"/>
                  </a:lnTo>
                  <a:lnTo>
                    <a:pt x="59580" y="175"/>
                  </a:lnTo>
                  <a:lnTo>
                    <a:pt x="58037" y="299"/>
                  </a:lnTo>
                  <a:lnTo>
                    <a:pt x="56494" y="449"/>
                  </a:lnTo>
                  <a:lnTo>
                    <a:pt x="54976" y="648"/>
                  </a:lnTo>
                  <a:lnTo>
                    <a:pt x="53457" y="897"/>
                  </a:lnTo>
                  <a:lnTo>
                    <a:pt x="51939" y="1170"/>
                  </a:lnTo>
                  <a:lnTo>
                    <a:pt x="50421" y="1494"/>
                  </a:lnTo>
                  <a:lnTo>
                    <a:pt x="48903" y="1842"/>
                  </a:lnTo>
                  <a:lnTo>
                    <a:pt x="47410" y="2216"/>
                  </a:lnTo>
                  <a:lnTo>
                    <a:pt x="45917" y="2639"/>
                  </a:lnTo>
                  <a:lnTo>
                    <a:pt x="44424" y="3112"/>
                  </a:lnTo>
                  <a:lnTo>
                    <a:pt x="42955" y="3609"/>
                  </a:lnTo>
                  <a:lnTo>
                    <a:pt x="41487" y="4132"/>
                  </a:lnTo>
                  <a:lnTo>
                    <a:pt x="40043" y="4704"/>
                  </a:lnTo>
                  <a:lnTo>
                    <a:pt x="38600" y="5302"/>
                  </a:lnTo>
                  <a:lnTo>
                    <a:pt x="37157" y="5949"/>
                  </a:lnTo>
                  <a:lnTo>
                    <a:pt x="35738" y="6621"/>
                  </a:lnTo>
                  <a:lnTo>
                    <a:pt x="34344" y="7342"/>
                  </a:lnTo>
                  <a:lnTo>
                    <a:pt x="32951" y="8089"/>
                  </a:lnTo>
                  <a:lnTo>
                    <a:pt x="31557" y="8885"/>
                  </a:lnTo>
                  <a:lnTo>
                    <a:pt x="30213" y="9707"/>
                  </a:lnTo>
                  <a:lnTo>
                    <a:pt x="28869" y="10578"/>
                  </a:lnTo>
                  <a:lnTo>
                    <a:pt x="27550" y="11473"/>
                  </a:lnTo>
                  <a:lnTo>
                    <a:pt x="26231" y="12419"/>
                  </a:lnTo>
                  <a:lnTo>
                    <a:pt x="24937" y="13390"/>
                  </a:lnTo>
                  <a:lnTo>
                    <a:pt x="23668" y="14385"/>
                  </a:lnTo>
                  <a:lnTo>
                    <a:pt x="22424" y="15430"/>
                  </a:lnTo>
                  <a:lnTo>
                    <a:pt x="21179" y="16526"/>
                  </a:lnTo>
                  <a:lnTo>
                    <a:pt x="19985" y="17645"/>
                  </a:lnTo>
                  <a:lnTo>
                    <a:pt x="18790" y="18790"/>
                  </a:lnTo>
                  <a:lnTo>
                    <a:pt x="17645" y="19985"/>
                  </a:lnTo>
                  <a:lnTo>
                    <a:pt x="16525" y="21204"/>
                  </a:lnTo>
                  <a:lnTo>
                    <a:pt x="15430" y="22424"/>
                  </a:lnTo>
                  <a:lnTo>
                    <a:pt x="14385" y="23668"/>
                  </a:lnTo>
                  <a:lnTo>
                    <a:pt x="13390" y="24937"/>
                  </a:lnTo>
                  <a:lnTo>
                    <a:pt x="12394" y="26231"/>
                  </a:lnTo>
                  <a:lnTo>
                    <a:pt x="11473" y="27550"/>
                  </a:lnTo>
                  <a:lnTo>
                    <a:pt x="10577" y="28869"/>
                  </a:lnTo>
                  <a:lnTo>
                    <a:pt x="9706" y="30213"/>
                  </a:lnTo>
                  <a:lnTo>
                    <a:pt x="8885" y="31582"/>
                  </a:lnTo>
                  <a:lnTo>
                    <a:pt x="8089" y="32951"/>
                  </a:lnTo>
                  <a:lnTo>
                    <a:pt x="7342" y="34344"/>
                  </a:lnTo>
                  <a:lnTo>
                    <a:pt x="6621" y="35738"/>
                  </a:lnTo>
                  <a:lnTo>
                    <a:pt x="5949" y="37157"/>
                  </a:lnTo>
                  <a:lnTo>
                    <a:pt x="5302" y="38600"/>
                  </a:lnTo>
                  <a:lnTo>
                    <a:pt x="4679" y="40043"/>
                  </a:lnTo>
                  <a:lnTo>
                    <a:pt x="4132" y="41487"/>
                  </a:lnTo>
                  <a:lnTo>
                    <a:pt x="3584" y="42955"/>
                  </a:lnTo>
                  <a:lnTo>
                    <a:pt x="3087" y="44424"/>
                  </a:lnTo>
                  <a:lnTo>
                    <a:pt x="2639" y="45917"/>
                  </a:lnTo>
                  <a:lnTo>
                    <a:pt x="2216" y="47410"/>
                  </a:lnTo>
                  <a:lnTo>
                    <a:pt x="1817" y="48903"/>
                  </a:lnTo>
                  <a:lnTo>
                    <a:pt x="1469" y="50421"/>
                  </a:lnTo>
                  <a:lnTo>
                    <a:pt x="1170" y="51939"/>
                  </a:lnTo>
                  <a:lnTo>
                    <a:pt x="897" y="53457"/>
                  </a:lnTo>
                  <a:lnTo>
                    <a:pt x="648" y="54976"/>
                  </a:lnTo>
                  <a:lnTo>
                    <a:pt x="449" y="56519"/>
                  </a:lnTo>
                  <a:lnTo>
                    <a:pt x="274" y="58037"/>
                  </a:lnTo>
                  <a:lnTo>
                    <a:pt x="150" y="59580"/>
                  </a:lnTo>
                  <a:lnTo>
                    <a:pt x="75" y="61123"/>
                  </a:lnTo>
                  <a:lnTo>
                    <a:pt x="1" y="62666"/>
                  </a:lnTo>
                  <a:lnTo>
                    <a:pt x="1" y="64209"/>
                  </a:lnTo>
                  <a:lnTo>
                    <a:pt x="1" y="65727"/>
                  </a:lnTo>
                  <a:lnTo>
                    <a:pt x="75" y="67270"/>
                  </a:lnTo>
                  <a:lnTo>
                    <a:pt x="150" y="68813"/>
                  </a:lnTo>
                  <a:lnTo>
                    <a:pt x="274" y="70356"/>
                  </a:lnTo>
                  <a:lnTo>
                    <a:pt x="449" y="71874"/>
                  </a:lnTo>
                  <a:lnTo>
                    <a:pt x="648" y="73417"/>
                  </a:lnTo>
                  <a:lnTo>
                    <a:pt x="897" y="74935"/>
                  </a:lnTo>
                  <a:lnTo>
                    <a:pt x="1170" y="76453"/>
                  </a:lnTo>
                  <a:lnTo>
                    <a:pt x="1469" y="77971"/>
                  </a:lnTo>
                  <a:lnTo>
                    <a:pt x="1817" y="79489"/>
                  </a:lnTo>
                  <a:lnTo>
                    <a:pt x="2216" y="80982"/>
                  </a:lnTo>
                  <a:lnTo>
                    <a:pt x="2639" y="82475"/>
                  </a:lnTo>
                  <a:lnTo>
                    <a:pt x="3087" y="83969"/>
                  </a:lnTo>
                  <a:lnTo>
                    <a:pt x="3584" y="85437"/>
                  </a:lnTo>
                  <a:lnTo>
                    <a:pt x="4132" y="86905"/>
                  </a:lnTo>
                  <a:lnTo>
                    <a:pt x="4679" y="88349"/>
                  </a:lnTo>
                  <a:lnTo>
                    <a:pt x="5302" y="89792"/>
                  </a:lnTo>
                  <a:lnTo>
                    <a:pt x="5949" y="91236"/>
                  </a:lnTo>
                  <a:lnTo>
                    <a:pt x="6621" y="92654"/>
                  </a:lnTo>
                  <a:lnTo>
                    <a:pt x="7342" y="94048"/>
                  </a:lnTo>
                  <a:lnTo>
                    <a:pt x="8089" y="95441"/>
                  </a:lnTo>
                  <a:lnTo>
                    <a:pt x="8885" y="96810"/>
                  </a:lnTo>
                  <a:lnTo>
                    <a:pt x="9706" y="98179"/>
                  </a:lnTo>
                  <a:lnTo>
                    <a:pt x="10577" y="99523"/>
                  </a:lnTo>
                  <a:lnTo>
                    <a:pt x="11473" y="100842"/>
                  </a:lnTo>
                  <a:lnTo>
                    <a:pt x="12394" y="102161"/>
                  </a:lnTo>
                  <a:lnTo>
                    <a:pt x="13390" y="103455"/>
                  </a:lnTo>
                  <a:lnTo>
                    <a:pt x="14385" y="104724"/>
                  </a:lnTo>
                  <a:lnTo>
                    <a:pt x="15430" y="105968"/>
                  </a:lnTo>
                  <a:lnTo>
                    <a:pt x="16525" y="107188"/>
                  </a:lnTo>
                  <a:lnTo>
                    <a:pt x="17645" y="108407"/>
                  </a:lnTo>
                  <a:lnTo>
                    <a:pt x="18790" y="109602"/>
                  </a:lnTo>
                  <a:lnTo>
                    <a:pt x="19985" y="110747"/>
                  </a:lnTo>
                  <a:lnTo>
                    <a:pt x="21179" y="111867"/>
                  </a:lnTo>
                  <a:lnTo>
                    <a:pt x="22424" y="112962"/>
                  </a:lnTo>
                  <a:lnTo>
                    <a:pt x="23668" y="114007"/>
                  </a:lnTo>
                  <a:lnTo>
                    <a:pt x="24937" y="115002"/>
                  </a:lnTo>
                  <a:lnTo>
                    <a:pt x="26231" y="115998"/>
                  </a:lnTo>
                  <a:lnTo>
                    <a:pt x="27550" y="116919"/>
                  </a:lnTo>
                  <a:lnTo>
                    <a:pt x="28869" y="117815"/>
                  </a:lnTo>
                  <a:lnTo>
                    <a:pt x="30213" y="118686"/>
                  </a:lnTo>
                  <a:lnTo>
                    <a:pt x="31557" y="119507"/>
                  </a:lnTo>
                  <a:lnTo>
                    <a:pt x="32951" y="120303"/>
                  </a:lnTo>
                  <a:lnTo>
                    <a:pt x="34344" y="121050"/>
                  </a:lnTo>
                  <a:lnTo>
                    <a:pt x="35738" y="121772"/>
                  </a:lnTo>
                  <a:lnTo>
                    <a:pt x="37157" y="122444"/>
                  </a:lnTo>
                  <a:lnTo>
                    <a:pt x="38600" y="123091"/>
                  </a:lnTo>
                  <a:lnTo>
                    <a:pt x="40043" y="123688"/>
                  </a:lnTo>
                  <a:lnTo>
                    <a:pt x="41487" y="124260"/>
                  </a:lnTo>
                  <a:lnTo>
                    <a:pt x="42955" y="124808"/>
                  </a:lnTo>
                  <a:lnTo>
                    <a:pt x="44424" y="125305"/>
                  </a:lnTo>
                  <a:lnTo>
                    <a:pt x="45917" y="125753"/>
                  </a:lnTo>
                  <a:lnTo>
                    <a:pt x="47410" y="126177"/>
                  </a:lnTo>
                  <a:lnTo>
                    <a:pt x="48903" y="126575"/>
                  </a:lnTo>
                  <a:lnTo>
                    <a:pt x="50421" y="126923"/>
                  </a:lnTo>
                  <a:lnTo>
                    <a:pt x="51939" y="127222"/>
                  </a:lnTo>
                  <a:lnTo>
                    <a:pt x="53457" y="127496"/>
                  </a:lnTo>
                  <a:lnTo>
                    <a:pt x="54976" y="127744"/>
                  </a:lnTo>
                  <a:lnTo>
                    <a:pt x="56494" y="127943"/>
                  </a:lnTo>
                  <a:lnTo>
                    <a:pt x="58037" y="128093"/>
                  </a:lnTo>
                  <a:lnTo>
                    <a:pt x="59580" y="128242"/>
                  </a:lnTo>
                  <a:lnTo>
                    <a:pt x="61123" y="128317"/>
                  </a:lnTo>
                  <a:lnTo>
                    <a:pt x="62641" y="128391"/>
                  </a:lnTo>
                  <a:lnTo>
                    <a:pt x="65727" y="128391"/>
                  </a:lnTo>
                  <a:lnTo>
                    <a:pt x="67270" y="128317"/>
                  </a:lnTo>
                  <a:lnTo>
                    <a:pt x="68813" y="128242"/>
                  </a:lnTo>
                  <a:lnTo>
                    <a:pt x="70356" y="128093"/>
                  </a:lnTo>
                  <a:lnTo>
                    <a:pt x="71874" y="127943"/>
                  </a:lnTo>
                  <a:lnTo>
                    <a:pt x="73417" y="127744"/>
                  </a:lnTo>
                  <a:lnTo>
                    <a:pt x="74935" y="127496"/>
                  </a:lnTo>
                  <a:lnTo>
                    <a:pt x="76453" y="127222"/>
                  </a:lnTo>
                  <a:lnTo>
                    <a:pt x="77971" y="126923"/>
                  </a:lnTo>
                  <a:lnTo>
                    <a:pt x="79464" y="126575"/>
                  </a:lnTo>
                  <a:lnTo>
                    <a:pt x="80982" y="126177"/>
                  </a:lnTo>
                  <a:lnTo>
                    <a:pt x="82475" y="125753"/>
                  </a:lnTo>
                  <a:lnTo>
                    <a:pt x="83944" y="125305"/>
                  </a:lnTo>
                  <a:lnTo>
                    <a:pt x="85437" y="124808"/>
                  </a:lnTo>
                  <a:lnTo>
                    <a:pt x="86905" y="124260"/>
                  </a:lnTo>
                  <a:lnTo>
                    <a:pt x="88349" y="123688"/>
                  </a:lnTo>
                  <a:lnTo>
                    <a:pt x="89792" y="123091"/>
                  </a:lnTo>
                  <a:lnTo>
                    <a:pt x="91236" y="122444"/>
                  </a:lnTo>
                  <a:lnTo>
                    <a:pt x="92654" y="121772"/>
                  </a:lnTo>
                  <a:lnTo>
                    <a:pt x="94048" y="121050"/>
                  </a:lnTo>
                  <a:lnTo>
                    <a:pt x="95441" y="120303"/>
                  </a:lnTo>
                  <a:lnTo>
                    <a:pt x="96810" y="119507"/>
                  </a:lnTo>
                  <a:lnTo>
                    <a:pt x="98179" y="118686"/>
                  </a:lnTo>
                  <a:lnTo>
                    <a:pt x="99523" y="117815"/>
                  </a:lnTo>
                  <a:lnTo>
                    <a:pt x="100842" y="116919"/>
                  </a:lnTo>
                  <a:lnTo>
                    <a:pt x="102161" y="115998"/>
                  </a:lnTo>
                  <a:lnTo>
                    <a:pt x="103430" y="115002"/>
                  </a:lnTo>
                  <a:lnTo>
                    <a:pt x="104724" y="114007"/>
                  </a:lnTo>
                  <a:lnTo>
                    <a:pt x="105969" y="112962"/>
                  </a:lnTo>
                  <a:lnTo>
                    <a:pt x="107188" y="111867"/>
                  </a:lnTo>
                  <a:lnTo>
                    <a:pt x="108407" y="110747"/>
                  </a:lnTo>
                  <a:lnTo>
                    <a:pt x="109577" y="109602"/>
                  </a:lnTo>
                  <a:lnTo>
                    <a:pt x="110747" y="108407"/>
                  </a:lnTo>
                  <a:lnTo>
                    <a:pt x="111867" y="107188"/>
                  </a:lnTo>
                  <a:lnTo>
                    <a:pt x="112937" y="105968"/>
                  </a:lnTo>
                  <a:lnTo>
                    <a:pt x="114007" y="104724"/>
                  </a:lnTo>
                  <a:lnTo>
                    <a:pt x="115002" y="103455"/>
                  </a:lnTo>
                  <a:lnTo>
                    <a:pt x="115973" y="102161"/>
                  </a:lnTo>
                  <a:lnTo>
                    <a:pt x="116919" y="100842"/>
                  </a:lnTo>
                  <a:lnTo>
                    <a:pt x="117815" y="99523"/>
                  </a:lnTo>
                  <a:lnTo>
                    <a:pt x="118686" y="98179"/>
                  </a:lnTo>
                  <a:lnTo>
                    <a:pt x="119507" y="96810"/>
                  </a:lnTo>
                  <a:lnTo>
                    <a:pt x="120303" y="95441"/>
                  </a:lnTo>
                  <a:lnTo>
                    <a:pt x="121050" y="94048"/>
                  </a:lnTo>
                  <a:lnTo>
                    <a:pt x="121772" y="92654"/>
                  </a:lnTo>
                  <a:lnTo>
                    <a:pt x="122444" y="91236"/>
                  </a:lnTo>
                  <a:lnTo>
                    <a:pt x="123091" y="89792"/>
                  </a:lnTo>
                  <a:lnTo>
                    <a:pt x="123688" y="88349"/>
                  </a:lnTo>
                  <a:lnTo>
                    <a:pt x="124260" y="86905"/>
                  </a:lnTo>
                  <a:lnTo>
                    <a:pt x="124783" y="85437"/>
                  </a:lnTo>
                  <a:lnTo>
                    <a:pt x="125281" y="83969"/>
                  </a:lnTo>
                  <a:lnTo>
                    <a:pt x="125754" y="82475"/>
                  </a:lnTo>
                  <a:lnTo>
                    <a:pt x="126177" y="80982"/>
                  </a:lnTo>
                  <a:lnTo>
                    <a:pt x="126550" y="79489"/>
                  </a:lnTo>
                  <a:lnTo>
                    <a:pt x="126898" y="77971"/>
                  </a:lnTo>
                  <a:lnTo>
                    <a:pt x="127222" y="76453"/>
                  </a:lnTo>
                  <a:lnTo>
                    <a:pt x="127496" y="74935"/>
                  </a:lnTo>
                  <a:lnTo>
                    <a:pt x="127720" y="73417"/>
                  </a:lnTo>
                  <a:lnTo>
                    <a:pt x="127944" y="71874"/>
                  </a:lnTo>
                  <a:lnTo>
                    <a:pt x="128093" y="70356"/>
                  </a:lnTo>
                  <a:lnTo>
                    <a:pt x="128217" y="68813"/>
                  </a:lnTo>
                  <a:lnTo>
                    <a:pt x="128317" y="67270"/>
                  </a:lnTo>
                  <a:lnTo>
                    <a:pt x="128367" y="65727"/>
                  </a:lnTo>
                  <a:lnTo>
                    <a:pt x="128392" y="64209"/>
                  </a:lnTo>
                  <a:lnTo>
                    <a:pt x="128367" y="62666"/>
                  </a:lnTo>
                  <a:lnTo>
                    <a:pt x="128317" y="61123"/>
                  </a:lnTo>
                  <a:lnTo>
                    <a:pt x="128217" y="59580"/>
                  </a:lnTo>
                  <a:lnTo>
                    <a:pt x="128093" y="58037"/>
                  </a:lnTo>
                  <a:lnTo>
                    <a:pt x="127944" y="56519"/>
                  </a:lnTo>
                  <a:lnTo>
                    <a:pt x="127720" y="54976"/>
                  </a:lnTo>
                  <a:lnTo>
                    <a:pt x="127496" y="53457"/>
                  </a:lnTo>
                  <a:lnTo>
                    <a:pt x="127222" y="51939"/>
                  </a:lnTo>
                  <a:lnTo>
                    <a:pt x="126898" y="50421"/>
                  </a:lnTo>
                  <a:lnTo>
                    <a:pt x="126550" y="48903"/>
                  </a:lnTo>
                  <a:lnTo>
                    <a:pt x="126177" y="47410"/>
                  </a:lnTo>
                  <a:lnTo>
                    <a:pt x="125754" y="45917"/>
                  </a:lnTo>
                  <a:lnTo>
                    <a:pt x="125281" y="44424"/>
                  </a:lnTo>
                  <a:lnTo>
                    <a:pt x="124783" y="42955"/>
                  </a:lnTo>
                  <a:lnTo>
                    <a:pt x="124260" y="41487"/>
                  </a:lnTo>
                  <a:lnTo>
                    <a:pt x="123688" y="40043"/>
                  </a:lnTo>
                  <a:lnTo>
                    <a:pt x="123091" y="38600"/>
                  </a:lnTo>
                  <a:lnTo>
                    <a:pt x="122444" y="37157"/>
                  </a:lnTo>
                  <a:lnTo>
                    <a:pt x="121772" y="35738"/>
                  </a:lnTo>
                  <a:lnTo>
                    <a:pt x="121050" y="34344"/>
                  </a:lnTo>
                  <a:lnTo>
                    <a:pt x="120303" y="32951"/>
                  </a:lnTo>
                  <a:lnTo>
                    <a:pt x="119507" y="31582"/>
                  </a:lnTo>
                  <a:lnTo>
                    <a:pt x="118686" y="30213"/>
                  </a:lnTo>
                  <a:lnTo>
                    <a:pt x="117815" y="28869"/>
                  </a:lnTo>
                  <a:lnTo>
                    <a:pt x="116919" y="27550"/>
                  </a:lnTo>
                  <a:lnTo>
                    <a:pt x="115973" y="26231"/>
                  </a:lnTo>
                  <a:lnTo>
                    <a:pt x="115002" y="24937"/>
                  </a:lnTo>
                  <a:lnTo>
                    <a:pt x="114007" y="23668"/>
                  </a:lnTo>
                  <a:lnTo>
                    <a:pt x="112937" y="22424"/>
                  </a:lnTo>
                  <a:lnTo>
                    <a:pt x="111867" y="21204"/>
                  </a:lnTo>
                  <a:lnTo>
                    <a:pt x="110747" y="19985"/>
                  </a:lnTo>
                  <a:lnTo>
                    <a:pt x="109577" y="18790"/>
                  </a:lnTo>
                  <a:lnTo>
                    <a:pt x="108407" y="17645"/>
                  </a:lnTo>
                  <a:lnTo>
                    <a:pt x="107188" y="16526"/>
                  </a:lnTo>
                  <a:lnTo>
                    <a:pt x="105969" y="15430"/>
                  </a:lnTo>
                  <a:lnTo>
                    <a:pt x="104724" y="14385"/>
                  </a:lnTo>
                  <a:lnTo>
                    <a:pt x="103430" y="13390"/>
                  </a:lnTo>
                  <a:lnTo>
                    <a:pt x="102161" y="12419"/>
                  </a:lnTo>
                  <a:lnTo>
                    <a:pt x="100842" y="11473"/>
                  </a:lnTo>
                  <a:lnTo>
                    <a:pt x="99523" y="10578"/>
                  </a:lnTo>
                  <a:lnTo>
                    <a:pt x="98179" y="9707"/>
                  </a:lnTo>
                  <a:lnTo>
                    <a:pt x="96810" y="8885"/>
                  </a:lnTo>
                  <a:lnTo>
                    <a:pt x="95441" y="8089"/>
                  </a:lnTo>
                  <a:lnTo>
                    <a:pt x="94048" y="7342"/>
                  </a:lnTo>
                  <a:lnTo>
                    <a:pt x="92654" y="6621"/>
                  </a:lnTo>
                  <a:lnTo>
                    <a:pt x="91236" y="5949"/>
                  </a:lnTo>
                  <a:lnTo>
                    <a:pt x="89792" y="5302"/>
                  </a:lnTo>
                  <a:lnTo>
                    <a:pt x="88349" y="4704"/>
                  </a:lnTo>
                  <a:lnTo>
                    <a:pt x="86905" y="4132"/>
                  </a:lnTo>
                  <a:lnTo>
                    <a:pt x="85437" y="3609"/>
                  </a:lnTo>
                  <a:lnTo>
                    <a:pt x="83944" y="3112"/>
                  </a:lnTo>
                  <a:lnTo>
                    <a:pt x="82475" y="2639"/>
                  </a:lnTo>
                  <a:lnTo>
                    <a:pt x="80982" y="2216"/>
                  </a:lnTo>
                  <a:lnTo>
                    <a:pt x="79464" y="1842"/>
                  </a:lnTo>
                  <a:lnTo>
                    <a:pt x="77971" y="1494"/>
                  </a:lnTo>
                  <a:lnTo>
                    <a:pt x="76453" y="1170"/>
                  </a:lnTo>
                  <a:lnTo>
                    <a:pt x="74935" y="897"/>
                  </a:lnTo>
                  <a:lnTo>
                    <a:pt x="73417" y="648"/>
                  </a:lnTo>
                  <a:lnTo>
                    <a:pt x="71874" y="449"/>
                  </a:lnTo>
                  <a:lnTo>
                    <a:pt x="70356" y="299"/>
                  </a:lnTo>
                  <a:lnTo>
                    <a:pt x="68813" y="175"/>
                  </a:lnTo>
                  <a:lnTo>
                    <a:pt x="67270" y="75"/>
                  </a:lnTo>
                  <a:lnTo>
                    <a:pt x="65727" y="26"/>
                  </a:lnTo>
                  <a:lnTo>
                    <a:pt x="641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67"/>
            <p:cNvSpPr/>
            <p:nvPr/>
          </p:nvSpPr>
          <p:spPr>
            <a:xfrm>
              <a:off x="622108" y="2292240"/>
              <a:ext cx="1814821" cy="1814821"/>
            </a:xfrm>
            <a:custGeom>
              <a:avLst/>
              <a:gdLst/>
              <a:ahLst/>
              <a:cxnLst/>
              <a:rect l="l" t="t" r="r" b="b"/>
              <a:pathLst>
                <a:path w="128392" h="128392" fill="none" extrusionOk="0">
                  <a:moveTo>
                    <a:pt x="18790" y="18790"/>
                  </a:moveTo>
                  <a:lnTo>
                    <a:pt x="18790" y="18790"/>
                  </a:lnTo>
                  <a:lnTo>
                    <a:pt x="19985" y="17645"/>
                  </a:lnTo>
                  <a:lnTo>
                    <a:pt x="21179" y="16526"/>
                  </a:lnTo>
                  <a:lnTo>
                    <a:pt x="22424" y="15430"/>
                  </a:lnTo>
                  <a:lnTo>
                    <a:pt x="23668" y="14385"/>
                  </a:lnTo>
                  <a:lnTo>
                    <a:pt x="24937" y="13390"/>
                  </a:lnTo>
                  <a:lnTo>
                    <a:pt x="26231" y="12419"/>
                  </a:lnTo>
                  <a:lnTo>
                    <a:pt x="27550" y="11473"/>
                  </a:lnTo>
                  <a:lnTo>
                    <a:pt x="28869" y="10578"/>
                  </a:lnTo>
                  <a:lnTo>
                    <a:pt x="30213" y="9707"/>
                  </a:lnTo>
                  <a:lnTo>
                    <a:pt x="31557" y="8885"/>
                  </a:lnTo>
                  <a:lnTo>
                    <a:pt x="32951" y="8089"/>
                  </a:lnTo>
                  <a:lnTo>
                    <a:pt x="34344" y="7342"/>
                  </a:lnTo>
                  <a:lnTo>
                    <a:pt x="35738" y="6621"/>
                  </a:lnTo>
                  <a:lnTo>
                    <a:pt x="37157" y="5949"/>
                  </a:lnTo>
                  <a:lnTo>
                    <a:pt x="38600" y="5302"/>
                  </a:lnTo>
                  <a:lnTo>
                    <a:pt x="40043" y="4704"/>
                  </a:lnTo>
                  <a:lnTo>
                    <a:pt x="41487" y="4132"/>
                  </a:lnTo>
                  <a:lnTo>
                    <a:pt x="42955" y="3609"/>
                  </a:lnTo>
                  <a:lnTo>
                    <a:pt x="44424" y="3112"/>
                  </a:lnTo>
                  <a:lnTo>
                    <a:pt x="45917" y="2639"/>
                  </a:lnTo>
                  <a:lnTo>
                    <a:pt x="47410" y="2216"/>
                  </a:lnTo>
                  <a:lnTo>
                    <a:pt x="48903" y="1842"/>
                  </a:lnTo>
                  <a:lnTo>
                    <a:pt x="50421" y="1494"/>
                  </a:lnTo>
                  <a:lnTo>
                    <a:pt x="51939" y="1170"/>
                  </a:lnTo>
                  <a:lnTo>
                    <a:pt x="53457" y="897"/>
                  </a:lnTo>
                  <a:lnTo>
                    <a:pt x="54976" y="648"/>
                  </a:lnTo>
                  <a:lnTo>
                    <a:pt x="56494" y="449"/>
                  </a:lnTo>
                  <a:lnTo>
                    <a:pt x="58037" y="299"/>
                  </a:lnTo>
                  <a:lnTo>
                    <a:pt x="59580" y="175"/>
                  </a:lnTo>
                  <a:lnTo>
                    <a:pt x="61123" y="75"/>
                  </a:lnTo>
                  <a:lnTo>
                    <a:pt x="62641" y="26"/>
                  </a:lnTo>
                  <a:lnTo>
                    <a:pt x="64184" y="1"/>
                  </a:lnTo>
                  <a:lnTo>
                    <a:pt x="65727" y="26"/>
                  </a:lnTo>
                  <a:lnTo>
                    <a:pt x="67270" y="75"/>
                  </a:lnTo>
                  <a:lnTo>
                    <a:pt x="68813" y="175"/>
                  </a:lnTo>
                  <a:lnTo>
                    <a:pt x="70356" y="299"/>
                  </a:lnTo>
                  <a:lnTo>
                    <a:pt x="71874" y="449"/>
                  </a:lnTo>
                  <a:lnTo>
                    <a:pt x="73417" y="648"/>
                  </a:lnTo>
                  <a:lnTo>
                    <a:pt x="74935" y="897"/>
                  </a:lnTo>
                  <a:lnTo>
                    <a:pt x="76453" y="1170"/>
                  </a:lnTo>
                  <a:lnTo>
                    <a:pt x="77971" y="1494"/>
                  </a:lnTo>
                  <a:lnTo>
                    <a:pt x="79464" y="1842"/>
                  </a:lnTo>
                  <a:lnTo>
                    <a:pt x="80982" y="2216"/>
                  </a:lnTo>
                  <a:lnTo>
                    <a:pt x="82475" y="2639"/>
                  </a:lnTo>
                  <a:lnTo>
                    <a:pt x="83944" y="3112"/>
                  </a:lnTo>
                  <a:lnTo>
                    <a:pt x="85437" y="3609"/>
                  </a:lnTo>
                  <a:lnTo>
                    <a:pt x="86905" y="4132"/>
                  </a:lnTo>
                  <a:lnTo>
                    <a:pt x="88349" y="4704"/>
                  </a:lnTo>
                  <a:lnTo>
                    <a:pt x="89792" y="5302"/>
                  </a:lnTo>
                  <a:lnTo>
                    <a:pt x="91236" y="5949"/>
                  </a:lnTo>
                  <a:lnTo>
                    <a:pt x="92654" y="6621"/>
                  </a:lnTo>
                  <a:lnTo>
                    <a:pt x="94048" y="7342"/>
                  </a:lnTo>
                  <a:lnTo>
                    <a:pt x="95441" y="8089"/>
                  </a:lnTo>
                  <a:lnTo>
                    <a:pt x="96810" y="8885"/>
                  </a:lnTo>
                  <a:lnTo>
                    <a:pt x="98179" y="9707"/>
                  </a:lnTo>
                  <a:lnTo>
                    <a:pt x="99523" y="10578"/>
                  </a:lnTo>
                  <a:lnTo>
                    <a:pt x="100842" y="11473"/>
                  </a:lnTo>
                  <a:lnTo>
                    <a:pt x="102161" y="12419"/>
                  </a:lnTo>
                  <a:lnTo>
                    <a:pt x="103430" y="13390"/>
                  </a:lnTo>
                  <a:lnTo>
                    <a:pt x="104724" y="14385"/>
                  </a:lnTo>
                  <a:lnTo>
                    <a:pt x="105969" y="15430"/>
                  </a:lnTo>
                  <a:lnTo>
                    <a:pt x="107188" y="16526"/>
                  </a:lnTo>
                  <a:lnTo>
                    <a:pt x="108407" y="17645"/>
                  </a:lnTo>
                  <a:lnTo>
                    <a:pt x="109577" y="18790"/>
                  </a:lnTo>
                  <a:lnTo>
                    <a:pt x="109577" y="18790"/>
                  </a:lnTo>
                  <a:lnTo>
                    <a:pt x="110747" y="19985"/>
                  </a:lnTo>
                  <a:lnTo>
                    <a:pt x="111867" y="21204"/>
                  </a:lnTo>
                  <a:lnTo>
                    <a:pt x="112937" y="22424"/>
                  </a:lnTo>
                  <a:lnTo>
                    <a:pt x="114007" y="23668"/>
                  </a:lnTo>
                  <a:lnTo>
                    <a:pt x="115002" y="24937"/>
                  </a:lnTo>
                  <a:lnTo>
                    <a:pt x="115973" y="26231"/>
                  </a:lnTo>
                  <a:lnTo>
                    <a:pt x="116919" y="27550"/>
                  </a:lnTo>
                  <a:lnTo>
                    <a:pt x="117815" y="28869"/>
                  </a:lnTo>
                  <a:lnTo>
                    <a:pt x="118686" y="30213"/>
                  </a:lnTo>
                  <a:lnTo>
                    <a:pt x="119507" y="31582"/>
                  </a:lnTo>
                  <a:lnTo>
                    <a:pt x="120303" y="32951"/>
                  </a:lnTo>
                  <a:lnTo>
                    <a:pt x="121050" y="34344"/>
                  </a:lnTo>
                  <a:lnTo>
                    <a:pt x="121772" y="35738"/>
                  </a:lnTo>
                  <a:lnTo>
                    <a:pt x="122444" y="37157"/>
                  </a:lnTo>
                  <a:lnTo>
                    <a:pt x="123091" y="38600"/>
                  </a:lnTo>
                  <a:lnTo>
                    <a:pt x="123688" y="40043"/>
                  </a:lnTo>
                  <a:lnTo>
                    <a:pt x="124260" y="41487"/>
                  </a:lnTo>
                  <a:lnTo>
                    <a:pt x="124783" y="42955"/>
                  </a:lnTo>
                  <a:lnTo>
                    <a:pt x="125281" y="44424"/>
                  </a:lnTo>
                  <a:lnTo>
                    <a:pt x="125754" y="45917"/>
                  </a:lnTo>
                  <a:lnTo>
                    <a:pt x="126177" y="47410"/>
                  </a:lnTo>
                  <a:lnTo>
                    <a:pt x="126550" y="48903"/>
                  </a:lnTo>
                  <a:lnTo>
                    <a:pt x="126898" y="50421"/>
                  </a:lnTo>
                  <a:lnTo>
                    <a:pt x="127222" y="51939"/>
                  </a:lnTo>
                  <a:lnTo>
                    <a:pt x="127496" y="53457"/>
                  </a:lnTo>
                  <a:lnTo>
                    <a:pt x="127720" y="54976"/>
                  </a:lnTo>
                  <a:lnTo>
                    <a:pt x="127944" y="56519"/>
                  </a:lnTo>
                  <a:lnTo>
                    <a:pt x="128093" y="58037"/>
                  </a:lnTo>
                  <a:lnTo>
                    <a:pt x="128217" y="59580"/>
                  </a:lnTo>
                  <a:lnTo>
                    <a:pt x="128317" y="61123"/>
                  </a:lnTo>
                  <a:lnTo>
                    <a:pt x="128367" y="62666"/>
                  </a:lnTo>
                  <a:lnTo>
                    <a:pt x="128392" y="64209"/>
                  </a:lnTo>
                  <a:lnTo>
                    <a:pt x="128367" y="65727"/>
                  </a:lnTo>
                  <a:lnTo>
                    <a:pt x="128317" y="67270"/>
                  </a:lnTo>
                  <a:lnTo>
                    <a:pt x="128217" y="68813"/>
                  </a:lnTo>
                  <a:lnTo>
                    <a:pt x="128093" y="70356"/>
                  </a:lnTo>
                  <a:lnTo>
                    <a:pt x="127944" y="71874"/>
                  </a:lnTo>
                  <a:lnTo>
                    <a:pt x="127720" y="73417"/>
                  </a:lnTo>
                  <a:lnTo>
                    <a:pt x="127496" y="74935"/>
                  </a:lnTo>
                  <a:lnTo>
                    <a:pt x="127222" y="76453"/>
                  </a:lnTo>
                  <a:lnTo>
                    <a:pt x="126898" y="77971"/>
                  </a:lnTo>
                  <a:lnTo>
                    <a:pt x="126550" y="79489"/>
                  </a:lnTo>
                  <a:lnTo>
                    <a:pt x="126177" y="80982"/>
                  </a:lnTo>
                  <a:lnTo>
                    <a:pt x="125754" y="82475"/>
                  </a:lnTo>
                  <a:lnTo>
                    <a:pt x="125281" y="83969"/>
                  </a:lnTo>
                  <a:lnTo>
                    <a:pt x="124783" y="85437"/>
                  </a:lnTo>
                  <a:lnTo>
                    <a:pt x="124260" y="86905"/>
                  </a:lnTo>
                  <a:lnTo>
                    <a:pt x="123688" y="88349"/>
                  </a:lnTo>
                  <a:lnTo>
                    <a:pt x="123091" y="89792"/>
                  </a:lnTo>
                  <a:lnTo>
                    <a:pt x="122444" y="91236"/>
                  </a:lnTo>
                  <a:lnTo>
                    <a:pt x="121772" y="92654"/>
                  </a:lnTo>
                  <a:lnTo>
                    <a:pt x="121050" y="94048"/>
                  </a:lnTo>
                  <a:lnTo>
                    <a:pt x="120303" y="95441"/>
                  </a:lnTo>
                  <a:lnTo>
                    <a:pt x="119507" y="96810"/>
                  </a:lnTo>
                  <a:lnTo>
                    <a:pt x="118686" y="98179"/>
                  </a:lnTo>
                  <a:lnTo>
                    <a:pt x="117815" y="99523"/>
                  </a:lnTo>
                  <a:lnTo>
                    <a:pt x="116919" y="100842"/>
                  </a:lnTo>
                  <a:lnTo>
                    <a:pt x="115973" y="102161"/>
                  </a:lnTo>
                  <a:lnTo>
                    <a:pt x="115002" y="103455"/>
                  </a:lnTo>
                  <a:lnTo>
                    <a:pt x="114007" y="104724"/>
                  </a:lnTo>
                  <a:lnTo>
                    <a:pt x="112937" y="105968"/>
                  </a:lnTo>
                  <a:lnTo>
                    <a:pt x="111867" y="107188"/>
                  </a:lnTo>
                  <a:lnTo>
                    <a:pt x="110747" y="108407"/>
                  </a:lnTo>
                  <a:lnTo>
                    <a:pt x="109577" y="109602"/>
                  </a:lnTo>
                  <a:lnTo>
                    <a:pt x="109577" y="109602"/>
                  </a:lnTo>
                  <a:lnTo>
                    <a:pt x="108407" y="110747"/>
                  </a:lnTo>
                  <a:lnTo>
                    <a:pt x="107188" y="111867"/>
                  </a:lnTo>
                  <a:lnTo>
                    <a:pt x="105969" y="112962"/>
                  </a:lnTo>
                  <a:lnTo>
                    <a:pt x="104724" y="114007"/>
                  </a:lnTo>
                  <a:lnTo>
                    <a:pt x="103430" y="115002"/>
                  </a:lnTo>
                  <a:lnTo>
                    <a:pt x="102161" y="115998"/>
                  </a:lnTo>
                  <a:lnTo>
                    <a:pt x="100842" y="116919"/>
                  </a:lnTo>
                  <a:lnTo>
                    <a:pt x="99523" y="117815"/>
                  </a:lnTo>
                  <a:lnTo>
                    <a:pt x="98179" y="118686"/>
                  </a:lnTo>
                  <a:lnTo>
                    <a:pt x="96810" y="119507"/>
                  </a:lnTo>
                  <a:lnTo>
                    <a:pt x="95441" y="120303"/>
                  </a:lnTo>
                  <a:lnTo>
                    <a:pt x="94048" y="121050"/>
                  </a:lnTo>
                  <a:lnTo>
                    <a:pt x="92654" y="121772"/>
                  </a:lnTo>
                  <a:lnTo>
                    <a:pt x="91236" y="122444"/>
                  </a:lnTo>
                  <a:lnTo>
                    <a:pt x="89792" y="123091"/>
                  </a:lnTo>
                  <a:lnTo>
                    <a:pt x="88349" y="123688"/>
                  </a:lnTo>
                  <a:lnTo>
                    <a:pt x="86905" y="124260"/>
                  </a:lnTo>
                  <a:lnTo>
                    <a:pt x="85437" y="124808"/>
                  </a:lnTo>
                  <a:lnTo>
                    <a:pt x="83944" y="125305"/>
                  </a:lnTo>
                  <a:lnTo>
                    <a:pt x="82475" y="125753"/>
                  </a:lnTo>
                  <a:lnTo>
                    <a:pt x="80982" y="126177"/>
                  </a:lnTo>
                  <a:lnTo>
                    <a:pt x="79464" y="126575"/>
                  </a:lnTo>
                  <a:lnTo>
                    <a:pt x="77971" y="126923"/>
                  </a:lnTo>
                  <a:lnTo>
                    <a:pt x="76453" y="127222"/>
                  </a:lnTo>
                  <a:lnTo>
                    <a:pt x="74935" y="127496"/>
                  </a:lnTo>
                  <a:lnTo>
                    <a:pt x="73417" y="127744"/>
                  </a:lnTo>
                  <a:lnTo>
                    <a:pt x="71874" y="127943"/>
                  </a:lnTo>
                  <a:lnTo>
                    <a:pt x="70356" y="128093"/>
                  </a:lnTo>
                  <a:lnTo>
                    <a:pt x="68813" y="128242"/>
                  </a:lnTo>
                  <a:lnTo>
                    <a:pt x="67270" y="128317"/>
                  </a:lnTo>
                  <a:lnTo>
                    <a:pt x="65727" y="128391"/>
                  </a:lnTo>
                  <a:lnTo>
                    <a:pt x="64184" y="128391"/>
                  </a:lnTo>
                  <a:lnTo>
                    <a:pt x="62641" y="128391"/>
                  </a:lnTo>
                  <a:lnTo>
                    <a:pt x="61123" y="128317"/>
                  </a:lnTo>
                  <a:lnTo>
                    <a:pt x="59580" y="128242"/>
                  </a:lnTo>
                  <a:lnTo>
                    <a:pt x="58037" y="128093"/>
                  </a:lnTo>
                  <a:lnTo>
                    <a:pt x="56494" y="127943"/>
                  </a:lnTo>
                  <a:lnTo>
                    <a:pt x="54976" y="127744"/>
                  </a:lnTo>
                  <a:lnTo>
                    <a:pt x="53457" y="127496"/>
                  </a:lnTo>
                  <a:lnTo>
                    <a:pt x="51939" y="127222"/>
                  </a:lnTo>
                  <a:lnTo>
                    <a:pt x="50421" y="126923"/>
                  </a:lnTo>
                  <a:lnTo>
                    <a:pt x="48903" y="126575"/>
                  </a:lnTo>
                  <a:lnTo>
                    <a:pt x="47410" y="126177"/>
                  </a:lnTo>
                  <a:lnTo>
                    <a:pt x="45917" y="125753"/>
                  </a:lnTo>
                  <a:lnTo>
                    <a:pt x="44424" y="125305"/>
                  </a:lnTo>
                  <a:lnTo>
                    <a:pt x="42955" y="124808"/>
                  </a:lnTo>
                  <a:lnTo>
                    <a:pt x="41487" y="124260"/>
                  </a:lnTo>
                  <a:lnTo>
                    <a:pt x="40043" y="123688"/>
                  </a:lnTo>
                  <a:lnTo>
                    <a:pt x="38600" y="123091"/>
                  </a:lnTo>
                  <a:lnTo>
                    <a:pt x="37157" y="122444"/>
                  </a:lnTo>
                  <a:lnTo>
                    <a:pt x="35738" y="121772"/>
                  </a:lnTo>
                  <a:lnTo>
                    <a:pt x="34344" y="121050"/>
                  </a:lnTo>
                  <a:lnTo>
                    <a:pt x="32951" y="120303"/>
                  </a:lnTo>
                  <a:lnTo>
                    <a:pt x="31557" y="119507"/>
                  </a:lnTo>
                  <a:lnTo>
                    <a:pt x="30213" y="118686"/>
                  </a:lnTo>
                  <a:lnTo>
                    <a:pt x="28869" y="117815"/>
                  </a:lnTo>
                  <a:lnTo>
                    <a:pt x="27550" y="116919"/>
                  </a:lnTo>
                  <a:lnTo>
                    <a:pt x="26231" y="115998"/>
                  </a:lnTo>
                  <a:lnTo>
                    <a:pt x="24937" y="115002"/>
                  </a:lnTo>
                  <a:lnTo>
                    <a:pt x="23668" y="114007"/>
                  </a:lnTo>
                  <a:lnTo>
                    <a:pt x="22424" y="112962"/>
                  </a:lnTo>
                  <a:lnTo>
                    <a:pt x="21179" y="111867"/>
                  </a:lnTo>
                  <a:lnTo>
                    <a:pt x="19985" y="110747"/>
                  </a:lnTo>
                  <a:lnTo>
                    <a:pt x="18790" y="109602"/>
                  </a:lnTo>
                  <a:lnTo>
                    <a:pt x="18790" y="109602"/>
                  </a:lnTo>
                  <a:lnTo>
                    <a:pt x="17645" y="108407"/>
                  </a:lnTo>
                  <a:lnTo>
                    <a:pt x="16525" y="107188"/>
                  </a:lnTo>
                  <a:lnTo>
                    <a:pt x="15430" y="105968"/>
                  </a:lnTo>
                  <a:lnTo>
                    <a:pt x="14385" y="104724"/>
                  </a:lnTo>
                  <a:lnTo>
                    <a:pt x="13390" y="103455"/>
                  </a:lnTo>
                  <a:lnTo>
                    <a:pt x="12394" y="102161"/>
                  </a:lnTo>
                  <a:lnTo>
                    <a:pt x="11473" y="100842"/>
                  </a:lnTo>
                  <a:lnTo>
                    <a:pt x="10577" y="99523"/>
                  </a:lnTo>
                  <a:lnTo>
                    <a:pt x="9706" y="98179"/>
                  </a:lnTo>
                  <a:lnTo>
                    <a:pt x="8885" y="96810"/>
                  </a:lnTo>
                  <a:lnTo>
                    <a:pt x="8089" y="95441"/>
                  </a:lnTo>
                  <a:lnTo>
                    <a:pt x="7342" y="94048"/>
                  </a:lnTo>
                  <a:lnTo>
                    <a:pt x="6621" y="92654"/>
                  </a:lnTo>
                  <a:lnTo>
                    <a:pt x="5949" y="91236"/>
                  </a:lnTo>
                  <a:lnTo>
                    <a:pt x="5302" y="89792"/>
                  </a:lnTo>
                  <a:lnTo>
                    <a:pt x="4679" y="88349"/>
                  </a:lnTo>
                  <a:lnTo>
                    <a:pt x="4132" y="86905"/>
                  </a:lnTo>
                  <a:lnTo>
                    <a:pt x="3584" y="85437"/>
                  </a:lnTo>
                  <a:lnTo>
                    <a:pt x="3087" y="83969"/>
                  </a:lnTo>
                  <a:lnTo>
                    <a:pt x="2639" y="82475"/>
                  </a:lnTo>
                  <a:lnTo>
                    <a:pt x="2216" y="80982"/>
                  </a:lnTo>
                  <a:lnTo>
                    <a:pt x="1817" y="79489"/>
                  </a:lnTo>
                  <a:lnTo>
                    <a:pt x="1469" y="77971"/>
                  </a:lnTo>
                  <a:lnTo>
                    <a:pt x="1170" y="76453"/>
                  </a:lnTo>
                  <a:lnTo>
                    <a:pt x="897" y="74935"/>
                  </a:lnTo>
                  <a:lnTo>
                    <a:pt x="648" y="73417"/>
                  </a:lnTo>
                  <a:lnTo>
                    <a:pt x="449" y="71874"/>
                  </a:lnTo>
                  <a:lnTo>
                    <a:pt x="274" y="70356"/>
                  </a:lnTo>
                  <a:lnTo>
                    <a:pt x="150" y="68813"/>
                  </a:lnTo>
                  <a:lnTo>
                    <a:pt x="75" y="67270"/>
                  </a:lnTo>
                  <a:lnTo>
                    <a:pt x="1" y="65727"/>
                  </a:lnTo>
                  <a:lnTo>
                    <a:pt x="1" y="64209"/>
                  </a:lnTo>
                  <a:lnTo>
                    <a:pt x="1" y="62666"/>
                  </a:lnTo>
                  <a:lnTo>
                    <a:pt x="75" y="61123"/>
                  </a:lnTo>
                  <a:lnTo>
                    <a:pt x="150" y="59580"/>
                  </a:lnTo>
                  <a:lnTo>
                    <a:pt x="274" y="58037"/>
                  </a:lnTo>
                  <a:lnTo>
                    <a:pt x="449" y="56519"/>
                  </a:lnTo>
                  <a:lnTo>
                    <a:pt x="648" y="54976"/>
                  </a:lnTo>
                  <a:lnTo>
                    <a:pt x="897" y="53457"/>
                  </a:lnTo>
                  <a:lnTo>
                    <a:pt x="1170" y="51939"/>
                  </a:lnTo>
                  <a:lnTo>
                    <a:pt x="1469" y="50421"/>
                  </a:lnTo>
                  <a:lnTo>
                    <a:pt x="1817" y="48903"/>
                  </a:lnTo>
                  <a:lnTo>
                    <a:pt x="2216" y="47410"/>
                  </a:lnTo>
                  <a:lnTo>
                    <a:pt x="2639" y="45917"/>
                  </a:lnTo>
                  <a:lnTo>
                    <a:pt x="3087" y="44424"/>
                  </a:lnTo>
                  <a:lnTo>
                    <a:pt x="3584" y="42955"/>
                  </a:lnTo>
                  <a:lnTo>
                    <a:pt x="4132" y="41487"/>
                  </a:lnTo>
                  <a:lnTo>
                    <a:pt x="4679" y="40043"/>
                  </a:lnTo>
                  <a:lnTo>
                    <a:pt x="5302" y="38600"/>
                  </a:lnTo>
                  <a:lnTo>
                    <a:pt x="5949" y="37157"/>
                  </a:lnTo>
                  <a:lnTo>
                    <a:pt x="6621" y="35738"/>
                  </a:lnTo>
                  <a:lnTo>
                    <a:pt x="7342" y="34344"/>
                  </a:lnTo>
                  <a:lnTo>
                    <a:pt x="8089" y="32951"/>
                  </a:lnTo>
                  <a:lnTo>
                    <a:pt x="8885" y="31582"/>
                  </a:lnTo>
                  <a:lnTo>
                    <a:pt x="9706" y="30213"/>
                  </a:lnTo>
                  <a:lnTo>
                    <a:pt x="10577" y="28869"/>
                  </a:lnTo>
                  <a:lnTo>
                    <a:pt x="11473" y="27550"/>
                  </a:lnTo>
                  <a:lnTo>
                    <a:pt x="12394" y="26231"/>
                  </a:lnTo>
                  <a:lnTo>
                    <a:pt x="13390" y="24937"/>
                  </a:lnTo>
                  <a:lnTo>
                    <a:pt x="14385" y="23668"/>
                  </a:lnTo>
                  <a:lnTo>
                    <a:pt x="15430" y="22424"/>
                  </a:lnTo>
                  <a:lnTo>
                    <a:pt x="16525" y="21204"/>
                  </a:lnTo>
                  <a:lnTo>
                    <a:pt x="17645" y="19985"/>
                  </a:lnTo>
                  <a:lnTo>
                    <a:pt x="18790" y="187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67"/>
            <p:cNvSpPr/>
            <p:nvPr/>
          </p:nvSpPr>
          <p:spPr>
            <a:xfrm>
              <a:off x="790611" y="2460743"/>
              <a:ext cx="1292434" cy="1292434"/>
            </a:xfrm>
            <a:custGeom>
              <a:avLst/>
              <a:gdLst/>
              <a:ahLst/>
              <a:cxnLst/>
              <a:rect l="l" t="t" r="r" b="b"/>
              <a:pathLst>
                <a:path w="91435" h="91435" extrusionOk="0">
                  <a:moveTo>
                    <a:pt x="52312" y="0"/>
                  </a:moveTo>
                  <a:lnTo>
                    <a:pt x="50969" y="25"/>
                  </a:lnTo>
                  <a:lnTo>
                    <a:pt x="49600" y="75"/>
                  </a:lnTo>
                  <a:lnTo>
                    <a:pt x="48256" y="175"/>
                  </a:lnTo>
                  <a:lnTo>
                    <a:pt x="46912" y="299"/>
                  </a:lnTo>
                  <a:lnTo>
                    <a:pt x="45568" y="448"/>
                  </a:lnTo>
                  <a:lnTo>
                    <a:pt x="44224" y="648"/>
                  </a:lnTo>
                  <a:lnTo>
                    <a:pt x="42880" y="871"/>
                  </a:lnTo>
                  <a:lnTo>
                    <a:pt x="41561" y="1120"/>
                  </a:lnTo>
                  <a:lnTo>
                    <a:pt x="40242" y="1419"/>
                  </a:lnTo>
                  <a:lnTo>
                    <a:pt x="38923" y="1743"/>
                  </a:lnTo>
                  <a:lnTo>
                    <a:pt x="37604" y="2116"/>
                  </a:lnTo>
                  <a:lnTo>
                    <a:pt x="36310" y="2514"/>
                  </a:lnTo>
                  <a:lnTo>
                    <a:pt x="35016" y="2937"/>
                  </a:lnTo>
                  <a:lnTo>
                    <a:pt x="33747" y="3410"/>
                  </a:lnTo>
                  <a:lnTo>
                    <a:pt x="32453" y="3908"/>
                  </a:lnTo>
                  <a:lnTo>
                    <a:pt x="31208" y="4430"/>
                  </a:lnTo>
                  <a:lnTo>
                    <a:pt x="29964" y="5003"/>
                  </a:lnTo>
                  <a:lnTo>
                    <a:pt x="28720" y="5625"/>
                  </a:lnTo>
                  <a:lnTo>
                    <a:pt x="27500" y="6247"/>
                  </a:lnTo>
                  <a:lnTo>
                    <a:pt x="26281" y="6919"/>
                  </a:lnTo>
                  <a:lnTo>
                    <a:pt x="25086" y="7616"/>
                  </a:lnTo>
                  <a:lnTo>
                    <a:pt x="23917" y="8362"/>
                  </a:lnTo>
                  <a:lnTo>
                    <a:pt x="22747" y="9134"/>
                  </a:lnTo>
                  <a:lnTo>
                    <a:pt x="21627" y="9955"/>
                  </a:lnTo>
                  <a:lnTo>
                    <a:pt x="20482" y="10776"/>
                  </a:lnTo>
                  <a:lnTo>
                    <a:pt x="19387" y="11672"/>
                  </a:lnTo>
                  <a:lnTo>
                    <a:pt x="18292" y="12568"/>
                  </a:lnTo>
                  <a:lnTo>
                    <a:pt x="17222" y="13514"/>
                  </a:lnTo>
                  <a:lnTo>
                    <a:pt x="16177" y="14485"/>
                  </a:lnTo>
                  <a:lnTo>
                    <a:pt x="15156" y="15505"/>
                  </a:lnTo>
                  <a:lnTo>
                    <a:pt x="14161" y="16525"/>
                  </a:lnTo>
                  <a:lnTo>
                    <a:pt x="13165" y="17620"/>
                  </a:lnTo>
                  <a:lnTo>
                    <a:pt x="12294" y="18641"/>
                  </a:lnTo>
                  <a:lnTo>
                    <a:pt x="11423" y="19661"/>
                  </a:lnTo>
                  <a:lnTo>
                    <a:pt x="10627" y="20731"/>
                  </a:lnTo>
                  <a:lnTo>
                    <a:pt x="9831" y="21801"/>
                  </a:lnTo>
                  <a:lnTo>
                    <a:pt x="9059" y="22871"/>
                  </a:lnTo>
                  <a:lnTo>
                    <a:pt x="8337" y="23966"/>
                  </a:lnTo>
                  <a:lnTo>
                    <a:pt x="7641" y="25086"/>
                  </a:lnTo>
                  <a:lnTo>
                    <a:pt x="6969" y="26206"/>
                  </a:lnTo>
                  <a:lnTo>
                    <a:pt x="6347" y="27326"/>
                  </a:lnTo>
                  <a:lnTo>
                    <a:pt x="5724" y="28496"/>
                  </a:lnTo>
                  <a:lnTo>
                    <a:pt x="5152" y="29641"/>
                  </a:lnTo>
                  <a:lnTo>
                    <a:pt x="4604" y="30810"/>
                  </a:lnTo>
                  <a:lnTo>
                    <a:pt x="4107" y="31980"/>
                  </a:lnTo>
                  <a:lnTo>
                    <a:pt x="3609" y="33174"/>
                  </a:lnTo>
                  <a:lnTo>
                    <a:pt x="3161" y="34369"/>
                  </a:lnTo>
                  <a:lnTo>
                    <a:pt x="2738" y="35564"/>
                  </a:lnTo>
                  <a:lnTo>
                    <a:pt x="2340" y="36783"/>
                  </a:lnTo>
                  <a:lnTo>
                    <a:pt x="1991" y="38003"/>
                  </a:lnTo>
                  <a:lnTo>
                    <a:pt x="1668" y="39222"/>
                  </a:lnTo>
                  <a:lnTo>
                    <a:pt x="1369" y="40441"/>
                  </a:lnTo>
                  <a:lnTo>
                    <a:pt x="1095" y="41686"/>
                  </a:lnTo>
                  <a:lnTo>
                    <a:pt x="847" y="42930"/>
                  </a:lnTo>
                  <a:lnTo>
                    <a:pt x="647" y="44174"/>
                  </a:lnTo>
                  <a:lnTo>
                    <a:pt x="448" y="45419"/>
                  </a:lnTo>
                  <a:lnTo>
                    <a:pt x="299" y="46663"/>
                  </a:lnTo>
                  <a:lnTo>
                    <a:pt x="199" y="47907"/>
                  </a:lnTo>
                  <a:lnTo>
                    <a:pt x="100" y="49177"/>
                  </a:lnTo>
                  <a:lnTo>
                    <a:pt x="50" y="50421"/>
                  </a:lnTo>
                  <a:lnTo>
                    <a:pt x="0" y="51690"/>
                  </a:lnTo>
                  <a:lnTo>
                    <a:pt x="0" y="52935"/>
                  </a:lnTo>
                  <a:lnTo>
                    <a:pt x="50" y="54179"/>
                  </a:lnTo>
                  <a:lnTo>
                    <a:pt x="100" y="55448"/>
                  </a:lnTo>
                  <a:lnTo>
                    <a:pt x="199" y="56692"/>
                  </a:lnTo>
                  <a:lnTo>
                    <a:pt x="324" y="57937"/>
                  </a:lnTo>
                  <a:lnTo>
                    <a:pt x="473" y="59181"/>
                  </a:lnTo>
                  <a:lnTo>
                    <a:pt x="647" y="60425"/>
                  </a:lnTo>
                  <a:lnTo>
                    <a:pt x="847" y="61670"/>
                  </a:lnTo>
                  <a:lnTo>
                    <a:pt x="1095" y="62914"/>
                  </a:lnTo>
                  <a:lnTo>
                    <a:pt x="1369" y="64134"/>
                  </a:lnTo>
                  <a:lnTo>
                    <a:pt x="1668" y="65353"/>
                  </a:lnTo>
                  <a:lnTo>
                    <a:pt x="1991" y="66573"/>
                  </a:lnTo>
                  <a:lnTo>
                    <a:pt x="2340" y="67767"/>
                  </a:lnTo>
                  <a:lnTo>
                    <a:pt x="2738" y="68987"/>
                  </a:lnTo>
                  <a:lnTo>
                    <a:pt x="3136" y="70181"/>
                  </a:lnTo>
                  <a:lnTo>
                    <a:pt x="3584" y="71351"/>
                  </a:lnTo>
                  <a:lnTo>
                    <a:pt x="4057" y="72520"/>
                  </a:lnTo>
                  <a:lnTo>
                    <a:pt x="4580" y="73690"/>
                  </a:lnTo>
                  <a:lnTo>
                    <a:pt x="5102" y="74860"/>
                  </a:lnTo>
                  <a:lnTo>
                    <a:pt x="5675" y="76005"/>
                  </a:lnTo>
                  <a:lnTo>
                    <a:pt x="6272" y="77124"/>
                  </a:lnTo>
                  <a:lnTo>
                    <a:pt x="6894" y="78244"/>
                  </a:lnTo>
                  <a:lnTo>
                    <a:pt x="7541" y="79364"/>
                  </a:lnTo>
                  <a:lnTo>
                    <a:pt x="8213" y="80459"/>
                  </a:lnTo>
                  <a:lnTo>
                    <a:pt x="8935" y="81529"/>
                  </a:lnTo>
                  <a:lnTo>
                    <a:pt x="9656" y="82600"/>
                  </a:lnTo>
                  <a:lnTo>
                    <a:pt x="10428" y="83645"/>
                  </a:lnTo>
                  <a:lnTo>
                    <a:pt x="11224" y="84690"/>
                  </a:lnTo>
                  <a:lnTo>
                    <a:pt x="12046" y="85686"/>
                  </a:lnTo>
                  <a:lnTo>
                    <a:pt x="12917" y="86706"/>
                  </a:lnTo>
                  <a:lnTo>
                    <a:pt x="13788" y="87676"/>
                  </a:lnTo>
                  <a:lnTo>
                    <a:pt x="14708" y="88647"/>
                  </a:lnTo>
                  <a:lnTo>
                    <a:pt x="15629" y="89593"/>
                  </a:lnTo>
                  <a:lnTo>
                    <a:pt x="16600" y="90514"/>
                  </a:lnTo>
                  <a:lnTo>
                    <a:pt x="17620" y="91434"/>
                  </a:lnTo>
                  <a:lnTo>
                    <a:pt x="16799" y="90489"/>
                  </a:lnTo>
                  <a:lnTo>
                    <a:pt x="16027" y="89543"/>
                  </a:lnTo>
                  <a:lnTo>
                    <a:pt x="15256" y="88572"/>
                  </a:lnTo>
                  <a:lnTo>
                    <a:pt x="14534" y="87602"/>
                  </a:lnTo>
                  <a:lnTo>
                    <a:pt x="13813" y="86606"/>
                  </a:lnTo>
                  <a:lnTo>
                    <a:pt x="13141" y="85611"/>
                  </a:lnTo>
                  <a:lnTo>
                    <a:pt x="12494" y="84591"/>
                  </a:lnTo>
                  <a:lnTo>
                    <a:pt x="11846" y="83570"/>
                  </a:lnTo>
                  <a:lnTo>
                    <a:pt x="11249" y="82550"/>
                  </a:lnTo>
                  <a:lnTo>
                    <a:pt x="10677" y="81505"/>
                  </a:lnTo>
                  <a:lnTo>
                    <a:pt x="10129" y="80434"/>
                  </a:lnTo>
                  <a:lnTo>
                    <a:pt x="9607" y="79364"/>
                  </a:lnTo>
                  <a:lnTo>
                    <a:pt x="9109" y="78294"/>
                  </a:lnTo>
                  <a:lnTo>
                    <a:pt x="8611" y="77224"/>
                  </a:lnTo>
                  <a:lnTo>
                    <a:pt x="8163" y="76129"/>
                  </a:lnTo>
                  <a:lnTo>
                    <a:pt x="7740" y="75034"/>
                  </a:lnTo>
                  <a:lnTo>
                    <a:pt x="7342" y="73914"/>
                  </a:lnTo>
                  <a:lnTo>
                    <a:pt x="6969" y="72794"/>
                  </a:lnTo>
                  <a:lnTo>
                    <a:pt x="6620" y="71674"/>
                  </a:lnTo>
                  <a:lnTo>
                    <a:pt x="6322" y="70554"/>
                  </a:lnTo>
                  <a:lnTo>
                    <a:pt x="6023" y="69434"/>
                  </a:lnTo>
                  <a:lnTo>
                    <a:pt x="5749" y="68290"/>
                  </a:lnTo>
                  <a:lnTo>
                    <a:pt x="5500" y="67145"/>
                  </a:lnTo>
                  <a:lnTo>
                    <a:pt x="5276" y="66000"/>
                  </a:lnTo>
                  <a:lnTo>
                    <a:pt x="5102" y="64855"/>
                  </a:lnTo>
                  <a:lnTo>
                    <a:pt x="4928" y="63711"/>
                  </a:lnTo>
                  <a:lnTo>
                    <a:pt x="4779" y="62541"/>
                  </a:lnTo>
                  <a:lnTo>
                    <a:pt x="4679" y="61396"/>
                  </a:lnTo>
                  <a:lnTo>
                    <a:pt x="4580" y="60226"/>
                  </a:lnTo>
                  <a:lnTo>
                    <a:pt x="4505" y="59082"/>
                  </a:lnTo>
                  <a:lnTo>
                    <a:pt x="4480" y="57912"/>
                  </a:lnTo>
                  <a:lnTo>
                    <a:pt x="4455" y="56742"/>
                  </a:lnTo>
                  <a:lnTo>
                    <a:pt x="4480" y="55597"/>
                  </a:lnTo>
                  <a:lnTo>
                    <a:pt x="4530" y="54428"/>
                  </a:lnTo>
                  <a:lnTo>
                    <a:pt x="4580" y="53258"/>
                  </a:lnTo>
                  <a:lnTo>
                    <a:pt x="4679" y="52113"/>
                  </a:lnTo>
                  <a:lnTo>
                    <a:pt x="4779" y="50944"/>
                  </a:lnTo>
                  <a:lnTo>
                    <a:pt x="4928" y="49799"/>
                  </a:lnTo>
                  <a:lnTo>
                    <a:pt x="5102" y="48654"/>
                  </a:lnTo>
                  <a:lnTo>
                    <a:pt x="5301" y="47484"/>
                  </a:lnTo>
                  <a:lnTo>
                    <a:pt x="5500" y="46340"/>
                  </a:lnTo>
                  <a:lnTo>
                    <a:pt x="5749" y="45220"/>
                  </a:lnTo>
                  <a:lnTo>
                    <a:pt x="6023" y="44075"/>
                  </a:lnTo>
                  <a:lnTo>
                    <a:pt x="6322" y="42930"/>
                  </a:lnTo>
                  <a:lnTo>
                    <a:pt x="6645" y="41810"/>
                  </a:lnTo>
                  <a:lnTo>
                    <a:pt x="6994" y="40690"/>
                  </a:lnTo>
                  <a:lnTo>
                    <a:pt x="7367" y="39570"/>
                  </a:lnTo>
                  <a:lnTo>
                    <a:pt x="7765" y="38475"/>
                  </a:lnTo>
                  <a:lnTo>
                    <a:pt x="8188" y="37380"/>
                  </a:lnTo>
                  <a:lnTo>
                    <a:pt x="8636" y="36285"/>
                  </a:lnTo>
                  <a:lnTo>
                    <a:pt x="9109" y="35190"/>
                  </a:lnTo>
                  <a:lnTo>
                    <a:pt x="9607" y="34120"/>
                  </a:lnTo>
                  <a:lnTo>
                    <a:pt x="10129" y="33050"/>
                  </a:lnTo>
                  <a:lnTo>
                    <a:pt x="10702" y="32005"/>
                  </a:lnTo>
                  <a:lnTo>
                    <a:pt x="11274" y="30960"/>
                  </a:lnTo>
                  <a:lnTo>
                    <a:pt x="11871" y="29914"/>
                  </a:lnTo>
                  <a:lnTo>
                    <a:pt x="12494" y="28894"/>
                  </a:lnTo>
                  <a:lnTo>
                    <a:pt x="13165" y="27899"/>
                  </a:lnTo>
                  <a:lnTo>
                    <a:pt x="13837" y="26878"/>
                  </a:lnTo>
                  <a:lnTo>
                    <a:pt x="14534" y="25908"/>
                  </a:lnTo>
                  <a:lnTo>
                    <a:pt x="15281" y="24912"/>
                  </a:lnTo>
                  <a:lnTo>
                    <a:pt x="16027" y="23966"/>
                  </a:lnTo>
                  <a:lnTo>
                    <a:pt x="16824" y="23021"/>
                  </a:lnTo>
                  <a:lnTo>
                    <a:pt x="17620" y="22075"/>
                  </a:lnTo>
                  <a:lnTo>
                    <a:pt x="18616" y="21005"/>
                  </a:lnTo>
                  <a:lnTo>
                    <a:pt x="19611" y="19960"/>
                  </a:lnTo>
                  <a:lnTo>
                    <a:pt x="20632" y="18939"/>
                  </a:lnTo>
                  <a:lnTo>
                    <a:pt x="21677" y="17969"/>
                  </a:lnTo>
                  <a:lnTo>
                    <a:pt x="22747" y="17023"/>
                  </a:lnTo>
                  <a:lnTo>
                    <a:pt x="23842" y="16127"/>
                  </a:lnTo>
                  <a:lnTo>
                    <a:pt x="24937" y="15256"/>
                  </a:lnTo>
                  <a:lnTo>
                    <a:pt x="26082" y="14410"/>
                  </a:lnTo>
                  <a:lnTo>
                    <a:pt x="27227" y="13589"/>
                  </a:lnTo>
                  <a:lnTo>
                    <a:pt x="28371" y="12817"/>
                  </a:lnTo>
                  <a:lnTo>
                    <a:pt x="29566" y="12095"/>
                  </a:lnTo>
                  <a:lnTo>
                    <a:pt x="30760" y="11374"/>
                  </a:lnTo>
                  <a:lnTo>
                    <a:pt x="31955" y="10702"/>
                  </a:lnTo>
                  <a:lnTo>
                    <a:pt x="33174" y="10080"/>
                  </a:lnTo>
                  <a:lnTo>
                    <a:pt x="34419" y="9482"/>
                  </a:lnTo>
                  <a:lnTo>
                    <a:pt x="35663" y="8910"/>
                  </a:lnTo>
                  <a:lnTo>
                    <a:pt x="36932" y="8362"/>
                  </a:lnTo>
                  <a:lnTo>
                    <a:pt x="38202" y="7865"/>
                  </a:lnTo>
                  <a:lnTo>
                    <a:pt x="39471" y="7392"/>
                  </a:lnTo>
                  <a:lnTo>
                    <a:pt x="40765" y="6969"/>
                  </a:lnTo>
                  <a:lnTo>
                    <a:pt x="42059" y="6571"/>
                  </a:lnTo>
                  <a:lnTo>
                    <a:pt x="43378" y="6197"/>
                  </a:lnTo>
                  <a:lnTo>
                    <a:pt x="44697" y="5874"/>
                  </a:lnTo>
                  <a:lnTo>
                    <a:pt x="46016" y="5575"/>
                  </a:lnTo>
                  <a:lnTo>
                    <a:pt x="47360" y="5326"/>
                  </a:lnTo>
                  <a:lnTo>
                    <a:pt x="48679" y="5102"/>
                  </a:lnTo>
                  <a:lnTo>
                    <a:pt x="50023" y="4903"/>
                  </a:lnTo>
                  <a:lnTo>
                    <a:pt x="51367" y="4754"/>
                  </a:lnTo>
                  <a:lnTo>
                    <a:pt x="52711" y="4629"/>
                  </a:lnTo>
                  <a:lnTo>
                    <a:pt x="54079" y="4530"/>
                  </a:lnTo>
                  <a:lnTo>
                    <a:pt x="55423" y="4480"/>
                  </a:lnTo>
                  <a:lnTo>
                    <a:pt x="57937" y="4480"/>
                  </a:lnTo>
                  <a:lnTo>
                    <a:pt x="59082" y="4530"/>
                  </a:lnTo>
                  <a:lnTo>
                    <a:pt x="60251" y="4580"/>
                  </a:lnTo>
                  <a:lnTo>
                    <a:pt x="61396" y="4679"/>
                  </a:lnTo>
                  <a:lnTo>
                    <a:pt x="62541" y="4779"/>
                  </a:lnTo>
                  <a:lnTo>
                    <a:pt x="63711" y="4928"/>
                  </a:lnTo>
                  <a:lnTo>
                    <a:pt x="64855" y="5102"/>
                  </a:lnTo>
                  <a:lnTo>
                    <a:pt x="66000" y="5276"/>
                  </a:lnTo>
                  <a:lnTo>
                    <a:pt x="67145" y="5500"/>
                  </a:lnTo>
                  <a:lnTo>
                    <a:pt x="68265" y="5749"/>
                  </a:lnTo>
                  <a:lnTo>
                    <a:pt x="69410" y="6023"/>
                  </a:lnTo>
                  <a:lnTo>
                    <a:pt x="70530" y="6322"/>
                  </a:lnTo>
                  <a:lnTo>
                    <a:pt x="71674" y="6620"/>
                  </a:lnTo>
                  <a:lnTo>
                    <a:pt x="72794" y="6969"/>
                  </a:lnTo>
                  <a:lnTo>
                    <a:pt x="73889" y="7342"/>
                  </a:lnTo>
                  <a:lnTo>
                    <a:pt x="75009" y="7740"/>
                  </a:lnTo>
                  <a:lnTo>
                    <a:pt x="76104" y="8163"/>
                  </a:lnTo>
                  <a:lnTo>
                    <a:pt x="77199" y="8611"/>
                  </a:lnTo>
                  <a:lnTo>
                    <a:pt x="78269" y="9084"/>
                  </a:lnTo>
                  <a:lnTo>
                    <a:pt x="79364" y="9582"/>
                  </a:lnTo>
                  <a:lnTo>
                    <a:pt x="80410" y="10129"/>
                  </a:lnTo>
                  <a:lnTo>
                    <a:pt x="81480" y="10677"/>
                  </a:lnTo>
                  <a:lnTo>
                    <a:pt x="82525" y="11249"/>
                  </a:lnTo>
                  <a:lnTo>
                    <a:pt x="83570" y="11847"/>
                  </a:lnTo>
                  <a:lnTo>
                    <a:pt x="84591" y="12494"/>
                  </a:lnTo>
                  <a:lnTo>
                    <a:pt x="85611" y="13141"/>
                  </a:lnTo>
                  <a:lnTo>
                    <a:pt x="86606" y="13837"/>
                  </a:lnTo>
                  <a:lnTo>
                    <a:pt x="87602" y="14534"/>
                  </a:lnTo>
                  <a:lnTo>
                    <a:pt x="88572" y="15281"/>
                  </a:lnTo>
                  <a:lnTo>
                    <a:pt x="89543" y="16028"/>
                  </a:lnTo>
                  <a:lnTo>
                    <a:pt x="90514" y="16824"/>
                  </a:lnTo>
                  <a:lnTo>
                    <a:pt x="91434" y="17645"/>
                  </a:lnTo>
                  <a:lnTo>
                    <a:pt x="90389" y="16475"/>
                  </a:lnTo>
                  <a:lnTo>
                    <a:pt x="89294" y="15331"/>
                  </a:lnTo>
                  <a:lnTo>
                    <a:pt x="88149" y="14236"/>
                  </a:lnTo>
                  <a:lnTo>
                    <a:pt x="86980" y="13166"/>
                  </a:lnTo>
                  <a:lnTo>
                    <a:pt x="86059" y="12369"/>
                  </a:lnTo>
                  <a:lnTo>
                    <a:pt x="85088" y="11573"/>
                  </a:lnTo>
                  <a:lnTo>
                    <a:pt x="84118" y="10801"/>
                  </a:lnTo>
                  <a:lnTo>
                    <a:pt x="83147" y="10080"/>
                  </a:lnTo>
                  <a:lnTo>
                    <a:pt x="82152" y="9358"/>
                  </a:lnTo>
                  <a:lnTo>
                    <a:pt x="81156" y="8686"/>
                  </a:lnTo>
                  <a:lnTo>
                    <a:pt x="80136" y="8014"/>
                  </a:lnTo>
                  <a:lnTo>
                    <a:pt x="79115" y="7392"/>
                  </a:lnTo>
                  <a:lnTo>
                    <a:pt x="78070" y="6795"/>
                  </a:lnTo>
                  <a:lnTo>
                    <a:pt x="77025" y="6197"/>
                  </a:lnTo>
                  <a:lnTo>
                    <a:pt x="75955" y="5650"/>
                  </a:lnTo>
                  <a:lnTo>
                    <a:pt x="74885" y="5127"/>
                  </a:lnTo>
                  <a:lnTo>
                    <a:pt x="73815" y="4629"/>
                  </a:lnTo>
                  <a:lnTo>
                    <a:pt x="72744" y="4157"/>
                  </a:lnTo>
                  <a:lnTo>
                    <a:pt x="71649" y="3709"/>
                  </a:lnTo>
                  <a:lnTo>
                    <a:pt x="70554" y="3286"/>
                  </a:lnTo>
                  <a:lnTo>
                    <a:pt x="69435" y="2887"/>
                  </a:lnTo>
                  <a:lnTo>
                    <a:pt x="68315" y="2514"/>
                  </a:lnTo>
                  <a:lnTo>
                    <a:pt x="67195" y="2166"/>
                  </a:lnTo>
                  <a:lnTo>
                    <a:pt x="66075" y="1842"/>
                  </a:lnTo>
                  <a:lnTo>
                    <a:pt x="64955" y="1543"/>
                  </a:lnTo>
                  <a:lnTo>
                    <a:pt x="63810" y="1295"/>
                  </a:lnTo>
                  <a:lnTo>
                    <a:pt x="62690" y="1046"/>
                  </a:lnTo>
                  <a:lnTo>
                    <a:pt x="61545" y="822"/>
                  </a:lnTo>
                  <a:lnTo>
                    <a:pt x="60401" y="623"/>
                  </a:lnTo>
                  <a:lnTo>
                    <a:pt x="59256" y="473"/>
                  </a:lnTo>
                  <a:lnTo>
                    <a:pt x="58086" y="324"/>
                  </a:lnTo>
                  <a:lnTo>
                    <a:pt x="56941" y="224"/>
                  </a:lnTo>
                  <a:lnTo>
                    <a:pt x="55797" y="125"/>
                  </a:lnTo>
                  <a:lnTo>
                    <a:pt x="54627" y="50"/>
                  </a:lnTo>
                  <a:lnTo>
                    <a:pt x="53482" y="25"/>
                  </a:lnTo>
                  <a:lnTo>
                    <a:pt x="52312" y="0"/>
                  </a:lnTo>
                  <a:close/>
                </a:path>
              </a:pathLst>
            </a:custGeom>
            <a:solidFill>
              <a:srgbClr val="DA9A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67"/>
            <p:cNvSpPr/>
            <p:nvPr/>
          </p:nvSpPr>
          <p:spPr>
            <a:xfrm>
              <a:off x="790611" y="2460743"/>
              <a:ext cx="1292434" cy="1292434"/>
            </a:xfrm>
            <a:custGeom>
              <a:avLst/>
              <a:gdLst/>
              <a:ahLst/>
              <a:cxnLst/>
              <a:rect l="l" t="t" r="r" b="b"/>
              <a:pathLst>
                <a:path w="91435" h="91435" fill="none" extrusionOk="0">
                  <a:moveTo>
                    <a:pt x="52312" y="0"/>
                  </a:moveTo>
                  <a:lnTo>
                    <a:pt x="52312" y="0"/>
                  </a:lnTo>
                  <a:lnTo>
                    <a:pt x="50969" y="25"/>
                  </a:lnTo>
                  <a:lnTo>
                    <a:pt x="49600" y="75"/>
                  </a:lnTo>
                  <a:lnTo>
                    <a:pt x="48256" y="175"/>
                  </a:lnTo>
                  <a:lnTo>
                    <a:pt x="46912" y="299"/>
                  </a:lnTo>
                  <a:lnTo>
                    <a:pt x="45568" y="448"/>
                  </a:lnTo>
                  <a:lnTo>
                    <a:pt x="44224" y="648"/>
                  </a:lnTo>
                  <a:lnTo>
                    <a:pt x="42880" y="871"/>
                  </a:lnTo>
                  <a:lnTo>
                    <a:pt x="41561" y="1120"/>
                  </a:lnTo>
                  <a:lnTo>
                    <a:pt x="40242" y="1419"/>
                  </a:lnTo>
                  <a:lnTo>
                    <a:pt x="38923" y="1743"/>
                  </a:lnTo>
                  <a:lnTo>
                    <a:pt x="37604" y="2116"/>
                  </a:lnTo>
                  <a:lnTo>
                    <a:pt x="36310" y="2514"/>
                  </a:lnTo>
                  <a:lnTo>
                    <a:pt x="35016" y="2937"/>
                  </a:lnTo>
                  <a:lnTo>
                    <a:pt x="33747" y="3410"/>
                  </a:lnTo>
                  <a:lnTo>
                    <a:pt x="32453" y="3908"/>
                  </a:lnTo>
                  <a:lnTo>
                    <a:pt x="31208" y="4430"/>
                  </a:lnTo>
                  <a:lnTo>
                    <a:pt x="29964" y="5003"/>
                  </a:lnTo>
                  <a:lnTo>
                    <a:pt x="28720" y="5625"/>
                  </a:lnTo>
                  <a:lnTo>
                    <a:pt x="27500" y="6247"/>
                  </a:lnTo>
                  <a:lnTo>
                    <a:pt x="26281" y="6919"/>
                  </a:lnTo>
                  <a:lnTo>
                    <a:pt x="25086" y="7616"/>
                  </a:lnTo>
                  <a:lnTo>
                    <a:pt x="23917" y="8362"/>
                  </a:lnTo>
                  <a:lnTo>
                    <a:pt x="22747" y="9134"/>
                  </a:lnTo>
                  <a:lnTo>
                    <a:pt x="21627" y="9955"/>
                  </a:lnTo>
                  <a:lnTo>
                    <a:pt x="20482" y="10776"/>
                  </a:lnTo>
                  <a:lnTo>
                    <a:pt x="19387" y="11672"/>
                  </a:lnTo>
                  <a:lnTo>
                    <a:pt x="18292" y="12568"/>
                  </a:lnTo>
                  <a:lnTo>
                    <a:pt x="17222" y="13514"/>
                  </a:lnTo>
                  <a:lnTo>
                    <a:pt x="16177" y="14485"/>
                  </a:lnTo>
                  <a:lnTo>
                    <a:pt x="15156" y="15505"/>
                  </a:lnTo>
                  <a:lnTo>
                    <a:pt x="14161" y="16525"/>
                  </a:lnTo>
                  <a:lnTo>
                    <a:pt x="13165" y="17620"/>
                  </a:lnTo>
                  <a:lnTo>
                    <a:pt x="13165" y="17620"/>
                  </a:lnTo>
                  <a:lnTo>
                    <a:pt x="12294" y="18641"/>
                  </a:lnTo>
                  <a:lnTo>
                    <a:pt x="11423" y="19661"/>
                  </a:lnTo>
                  <a:lnTo>
                    <a:pt x="10627" y="20731"/>
                  </a:lnTo>
                  <a:lnTo>
                    <a:pt x="9831" y="21801"/>
                  </a:lnTo>
                  <a:lnTo>
                    <a:pt x="9059" y="22871"/>
                  </a:lnTo>
                  <a:lnTo>
                    <a:pt x="8337" y="23966"/>
                  </a:lnTo>
                  <a:lnTo>
                    <a:pt x="7641" y="25086"/>
                  </a:lnTo>
                  <a:lnTo>
                    <a:pt x="6969" y="26206"/>
                  </a:lnTo>
                  <a:lnTo>
                    <a:pt x="6347" y="27326"/>
                  </a:lnTo>
                  <a:lnTo>
                    <a:pt x="5724" y="28496"/>
                  </a:lnTo>
                  <a:lnTo>
                    <a:pt x="5152" y="29641"/>
                  </a:lnTo>
                  <a:lnTo>
                    <a:pt x="4604" y="30810"/>
                  </a:lnTo>
                  <a:lnTo>
                    <a:pt x="4107" y="31980"/>
                  </a:lnTo>
                  <a:lnTo>
                    <a:pt x="3609" y="33174"/>
                  </a:lnTo>
                  <a:lnTo>
                    <a:pt x="3161" y="34369"/>
                  </a:lnTo>
                  <a:lnTo>
                    <a:pt x="2738" y="35564"/>
                  </a:lnTo>
                  <a:lnTo>
                    <a:pt x="2340" y="36783"/>
                  </a:lnTo>
                  <a:lnTo>
                    <a:pt x="1991" y="38003"/>
                  </a:lnTo>
                  <a:lnTo>
                    <a:pt x="1668" y="39222"/>
                  </a:lnTo>
                  <a:lnTo>
                    <a:pt x="1369" y="40441"/>
                  </a:lnTo>
                  <a:lnTo>
                    <a:pt x="1095" y="41686"/>
                  </a:lnTo>
                  <a:lnTo>
                    <a:pt x="847" y="42930"/>
                  </a:lnTo>
                  <a:lnTo>
                    <a:pt x="647" y="44174"/>
                  </a:lnTo>
                  <a:lnTo>
                    <a:pt x="448" y="45419"/>
                  </a:lnTo>
                  <a:lnTo>
                    <a:pt x="299" y="46663"/>
                  </a:lnTo>
                  <a:lnTo>
                    <a:pt x="199" y="47907"/>
                  </a:lnTo>
                  <a:lnTo>
                    <a:pt x="100" y="49177"/>
                  </a:lnTo>
                  <a:lnTo>
                    <a:pt x="50" y="50421"/>
                  </a:lnTo>
                  <a:lnTo>
                    <a:pt x="0" y="51690"/>
                  </a:lnTo>
                  <a:lnTo>
                    <a:pt x="0" y="52935"/>
                  </a:lnTo>
                  <a:lnTo>
                    <a:pt x="50" y="54179"/>
                  </a:lnTo>
                  <a:lnTo>
                    <a:pt x="100" y="55448"/>
                  </a:lnTo>
                  <a:lnTo>
                    <a:pt x="199" y="56692"/>
                  </a:lnTo>
                  <a:lnTo>
                    <a:pt x="324" y="57937"/>
                  </a:lnTo>
                  <a:lnTo>
                    <a:pt x="473" y="59181"/>
                  </a:lnTo>
                  <a:lnTo>
                    <a:pt x="647" y="60425"/>
                  </a:lnTo>
                  <a:lnTo>
                    <a:pt x="847" y="61670"/>
                  </a:lnTo>
                  <a:lnTo>
                    <a:pt x="1095" y="62914"/>
                  </a:lnTo>
                  <a:lnTo>
                    <a:pt x="1369" y="64134"/>
                  </a:lnTo>
                  <a:lnTo>
                    <a:pt x="1668" y="65353"/>
                  </a:lnTo>
                  <a:lnTo>
                    <a:pt x="1991" y="66573"/>
                  </a:lnTo>
                  <a:lnTo>
                    <a:pt x="2340" y="67767"/>
                  </a:lnTo>
                  <a:lnTo>
                    <a:pt x="2738" y="68987"/>
                  </a:lnTo>
                  <a:lnTo>
                    <a:pt x="3136" y="70181"/>
                  </a:lnTo>
                  <a:lnTo>
                    <a:pt x="3584" y="71351"/>
                  </a:lnTo>
                  <a:lnTo>
                    <a:pt x="4057" y="72520"/>
                  </a:lnTo>
                  <a:lnTo>
                    <a:pt x="4580" y="73690"/>
                  </a:lnTo>
                  <a:lnTo>
                    <a:pt x="5102" y="74860"/>
                  </a:lnTo>
                  <a:lnTo>
                    <a:pt x="5675" y="76005"/>
                  </a:lnTo>
                  <a:lnTo>
                    <a:pt x="6272" y="77124"/>
                  </a:lnTo>
                  <a:lnTo>
                    <a:pt x="6894" y="78244"/>
                  </a:lnTo>
                  <a:lnTo>
                    <a:pt x="7541" y="79364"/>
                  </a:lnTo>
                  <a:lnTo>
                    <a:pt x="8213" y="80459"/>
                  </a:lnTo>
                  <a:lnTo>
                    <a:pt x="8935" y="81529"/>
                  </a:lnTo>
                  <a:lnTo>
                    <a:pt x="9656" y="82600"/>
                  </a:lnTo>
                  <a:lnTo>
                    <a:pt x="10428" y="83645"/>
                  </a:lnTo>
                  <a:lnTo>
                    <a:pt x="11224" y="84690"/>
                  </a:lnTo>
                  <a:lnTo>
                    <a:pt x="12046" y="85686"/>
                  </a:lnTo>
                  <a:lnTo>
                    <a:pt x="12917" y="86706"/>
                  </a:lnTo>
                  <a:lnTo>
                    <a:pt x="13788" y="87676"/>
                  </a:lnTo>
                  <a:lnTo>
                    <a:pt x="14708" y="88647"/>
                  </a:lnTo>
                  <a:lnTo>
                    <a:pt x="15629" y="89593"/>
                  </a:lnTo>
                  <a:lnTo>
                    <a:pt x="16600" y="90514"/>
                  </a:lnTo>
                  <a:lnTo>
                    <a:pt x="17620" y="91434"/>
                  </a:lnTo>
                  <a:lnTo>
                    <a:pt x="17620" y="91434"/>
                  </a:lnTo>
                  <a:lnTo>
                    <a:pt x="16799" y="90489"/>
                  </a:lnTo>
                  <a:lnTo>
                    <a:pt x="16027" y="89543"/>
                  </a:lnTo>
                  <a:lnTo>
                    <a:pt x="15256" y="88572"/>
                  </a:lnTo>
                  <a:lnTo>
                    <a:pt x="14534" y="87602"/>
                  </a:lnTo>
                  <a:lnTo>
                    <a:pt x="13813" y="86606"/>
                  </a:lnTo>
                  <a:lnTo>
                    <a:pt x="13141" y="85611"/>
                  </a:lnTo>
                  <a:lnTo>
                    <a:pt x="12494" y="84591"/>
                  </a:lnTo>
                  <a:lnTo>
                    <a:pt x="11846" y="83570"/>
                  </a:lnTo>
                  <a:lnTo>
                    <a:pt x="11249" y="82550"/>
                  </a:lnTo>
                  <a:lnTo>
                    <a:pt x="10677" y="81505"/>
                  </a:lnTo>
                  <a:lnTo>
                    <a:pt x="10129" y="80434"/>
                  </a:lnTo>
                  <a:lnTo>
                    <a:pt x="9607" y="79364"/>
                  </a:lnTo>
                  <a:lnTo>
                    <a:pt x="9109" y="78294"/>
                  </a:lnTo>
                  <a:lnTo>
                    <a:pt x="8611" y="77224"/>
                  </a:lnTo>
                  <a:lnTo>
                    <a:pt x="8163" y="76129"/>
                  </a:lnTo>
                  <a:lnTo>
                    <a:pt x="7740" y="75034"/>
                  </a:lnTo>
                  <a:lnTo>
                    <a:pt x="7342" y="73914"/>
                  </a:lnTo>
                  <a:lnTo>
                    <a:pt x="6969" y="72794"/>
                  </a:lnTo>
                  <a:lnTo>
                    <a:pt x="6620" y="71674"/>
                  </a:lnTo>
                  <a:lnTo>
                    <a:pt x="6322" y="70554"/>
                  </a:lnTo>
                  <a:lnTo>
                    <a:pt x="6023" y="69434"/>
                  </a:lnTo>
                  <a:lnTo>
                    <a:pt x="5749" y="68290"/>
                  </a:lnTo>
                  <a:lnTo>
                    <a:pt x="5500" y="67145"/>
                  </a:lnTo>
                  <a:lnTo>
                    <a:pt x="5276" y="66000"/>
                  </a:lnTo>
                  <a:lnTo>
                    <a:pt x="5102" y="64855"/>
                  </a:lnTo>
                  <a:lnTo>
                    <a:pt x="4928" y="63711"/>
                  </a:lnTo>
                  <a:lnTo>
                    <a:pt x="4779" y="62541"/>
                  </a:lnTo>
                  <a:lnTo>
                    <a:pt x="4679" y="61396"/>
                  </a:lnTo>
                  <a:lnTo>
                    <a:pt x="4580" y="60226"/>
                  </a:lnTo>
                  <a:lnTo>
                    <a:pt x="4505" y="59082"/>
                  </a:lnTo>
                  <a:lnTo>
                    <a:pt x="4480" y="57912"/>
                  </a:lnTo>
                  <a:lnTo>
                    <a:pt x="4455" y="56742"/>
                  </a:lnTo>
                  <a:lnTo>
                    <a:pt x="4480" y="55597"/>
                  </a:lnTo>
                  <a:lnTo>
                    <a:pt x="4530" y="54428"/>
                  </a:lnTo>
                  <a:lnTo>
                    <a:pt x="4580" y="53258"/>
                  </a:lnTo>
                  <a:lnTo>
                    <a:pt x="4679" y="52113"/>
                  </a:lnTo>
                  <a:lnTo>
                    <a:pt x="4779" y="50944"/>
                  </a:lnTo>
                  <a:lnTo>
                    <a:pt x="4928" y="49799"/>
                  </a:lnTo>
                  <a:lnTo>
                    <a:pt x="5102" y="48654"/>
                  </a:lnTo>
                  <a:lnTo>
                    <a:pt x="5301" y="47484"/>
                  </a:lnTo>
                  <a:lnTo>
                    <a:pt x="5500" y="46340"/>
                  </a:lnTo>
                  <a:lnTo>
                    <a:pt x="5749" y="45220"/>
                  </a:lnTo>
                  <a:lnTo>
                    <a:pt x="6023" y="44075"/>
                  </a:lnTo>
                  <a:lnTo>
                    <a:pt x="6322" y="42930"/>
                  </a:lnTo>
                  <a:lnTo>
                    <a:pt x="6645" y="41810"/>
                  </a:lnTo>
                  <a:lnTo>
                    <a:pt x="6994" y="40690"/>
                  </a:lnTo>
                  <a:lnTo>
                    <a:pt x="7367" y="39570"/>
                  </a:lnTo>
                  <a:lnTo>
                    <a:pt x="7765" y="38475"/>
                  </a:lnTo>
                  <a:lnTo>
                    <a:pt x="8188" y="37380"/>
                  </a:lnTo>
                  <a:lnTo>
                    <a:pt x="8636" y="36285"/>
                  </a:lnTo>
                  <a:lnTo>
                    <a:pt x="9109" y="35190"/>
                  </a:lnTo>
                  <a:lnTo>
                    <a:pt x="9607" y="34120"/>
                  </a:lnTo>
                  <a:lnTo>
                    <a:pt x="10129" y="33050"/>
                  </a:lnTo>
                  <a:lnTo>
                    <a:pt x="10702" y="32005"/>
                  </a:lnTo>
                  <a:lnTo>
                    <a:pt x="11274" y="30960"/>
                  </a:lnTo>
                  <a:lnTo>
                    <a:pt x="11871" y="29914"/>
                  </a:lnTo>
                  <a:lnTo>
                    <a:pt x="12494" y="28894"/>
                  </a:lnTo>
                  <a:lnTo>
                    <a:pt x="13165" y="27899"/>
                  </a:lnTo>
                  <a:lnTo>
                    <a:pt x="13837" y="26878"/>
                  </a:lnTo>
                  <a:lnTo>
                    <a:pt x="14534" y="25908"/>
                  </a:lnTo>
                  <a:lnTo>
                    <a:pt x="15281" y="24912"/>
                  </a:lnTo>
                  <a:lnTo>
                    <a:pt x="16027" y="23966"/>
                  </a:lnTo>
                  <a:lnTo>
                    <a:pt x="16824" y="23021"/>
                  </a:lnTo>
                  <a:lnTo>
                    <a:pt x="17620" y="22075"/>
                  </a:lnTo>
                  <a:lnTo>
                    <a:pt x="17620" y="22075"/>
                  </a:lnTo>
                  <a:lnTo>
                    <a:pt x="18616" y="21005"/>
                  </a:lnTo>
                  <a:lnTo>
                    <a:pt x="19611" y="19960"/>
                  </a:lnTo>
                  <a:lnTo>
                    <a:pt x="20632" y="18939"/>
                  </a:lnTo>
                  <a:lnTo>
                    <a:pt x="21677" y="17969"/>
                  </a:lnTo>
                  <a:lnTo>
                    <a:pt x="22747" y="17023"/>
                  </a:lnTo>
                  <a:lnTo>
                    <a:pt x="23842" y="16127"/>
                  </a:lnTo>
                  <a:lnTo>
                    <a:pt x="24937" y="15256"/>
                  </a:lnTo>
                  <a:lnTo>
                    <a:pt x="26082" y="14410"/>
                  </a:lnTo>
                  <a:lnTo>
                    <a:pt x="27227" y="13589"/>
                  </a:lnTo>
                  <a:lnTo>
                    <a:pt x="28371" y="12817"/>
                  </a:lnTo>
                  <a:lnTo>
                    <a:pt x="29566" y="12095"/>
                  </a:lnTo>
                  <a:lnTo>
                    <a:pt x="30760" y="11374"/>
                  </a:lnTo>
                  <a:lnTo>
                    <a:pt x="31955" y="10702"/>
                  </a:lnTo>
                  <a:lnTo>
                    <a:pt x="33174" y="10080"/>
                  </a:lnTo>
                  <a:lnTo>
                    <a:pt x="34419" y="9482"/>
                  </a:lnTo>
                  <a:lnTo>
                    <a:pt x="35663" y="8910"/>
                  </a:lnTo>
                  <a:lnTo>
                    <a:pt x="36932" y="8362"/>
                  </a:lnTo>
                  <a:lnTo>
                    <a:pt x="38202" y="7865"/>
                  </a:lnTo>
                  <a:lnTo>
                    <a:pt x="39471" y="7392"/>
                  </a:lnTo>
                  <a:lnTo>
                    <a:pt x="40765" y="6969"/>
                  </a:lnTo>
                  <a:lnTo>
                    <a:pt x="42059" y="6571"/>
                  </a:lnTo>
                  <a:lnTo>
                    <a:pt x="43378" y="6197"/>
                  </a:lnTo>
                  <a:lnTo>
                    <a:pt x="44697" y="5874"/>
                  </a:lnTo>
                  <a:lnTo>
                    <a:pt x="46016" y="5575"/>
                  </a:lnTo>
                  <a:lnTo>
                    <a:pt x="47360" y="5326"/>
                  </a:lnTo>
                  <a:lnTo>
                    <a:pt x="48679" y="5102"/>
                  </a:lnTo>
                  <a:lnTo>
                    <a:pt x="50023" y="4903"/>
                  </a:lnTo>
                  <a:lnTo>
                    <a:pt x="51367" y="4754"/>
                  </a:lnTo>
                  <a:lnTo>
                    <a:pt x="52711" y="4629"/>
                  </a:lnTo>
                  <a:lnTo>
                    <a:pt x="54079" y="4530"/>
                  </a:lnTo>
                  <a:lnTo>
                    <a:pt x="55423" y="4480"/>
                  </a:lnTo>
                  <a:lnTo>
                    <a:pt x="56767" y="4480"/>
                  </a:lnTo>
                  <a:lnTo>
                    <a:pt x="56767" y="4480"/>
                  </a:lnTo>
                  <a:lnTo>
                    <a:pt x="57937" y="4480"/>
                  </a:lnTo>
                  <a:lnTo>
                    <a:pt x="59082" y="4530"/>
                  </a:lnTo>
                  <a:lnTo>
                    <a:pt x="60251" y="4580"/>
                  </a:lnTo>
                  <a:lnTo>
                    <a:pt x="61396" y="4679"/>
                  </a:lnTo>
                  <a:lnTo>
                    <a:pt x="62541" y="4779"/>
                  </a:lnTo>
                  <a:lnTo>
                    <a:pt x="63711" y="4928"/>
                  </a:lnTo>
                  <a:lnTo>
                    <a:pt x="64855" y="5102"/>
                  </a:lnTo>
                  <a:lnTo>
                    <a:pt x="66000" y="5276"/>
                  </a:lnTo>
                  <a:lnTo>
                    <a:pt x="67145" y="5500"/>
                  </a:lnTo>
                  <a:lnTo>
                    <a:pt x="68265" y="5749"/>
                  </a:lnTo>
                  <a:lnTo>
                    <a:pt x="69410" y="6023"/>
                  </a:lnTo>
                  <a:lnTo>
                    <a:pt x="70530" y="6322"/>
                  </a:lnTo>
                  <a:lnTo>
                    <a:pt x="71674" y="6620"/>
                  </a:lnTo>
                  <a:lnTo>
                    <a:pt x="72794" y="6969"/>
                  </a:lnTo>
                  <a:lnTo>
                    <a:pt x="73889" y="7342"/>
                  </a:lnTo>
                  <a:lnTo>
                    <a:pt x="75009" y="7740"/>
                  </a:lnTo>
                  <a:lnTo>
                    <a:pt x="76104" y="8163"/>
                  </a:lnTo>
                  <a:lnTo>
                    <a:pt x="77199" y="8611"/>
                  </a:lnTo>
                  <a:lnTo>
                    <a:pt x="78269" y="9084"/>
                  </a:lnTo>
                  <a:lnTo>
                    <a:pt x="79364" y="9582"/>
                  </a:lnTo>
                  <a:lnTo>
                    <a:pt x="80410" y="10129"/>
                  </a:lnTo>
                  <a:lnTo>
                    <a:pt x="81480" y="10677"/>
                  </a:lnTo>
                  <a:lnTo>
                    <a:pt x="82525" y="11249"/>
                  </a:lnTo>
                  <a:lnTo>
                    <a:pt x="83570" y="11847"/>
                  </a:lnTo>
                  <a:lnTo>
                    <a:pt x="84591" y="12494"/>
                  </a:lnTo>
                  <a:lnTo>
                    <a:pt x="85611" y="13141"/>
                  </a:lnTo>
                  <a:lnTo>
                    <a:pt x="86606" y="13837"/>
                  </a:lnTo>
                  <a:lnTo>
                    <a:pt x="87602" y="14534"/>
                  </a:lnTo>
                  <a:lnTo>
                    <a:pt x="88572" y="15281"/>
                  </a:lnTo>
                  <a:lnTo>
                    <a:pt x="89543" y="16028"/>
                  </a:lnTo>
                  <a:lnTo>
                    <a:pt x="90514" y="16824"/>
                  </a:lnTo>
                  <a:lnTo>
                    <a:pt x="91434" y="17645"/>
                  </a:lnTo>
                  <a:lnTo>
                    <a:pt x="91434" y="17645"/>
                  </a:lnTo>
                  <a:lnTo>
                    <a:pt x="90389" y="16475"/>
                  </a:lnTo>
                  <a:lnTo>
                    <a:pt x="89294" y="15331"/>
                  </a:lnTo>
                  <a:lnTo>
                    <a:pt x="88149" y="14236"/>
                  </a:lnTo>
                  <a:lnTo>
                    <a:pt x="86980" y="13166"/>
                  </a:lnTo>
                  <a:lnTo>
                    <a:pt x="86980" y="13166"/>
                  </a:lnTo>
                  <a:lnTo>
                    <a:pt x="86059" y="12369"/>
                  </a:lnTo>
                  <a:lnTo>
                    <a:pt x="85088" y="11573"/>
                  </a:lnTo>
                  <a:lnTo>
                    <a:pt x="84118" y="10801"/>
                  </a:lnTo>
                  <a:lnTo>
                    <a:pt x="83147" y="10080"/>
                  </a:lnTo>
                  <a:lnTo>
                    <a:pt x="82152" y="9358"/>
                  </a:lnTo>
                  <a:lnTo>
                    <a:pt x="81156" y="8686"/>
                  </a:lnTo>
                  <a:lnTo>
                    <a:pt x="80136" y="8014"/>
                  </a:lnTo>
                  <a:lnTo>
                    <a:pt x="79115" y="7392"/>
                  </a:lnTo>
                  <a:lnTo>
                    <a:pt x="78070" y="6795"/>
                  </a:lnTo>
                  <a:lnTo>
                    <a:pt x="77025" y="6197"/>
                  </a:lnTo>
                  <a:lnTo>
                    <a:pt x="75955" y="5650"/>
                  </a:lnTo>
                  <a:lnTo>
                    <a:pt x="74885" y="5127"/>
                  </a:lnTo>
                  <a:lnTo>
                    <a:pt x="73815" y="4629"/>
                  </a:lnTo>
                  <a:lnTo>
                    <a:pt x="72744" y="4157"/>
                  </a:lnTo>
                  <a:lnTo>
                    <a:pt x="71649" y="3709"/>
                  </a:lnTo>
                  <a:lnTo>
                    <a:pt x="70554" y="3286"/>
                  </a:lnTo>
                  <a:lnTo>
                    <a:pt x="69435" y="2887"/>
                  </a:lnTo>
                  <a:lnTo>
                    <a:pt x="68315" y="2514"/>
                  </a:lnTo>
                  <a:lnTo>
                    <a:pt x="67195" y="2166"/>
                  </a:lnTo>
                  <a:lnTo>
                    <a:pt x="66075" y="1842"/>
                  </a:lnTo>
                  <a:lnTo>
                    <a:pt x="64955" y="1543"/>
                  </a:lnTo>
                  <a:lnTo>
                    <a:pt x="63810" y="1295"/>
                  </a:lnTo>
                  <a:lnTo>
                    <a:pt x="62690" y="1046"/>
                  </a:lnTo>
                  <a:lnTo>
                    <a:pt x="61545" y="822"/>
                  </a:lnTo>
                  <a:lnTo>
                    <a:pt x="60401" y="623"/>
                  </a:lnTo>
                  <a:lnTo>
                    <a:pt x="59256" y="473"/>
                  </a:lnTo>
                  <a:lnTo>
                    <a:pt x="58086" y="324"/>
                  </a:lnTo>
                  <a:lnTo>
                    <a:pt x="56941" y="224"/>
                  </a:lnTo>
                  <a:lnTo>
                    <a:pt x="55797" y="125"/>
                  </a:lnTo>
                  <a:lnTo>
                    <a:pt x="54627" y="50"/>
                  </a:lnTo>
                  <a:lnTo>
                    <a:pt x="53482" y="25"/>
                  </a:lnTo>
                  <a:lnTo>
                    <a:pt x="523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67"/>
            <p:cNvSpPr/>
            <p:nvPr/>
          </p:nvSpPr>
          <p:spPr>
            <a:xfrm>
              <a:off x="1233136" y="2771713"/>
              <a:ext cx="689152" cy="910407"/>
            </a:xfrm>
            <a:custGeom>
              <a:avLst/>
              <a:gdLst/>
              <a:ahLst/>
              <a:cxnLst/>
              <a:rect l="l" t="t" r="r" b="b"/>
              <a:pathLst>
                <a:path w="48755" h="64408" extrusionOk="0">
                  <a:moveTo>
                    <a:pt x="25833" y="17869"/>
                  </a:moveTo>
                  <a:lnTo>
                    <a:pt x="26655" y="17894"/>
                  </a:lnTo>
                  <a:lnTo>
                    <a:pt x="27401" y="17944"/>
                  </a:lnTo>
                  <a:lnTo>
                    <a:pt x="28098" y="18043"/>
                  </a:lnTo>
                  <a:lnTo>
                    <a:pt x="28720" y="18168"/>
                  </a:lnTo>
                  <a:lnTo>
                    <a:pt x="29268" y="18342"/>
                  </a:lnTo>
                  <a:lnTo>
                    <a:pt x="29766" y="18541"/>
                  </a:lnTo>
                  <a:lnTo>
                    <a:pt x="29990" y="18665"/>
                  </a:lnTo>
                  <a:lnTo>
                    <a:pt x="30214" y="18790"/>
                  </a:lnTo>
                  <a:lnTo>
                    <a:pt x="30413" y="18914"/>
                  </a:lnTo>
                  <a:lnTo>
                    <a:pt x="30587" y="19064"/>
                  </a:lnTo>
                  <a:lnTo>
                    <a:pt x="30910" y="19387"/>
                  </a:lnTo>
                  <a:lnTo>
                    <a:pt x="31184" y="19760"/>
                  </a:lnTo>
                  <a:lnTo>
                    <a:pt x="31433" y="20134"/>
                  </a:lnTo>
                  <a:lnTo>
                    <a:pt x="31632" y="20557"/>
                  </a:lnTo>
                  <a:lnTo>
                    <a:pt x="31781" y="20980"/>
                  </a:lnTo>
                  <a:lnTo>
                    <a:pt x="31881" y="21428"/>
                  </a:lnTo>
                  <a:lnTo>
                    <a:pt x="31956" y="21876"/>
                  </a:lnTo>
                  <a:lnTo>
                    <a:pt x="31956" y="22349"/>
                  </a:lnTo>
                  <a:lnTo>
                    <a:pt x="31956" y="22846"/>
                  </a:lnTo>
                  <a:lnTo>
                    <a:pt x="31906" y="23319"/>
                  </a:lnTo>
                  <a:lnTo>
                    <a:pt x="31806" y="23792"/>
                  </a:lnTo>
                  <a:lnTo>
                    <a:pt x="31657" y="24240"/>
                  </a:lnTo>
                  <a:lnTo>
                    <a:pt x="31458" y="24663"/>
                  </a:lnTo>
                  <a:lnTo>
                    <a:pt x="31209" y="25086"/>
                  </a:lnTo>
                  <a:lnTo>
                    <a:pt x="30910" y="25459"/>
                  </a:lnTo>
                  <a:lnTo>
                    <a:pt x="30587" y="25808"/>
                  </a:lnTo>
                  <a:lnTo>
                    <a:pt x="30413" y="25957"/>
                  </a:lnTo>
                  <a:lnTo>
                    <a:pt x="30214" y="26107"/>
                  </a:lnTo>
                  <a:lnTo>
                    <a:pt x="29990" y="26231"/>
                  </a:lnTo>
                  <a:lnTo>
                    <a:pt x="29766" y="26355"/>
                  </a:lnTo>
                  <a:lnTo>
                    <a:pt x="29517" y="26455"/>
                  </a:lnTo>
                  <a:lnTo>
                    <a:pt x="29268" y="26555"/>
                  </a:lnTo>
                  <a:lnTo>
                    <a:pt x="28695" y="26729"/>
                  </a:lnTo>
                  <a:lnTo>
                    <a:pt x="28048" y="26853"/>
                  </a:lnTo>
                  <a:lnTo>
                    <a:pt x="27352" y="26953"/>
                  </a:lnTo>
                  <a:lnTo>
                    <a:pt x="26580" y="27002"/>
                  </a:lnTo>
                  <a:lnTo>
                    <a:pt x="25734" y="27027"/>
                  </a:lnTo>
                  <a:lnTo>
                    <a:pt x="19263" y="27027"/>
                  </a:lnTo>
                  <a:lnTo>
                    <a:pt x="19263" y="17869"/>
                  </a:lnTo>
                  <a:close/>
                  <a:moveTo>
                    <a:pt x="26804" y="36186"/>
                  </a:moveTo>
                  <a:lnTo>
                    <a:pt x="27750" y="36211"/>
                  </a:lnTo>
                  <a:lnTo>
                    <a:pt x="28621" y="36285"/>
                  </a:lnTo>
                  <a:lnTo>
                    <a:pt x="29417" y="36385"/>
                  </a:lnTo>
                  <a:lnTo>
                    <a:pt x="30139" y="36509"/>
                  </a:lnTo>
                  <a:lnTo>
                    <a:pt x="30786" y="36708"/>
                  </a:lnTo>
                  <a:lnTo>
                    <a:pt x="31085" y="36808"/>
                  </a:lnTo>
                  <a:lnTo>
                    <a:pt x="31358" y="36932"/>
                  </a:lnTo>
                  <a:lnTo>
                    <a:pt x="31632" y="37057"/>
                  </a:lnTo>
                  <a:lnTo>
                    <a:pt x="31856" y="37181"/>
                  </a:lnTo>
                  <a:lnTo>
                    <a:pt x="32080" y="37330"/>
                  </a:lnTo>
                  <a:lnTo>
                    <a:pt x="32279" y="37480"/>
                  </a:lnTo>
                  <a:lnTo>
                    <a:pt x="32652" y="37828"/>
                  </a:lnTo>
                  <a:lnTo>
                    <a:pt x="32976" y="38202"/>
                  </a:lnTo>
                  <a:lnTo>
                    <a:pt x="33250" y="38600"/>
                  </a:lnTo>
                  <a:lnTo>
                    <a:pt x="33474" y="39023"/>
                  </a:lnTo>
                  <a:lnTo>
                    <a:pt x="33648" y="39471"/>
                  </a:lnTo>
                  <a:lnTo>
                    <a:pt x="33772" y="39944"/>
                  </a:lnTo>
                  <a:lnTo>
                    <a:pt x="33847" y="40416"/>
                  </a:lnTo>
                  <a:lnTo>
                    <a:pt x="33847" y="40914"/>
                  </a:lnTo>
                  <a:lnTo>
                    <a:pt x="33872" y="41188"/>
                  </a:lnTo>
                  <a:lnTo>
                    <a:pt x="33847" y="41437"/>
                  </a:lnTo>
                  <a:lnTo>
                    <a:pt x="33822" y="41711"/>
                  </a:lnTo>
                  <a:lnTo>
                    <a:pt x="33797" y="41959"/>
                  </a:lnTo>
                  <a:lnTo>
                    <a:pt x="33673" y="42457"/>
                  </a:lnTo>
                  <a:lnTo>
                    <a:pt x="33499" y="42955"/>
                  </a:lnTo>
                  <a:lnTo>
                    <a:pt x="33275" y="43428"/>
                  </a:lnTo>
                  <a:lnTo>
                    <a:pt x="32976" y="43851"/>
                  </a:lnTo>
                  <a:lnTo>
                    <a:pt x="32827" y="44050"/>
                  </a:lnTo>
                  <a:lnTo>
                    <a:pt x="32652" y="44249"/>
                  </a:lnTo>
                  <a:lnTo>
                    <a:pt x="32478" y="44448"/>
                  </a:lnTo>
                  <a:lnTo>
                    <a:pt x="32279" y="44622"/>
                  </a:lnTo>
                  <a:lnTo>
                    <a:pt x="32055" y="44796"/>
                  </a:lnTo>
                  <a:lnTo>
                    <a:pt x="31831" y="44946"/>
                  </a:lnTo>
                  <a:lnTo>
                    <a:pt x="31607" y="45095"/>
                  </a:lnTo>
                  <a:lnTo>
                    <a:pt x="31333" y="45220"/>
                  </a:lnTo>
                  <a:lnTo>
                    <a:pt x="31060" y="45344"/>
                  </a:lnTo>
                  <a:lnTo>
                    <a:pt x="30761" y="45444"/>
                  </a:lnTo>
                  <a:lnTo>
                    <a:pt x="30462" y="45568"/>
                  </a:lnTo>
                  <a:lnTo>
                    <a:pt x="30139" y="45643"/>
                  </a:lnTo>
                  <a:lnTo>
                    <a:pt x="29417" y="45792"/>
                  </a:lnTo>
                  <a:lnTo>
                    <a:pt x="28621" y="45892"/>
                  </a:lnTo>
                  <a:lnTo>
                    <a:pt x="27775" y="45966"/>
                  </a:lnTo>
                  <a:lnTo>
                    <a:pt x="26854" y="45991"/>
                  </a:lnTo>
                  <a:lnTo>
                    <a:pt x="19263" y="45991"/>
                  </a:lnTo>
                  <a:lnTo>
                    <a:pt x="19263" y="36186"/>
                  </a:lnTo>
                  <a:close/>
                  <a:moveTo>
                    <a:pt x="11748" y="0"/>
                  </a:moveTo>
                  <a:lnTo>
                    <a:pt x="11748" y="8113"/>
                  </a:lnTo>
                  <a:lnTo>
                    <a:pt x="1" y="8113"/>
                  </a:lnTo>
                  <a:lnTo>
                    <a:pt x="1" y="17869"/>
                  </a:lnTo>
                  <a:lnTo>
                    <a:pt x="4232" y="17869"/>
                  </a:lnTo>
                  <a:lnTo>
                    <a:pt x="4232" y="46539"/>
                  </a:lnTo>
                  <a:lnTo>
                    <a:pt x="1" y="46539"/>
                  </a:lnTo>
                  <a:lnTo>
                    <a:pt x="1" y="56319"/>
                  </a:lnTo>
                  <a:lnTo>
                    <a:pt x="11748" y="56319"/>
                  </a:lnTo>
                  <a:lnTo>
                    <a:pt x="11748" y="64407"/>
                  </a:lnTo>
                  <a:lnTo>
                    <a:pt x="17148" y="64407"/>
                  </a:lnTo>
                  <a:lnTo>
                    <a:pt x="17148" y="56319"/>
                  </a:lnTo>
                  <a:lnTo>
                    <a:pt x="23842" y="56319"/>
                  </a:lnTo>
                  <a:lnTo>
                    <a:pt x="23842" y="64407"/>
                  </a:lnTo>
                  <a:lnTo>
                    <a:pt x="29268" y="64407"/>
                  </a:lnTo>
                  <a:lnTo>
                    <a:pt x="29268" y="56319"/>
                  </a:lnTo>
                  <a:lnTo>
                    <a:pt x="29940" y="56319"/>
                  </a:lnTo>
                  <a:lnTo>
                    <a:pt x="31607" y="56220"/>
                  </a:lnTo>
                  <a:lnTo>
                    <a:pt x="33299" y="56070"/>
                  </a:lnTo>
                  <a:lnTo>
                    <a:pt x="34942" y="55896"/>
                  </a:lnTo>
                  <a:lnTo>
                    <a:pt x="36609" y="55647"/>
                  </a:lnTo>
                  <a:lnTo>
                    <a:pt x="37530" y="55523"/>
                  </a:lnTo>
                  <a:lnTo>
                    <a:pt x="38376" y="55373"/>
                  </a:lnTo>
                  <a:lnTo>
                    <a:pt x="39173" y="55199"/>
                  </a:lnTo>
                  <a:lnTo>
                    <a:pt x="39919" y="55025"/>
                  </a:lnTo>
                  <a:lnTo>
                    <a:pt x="40591" y="54826"/>
                  </a:lnTo>
                  <a:lnTo>
                    <a:pt x="41213" y="54577"/>
                  </a:lnTo>
                  <a:lnTo>
                    <a:pt x="41786" y="54353"/>
                  </a:lnTo>
                  <a:lnTo>
                    <a:pt x="42284" y="54079"/>
                  </a:lnTo>
                  <a:lnTo>
                    <a:pt x="43005" y="53631"/>
                  </a:lnTo>
                  <a:lnTo>
                    <a:pt x="43702" y="53134"/>
                  </a:lnTo>
                  <a:lnTo>
                    <a:pt x="44349" y="52611"/>
                  </a:lnTo>
                  <a:lnTo>
                    <a:pt x="44971" y="52039"/>
                  </a:lnTo>
                  <a:lnTo>
                    <a:pt x="45544" y="51416"/>
                  </a:lnTo>
                  <a:lnTo>
                    <a:pt x="46091" y="50769"/>
                  </a:lnTo>
                  <a:lnTo>
                    <a:pt x="46589" y="50072"/>
                  </a:lnTo>
                  <a:lnTo>
                    <a:pt x="47037" y="49351"/>
                  </a:lnTo>
                  <a:lnTo>
                    <a:pt x="47460" y="48554"/>
                  </a:lnTo>
                  <a:lnTo>
                    <a:pt x="47808" y="47758"/>
                  </a:lnTo>
                  <a:lnTo>
                    <a:pt x="48107" y="46937"/>
                  </a:lnTo>
                  <a:lnTo>
                    <a:pt x="48356" y="46091"/>
                  </a:lnTo>
                  <a:lnTo>
                    <a:pt x="48530" y="45244"/>
                  </a:lnTo>
                  <a:lnTo>
                    <a:pt x="48679" y="44373"/>
                  </a:lnTo>
                  <a:lnTo>
                    <a:pt x="48729" y="43477"/>
                  </a:lnTo>
                  <a:lnTo>
                    <a:pt x="48754" y="42606"/>
                  </a:lnTo>
                  <a:lnTo>
                    <a:pt x="48754" y="42034"/>
                  </a:lnTo>
                  <a:lnTo>
                    <a:pt x="48729" y="41487"/>
                  </a:lnTo>
                  <a:lnTo>
                    <a:pt x="48679" y="40939"/>
                  </a:lnTo>
                  <a:lnTo>
                    <a:pt x="48605" y="40392"/>
                  </a:lnTo>
                  <a:lnTo>
                    <a:pt x="48530" y="39869"/>
                  </a:lnTo>
                  <a:lnTo>
                    <a:pt x="48431" y="39371"/>
                  </a:lnTo>
                  <a:lnTo>
                    <a:pt x="48306" y="38873"/>
                  </a:lnTo>
                  <a:lnTo>
                    <a:pt x="48157" y="38401"/>
                  </a:lnTo>
                  <a:lnTo>
                    <a:pt x="48008" y="37928"/>
                  </a:lnTo>
                  <a:lnTo>
                    <a:pt x="47833" y="37455"/>
                  </a:lnTo>
                  <a:lnTo>
                    <a:pt x="47609" y="37007"/>
                  </a:lnTo>
                  <a:lnTo>
                    <a:pt x="47410" y="36584"/>
                  </a:lnTo>
                  <a:lnTo>
                    <a:pt x="47161" y="36161"/>
                  </a:lnTo>
                  <a:lnTo>
                    <a:pt x="46913" y="35738"/>
                  </a:lnTo>
                  <a:lnTo>
                    <a:pt x="46639" y="35340"/>
                  </a:lnTo>
                  <a:lnTo>
                    <a:pt x="46340" y="34966"/>
                  </a:lnTo>
                  <a:lnTo>
                    <a:pt x="46017" y="34593"/>
                  </a:lnTo>
                  <a:lnTo>
                    <a:pt x="45668" y="34220"/>
                  </a:lnTo>
                  <a:lnTo>
                    <a:pt x="45320" y="33871"/>
                  </a:lnTo>
                  <a:lnTo>
                    <a:pt x="44946" y="33548"/>
                  </a:lnTo>
                  <a:lnTo>
                    <a:pt x="44523" y="33224"/>
                  </a:lnTo>
                  <a:lnTo>
                    <a:pt x="44100" y="32926"/>
                  </a:lnTo>
                  <a:lnTo>
                    <a:pt x="43652" y="32652"/>
                  </a:lnTo>
                  <a:lnTo>
                    <a:pt x="43204" y="32353"/>
                  </a:lnTo>
                  <a:lnTo>
                    <a:pt x="42707" y="32104"/>
                  </a:lnTo>
                  <a:lnTo>
                    <a:pt x="42184" y="31855"/>
                  </a:lnTo>
                  <a:lnTo>
                    <a:pt x="41661" y="31631"/>
                  </a:lnTo>
                  <a:lnTo>
                    <a:pt x="41114" y="31407"/>
                  </a:lnTo>
                  <a:lnTo>
                    <a:pt x="40542" y="31208"/>
                  </a:lnTo>
                  <a:lnTo>
                    <a:pt x="39944" y="31009"/>
                  </a:lnTo>
                  <a:lnTo>
                    <a:pt x="39322" y="30835"/>
                  </a:lnTo>
                  <a:lnTo>
                    <a:pt x="38675" y="30661"/>
                  </a:lnTo>
                  <a:lnTo>
                    <a:pt x="39422" y="30412"/>
                  </a:lnTo>
                  <a:lnTo>
                    <a:pt x="40143" y="30113"/>
                  </a:lnTo>
                  <a:lnTo>
                    <a:pt x="40815" y="29790"/>
                  </a:lnTo>
                  <a:lnTo>
                    <a:pt x="41487" y="29392"/>
                  </a:lnTo>
                  <a:lnTo>
                    <a:pt x="42134" y="28969"/>
                  </a:lnTo>
                  <a:lnTo>
                    <a:pt x="42756" y="28496"/>
                  </a:lnTo>
                  <a:lnTo>
                    <a:pt x="43329" y="27998"/>
                  </a:lnTo>
                  <a:lnTo>
                    <a:pt x="43876" y="27450"/>
                  </a:lnTo>
                  <a:lnTo>
                    <a:pt x="44200" y="27052"/>
                  </a:lnTo>
                  <a:lnTo>
                    <a:pt x="44499" y="26654"/>
                  </a:lnTo>
                  <a:lnTo>
                    <a:pt x="44797" y="26256"/>
                  </a:lnTo>
                  <a:lnTo>
                    <a:pt x="45046" y="25833"/>
                  </a:lnTo>
                  <a:lnTo>
                    <a:pt x="45295" y="25385"/>
                  </a:lnTo>
                  <a:lnTo>
                    <a:pt x="45519" y="24937"/>
                  </a:lnTo>
                  <a:lnTo>
                    <a:pt x="45718" y="24489"/>
                  </a:lnTo>
                  <a:lnTo>
                    <a:pt x="45892" y="24016"/>
                  </a:lnTo>
                  <a:lnTo>
                    <a:pt x="46066" y="23568"/>
                  </a:lnTo>
                  <a:lnTo>
                    <a:pt x="46191" y="23070"/>
                  </a:lnTo>
                  <a:lnTo>
                    <a:pt x="46315" y="22598"/>
                  </a:lnTo>
                  <a:lnTo>
                    <a:pt x="46415" y="22100"/>
                  </a:lnTo>
                  <a:lnTo>
                    <a:pt x="46465" y="21602"/>
                  </a:lnTo>
                  <a:lnTo>
                    <a:pt x="46514" y="21104"/>
                  </a:lnTo>
                  <a:lnTo>
                    <a:pt x="46539" y="20607"/>
                  </a:lnTo>
                  <a:lnTo>
                    <a:pt x="46539" y="20109"/>
                  </a:lnTo>
                  <a:lnTo>
                    <a:pt x="46539" y="19512"/>
                  </a:lnTo>
                  <a:lnTo>
                    <a:pt x="46514" y="18889"/>
                  </a:lnTo>
                  <a:lnTo>
                    <a:pt x="46440" y="18292"/>
                  </a:lnTo>
                  <a:lnTo>
                    <a:pt x="46340" y="17695"/>
                  </a:lnTo>
                  <a:lnTo>
                    <a:pt x="46191" y="17122"/>
                  </a:lnTo>
                  <a:lnTo>
                    <a:pt x="46042" y="16550"/>
                  </a:lnTo>
                  <a:lnTo>
                    <a:pt x="45842" y="15978"/>
                  </a:lnTo>
                  <a:lnTo>
                    <a:pt x="45618" y="15405"/>
                  </a:lnTo>
                  <a:lnTo>
                    <a:pt x="45370" y="14883"/>
                  </a:lnTo>
                  <a:lnTo>
                    <a:pt x="45096" y="14335"/>
                  </a:lnTo>
                  <a:lnTo>
                    <a:pt x="44772" y="13837"/>
                  </a:lnTo>
                  <a:lnTo>
                    <a:pt x="44424" y="13340"/>
                  </a:lnTo>
                  <a:lnTo>
                    <a:pt x="44075" y="12867"/>
                  </a:lnTo>
                  <a:lnTo>
                    <a:pt x="43677" y="12394"/>
                  </a:lnTo>
                  <a:lnTo>
                    <a:pt x="43254" y="11946"/>
                  </a:lnTo>
                  <a:lnTo>
                    <a:pt x="42806" y="11548"/>
                  </a:lnTo>
                  <a:lnTo>
                    <a:pt x="42333" y="11125"/>
                  </a:lnTo>
                  <a:lnTo>
                    <a:pt x="41836" y="10727"/>
                  </a:lnTo>
                  <a:lnTo>
                    <a:pt x="41313" y="10378"/>
                  </a:lnTo>
                  <a:lnTo>
                    <a:pt x="40741" y="10030"/>
                  </a:lnTo>
                  <a:lnTo>
                    <a:pt x="40168" y="9731"/>
                  </a:lnTo>
                  <a:lnTo>
                    <a:pt x="39571" y="9457"/>
                  </a:lnTo>
                  <a:lnTo>
                    <a:pt x="38924" y="9184"/>
                  </a:lnTo>
                  <a:lnTo>
                    <a:pt x="38277" y="8960"/>
                  </a:lnTo>
                  <a:lnTo>
                    <a:pt x="37580" y="8760"/>
                  </a:lnTo>
                  <a:lnTo>
                    <a:pt x="36883" y="8586"/>
                  </a:lnTo>
                  <a:lnTo>
                    <a:pt x="36161" y="8437"/>
                  </a:lnTo>
                  <a:lnTo>
                    <a:pt x="35390" y="8313"/>
                  </a:lnTo>
                  <a:lnTo>
                    <a:pt x="34618" y="8238"/>
                  </a:lnTo>
                  <a:lnTo>
                    <a:pt x="33797" y="8163"/>
                  </a:lnTo>
                  <a:lnTo>
                    <a:pt x="32976" y="8113"/>
                  </a:lnTo>
                  <a:lnTo>
                    <a:pt x="29268" y="8113"/>
                  </a:lnTo>
                  <a:lnTo>
                    <a:pt x="29268" y="0"/>
                  </a:lnTo>
                  <a:lnTo>
                    <a:pt x="23842" y="0"/>
                  </a:lnTo>
                  <a:lnTo>
                    <a:pt x="23842" y="8113"/>
                  </a:lnTo>
                  <a:lnTo>
                    <a:pt x="17148" y="8113"/>
                  </a:lnTo>
                  <a:lnTo>
                    <a:pt x="17148" y="0"/>
                  </a:lnTo>
                  <a:close/>
                </a:path>
              </a:pathLst>
            </a:custGeom>
            <a:solidFill>
              <a:srgbClr val="DA9A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67"/>
            <p:cNvSpPr/>
            <p:nvPr/>
          </p:nvSpPr>
          <p:spPr>
            <a:xfrm>
              <a:off x="1505418" y="3283188"/>
              <a:ext cx="206498" cy="138622"/>
            </a:xfrm>
            <a:custGeom>
              <a:avLst/>
              <a:gdLst/>
              <a:ahLst/>
              <a:cxnLst/>
              <a:rect l="l" t="t" r="r" b="b"/>
              <a:pathLst>
                <a:path w="14609" h="9807" fill="none" extrusionOk="0">
                  <a:moveTo>
                    <a:pt x="0" y="9806"/>
                  </a:moveTo>
                  <a:lnTo>
                    <a:pt x="0" y="1"/>
                  </a:lnTo>
                  <a:lnTo>
                    <a:pt x="7541" y="1"/>
                  </a:lnTo>
                  <a:lnTo>
                    <a:pt x="7541" y="1"/>
                  </a:lnTo>
                  <a:lnTo>
                    <a:pt x="8487" y="26"/>
                  </a:lnTo>
                  <a:lnTo>
                    <a:pt x="9358" y="100"/>
                  </a:lnTo>
                  <a:lnTo>
                    <a:pt x="10154" y="200"/>
                  </a:lnTo>
                  <a:lnTo>
                    <a:pt x="10876" y="324"/>
                  </a:lnTo>
                  <a:lnTo>
                    <a:pt x="11523" y="523"/>
                  </a:lnTo>
                  <a:lnTo>
                    <a:pt x="11822" y="623"/>
                  </a:lnTo>
                  <a:lnTo>
                    <a:pt x="12095" y="747"/>
                  </a:lnTo>
                  <a:lnTo>
                    <a:pt x="12369" y="872"/>
                  </a:lnTo>
                  <a:lnTo>
                    <a:pt x="12593" y="996"/>
                  </a:lnTo>
                  <a:lnTo>
                    <a:pt x="12817" y="1145"/>
                  </a:lnTo>
                  <a:lnTo>
                    <a:pt x="13016" y="1295"/>
                  </a:lnTo>
                  <a:lnTo>
                    <a:pt x="13016" y="1295"/>
                  </a:lnTo>
                  <a:lnTo>
                    <a:pt x="13389" y="1643"/>
                  </a:lnTo>
                  <a:lnTo>
                    <a:pt x="13713" y="2017"/>
                  </a:lnTo>
                  <a:lnTo>
                    <a:pt x="13987" y="2415"/>
                  </a:lnTo>
                  <a:lnTo>
                    <a:pt x="14211" y="2838"/>
                  </a:lnTo>
                  <a:lnTo>
                    <a:pt x="14385" y="3286"/>
                  </a:lnTo>
                  <a:lnTo>
                    <a:pt x="14509" y="3759"/>
                  </a:lnTo>
                  <a:lnTo>
                    <a:pt x="14584" y="4231"/>
                  </a:lnTo>
                  <a:lnTo>
                    <a:pt x="14584" y="4729"/>
                  </a:lnTo>
                  <a:lnTo>
                    <a:pt x="14584" y="4729"/>
                  </a:lnTo>
                  <a:lnTo>
                    <a:pt x="14609" y="5003"/>
                  </a:lnTo>
                  <a:lnTo>
                    <a:pt x="14584" y="5252"/>
                  </a:lnTo>
                  <a:lnTo>
                    <a:pt x="14559" y="5526"/>
                  </a:lnTo>
                  <a:lnTo>
                    <a:pt x="14534" y="5774"/>
                  </a:lnTo>
                  <a:lnTo>
                    <a:pt x="14410" y="6272"/>
                  </a:lnTo>
                  <a:lnTo>
                    <a:pt x="14236" y="6770"/>
                  </a:lnTo>
                  <a:lnTo>
                    <a:pt x="14012" y="7243"/>
                  </a:lnTo>
                  <a:lnTo>
                    <a:pt x="13713" y="7666"/>
                  </a:lnTo>
                  <a:lnTo>
                    <a:pt x="13564" y="7865"/>
                  </a:lnTo>
                  <a:lnTo>
                    <a:pt x="13389" y="8064"/>
                  </a:lnTo>
                  <a:lnTo>
                    <a:pt x="13215" y="8263"/>
                  </a:lnTo>
                  <a:lnTo>
                    <a:pt x="13016" y="8437"/>
                  </a:lnTo>
                  <a:lnTo>
                    <a:pt x="13016" y="8437"/>
                  </a:lnTo>
                  <a:lnTo>
                    <a:pt x="12792" y="8611"/>
                  </a:lnTo>
                  <a:lnTo>
                    <a:pt x="12568" y="8761"/>
                  </a:lnTo>
                  <a:lnTo>
                    <a:pt x="12344" y="8910"/>
                  </a:lnTo>
                  <a:lnTo>
                    <a:pt x="12070" y="9035"/>
                  </a:lnTo>
                  <a:lnTo>
                    <a:pt x="11797" y="9159"/>
                  </a:lnTo>
                  <a:lnTo>
                    <a:pt x="11498" y="9259"/>
                  </a:lnTo>
                  <a:lnTo>
                    <a:pt x="11199" y="9383"/>
                  </a:lnTo>
                  <a:lnTo>
                    <a:pt x="10876" y="9458"/>
                  </a:lnTo>
                  <a:lnTo>
                    <a:pt x="10154" y="9607"/>
                  </a:lnTo>
                  <a:lnTo>
                    <a:pt x="9358" y="9707"/>
                  </a:lnTo>
                  <a:lnTo>
                    <a:pt x="8512" y="9781"/>
                  </a:lnTo>
                  <a:lnTo>
                    <a:pt x="7591" y="9806"/>
                  </a:lnTo>
                  <a:lnTo>
                    <a:pt x="0" y="98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67"/>
            <p:cNvSpPr/>
            <p:nvPr/>
          </p:nvSpPr>
          <p:spPr>
            <a:xfrm>
              <a:off x="1505418" y="3024291"/>
              <a:ext cx="179416" cy="129462"/>
            </a:xfrm>
            <a:custGeom>
              <a:avLst/>
              <a:gdLst/>
              <a:ahLst/>
              <a:cxnLst/>
              <a:rect l="l" t="t" r="r" b="b"/>
              <a:pathLst>
                <a:path w="12693" h="9159" fill="none" extrusionOk="0">
                  <a:moveTo>
                    <a:pt x="0" y="9158"/>
                  </a:moveTo>
                  <a:lnTo>
                    <a:pt x="0" y="0"/>
                  </a:lnTo>
                  <a:lnTo>
                    <a:pt x="6570" y="0"/>
                  </a:lnTo>
                  <a:lnTo>
                    <a:pt x="6570" y="0"/>
                  </a:lnTo>
                  <a:lnTo>
                    <a:pt x="7392" y="25"/>
                  </a:lnTo>
                  <a:lnTo>
                    <a:pt x="8138" y="75"/>
                  </a:lnTo>
                  <a:lnTo>
                    <a:pt x="8835" y="174"/>
                  </a:lnTo>
                  <a:lnTo>
                    <a:pt x="9457" y="299"/>
                  </a:lnTo>
                  <a:lnTo>
                    <a:pt x="10005" y="473"/>
                  </a:lnTo>
                  <a:lnTo>
                    <a:pt x="10503" y="672"/>
                  </a:lnTo>
                  <a:lnTo>
                    <a:pt x="10727" y="796"/>
                  </a:lnTo>
                  <a:lnTo>
                    <a:pt x="10951" y="921"/>
                  </a:lnTo>
                  <a:lnTo>
                    <a:pt x="11150" y="1045"/>
                  </a:lnTo>
                  <a:lnTo>
                    <a:pt x="11324" y="1195"/>
                  </a:lnTo>
                  <a:lnTo>
                    <a:pt x="11324" y="1195"/>
                  </a:lnTo>
                  <a:lnTo>
                    <a:pt x="11647" y="1518"/>
                  </a:lnTo>
                  <a:lnTo>
                    <a:pt x="11921" y="1891"/>
                  </a:lnTo>
                  <a:lnTo>
                    <a:pt x="12170" y="2265"/>
                  </a:lnTo>
                  <a:lnTo>
                    <a:pt x="12369" y="2688"/>
                  </a:lnTo>
                  <a:lnTo>
                    <a:pt x="12518" y="3111"/>
                  </a:lnTo>
                  <a:lnTo>
                    <a:pt x="12618" y="3559"/>
                  </a:lnTo>
                  <a:lnTo>
                    <a:pt x="12693" y="4007"/>
                  </a:lnTo>
                  <a:lnTo>
                    <a:pt x="12693" y="4480"/>
                  </a:lnTo>
                  <a:lnTo>
                    <a:pt x="12693" y="4480"/>
                  </a:lnTo>
                  <a:lnTo>
                    <a:pt x="12693" y="4977"/>
                  </a:lnTo>
                  <a:lnTo>
                    <a:pt x="12643" y="5450"/>
                  </a:lnTo>
                  <a:lnTo>
                    <a:pt x="12543" y="5923"/>
                  </a:lnTo>
                  <a:lnTo>
                    <a:pt x="12394" y="6371"/>
                  </a:lnTo>
                  <a:lnTo>
                    <a:pt x="12195" y="6794"/>
                  </a:lnTo>
                  <a:lnTo>
                    <a:pt x="11946" y="7217"/>
                  </a:lnTo>
                  <a:lnTo>
                    <a:pt x="11647" y="7590"/>
                  </a:lnTo>
                  <a:lnTo>
                    <a:pt x="11324" y="7939"/>
                  </a:lnTo>
                  <a:lnTo>
                    <a:pt x="11324" y="7939"/>
                  </a:lnTo>
                  <a:lnTo>
                    <a:pt x="11150" y="8088"/>
                  </a:lnTo>
                  <a:lnTo>
                    <a:pt x="10951" y="8238"/>
                  </a:lnTo>
                  <a:lnTo>
                    <a:pt x="10727" y="8362"/>
                  </a:lnTo>
                  <a:lnTo>
                    <a:pt x="10503" y="8486"/>
                  </a:lnTo>
                  <a:lnTo>
                    <a:pt x="10254" y="8586"/>
                  </a:lnTo>
                  <a:lnTo>
                    <a:pt x="10005" y="8686"/>
                  </a:lnTo>
                  <a:lnTo>
                    <a:pt x="9432" y="8860"/>
                  </a:lnTo>
                  <a:lnTo>
                    <a:pt x="8785" y="8984"/>
                  </a:lnTo>
                  <a:lnTo>
                    <a:pt x="8089" y="9084"/>
                  </a:lnTo>
                  <a:lnTo>
                    <a:pt x="7317" y="9133"/>
                  </a:lnTo>
                  <a:lnTo>
                    <a:pt x="6471" y="9158"/>
                  </a:lnTo>
                  <a:lnTo>
                    <a:pt x="0" y="91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67"/>
            <p:cNvSpPr/>
            <p:nvPr/>
          </p:nvSpPr>
          <p:spPr>
            <a:xfrm>
              <a:off x="1233136" y="2771713"/>
              <a:ext cx="689152" cy="910407"/>
            </a:xfrm>
            <a:custGeom>
              <a:avLst/>
              <a:gdLst/>
              <a:ahLst/>
              <a:cxnLst/>
              <a:rect l="l" t="t" r="r" b="b"/>
              <a:pathLst>
                <a:path w="48755" h="64408" fill="none" extrusionOk="0">
                  <a:moveTo>
                    <a:pt x="29268" y="0"/>
                  </a:moveTo>
                  <a:lnTo>
                    <a:pt x="23842" y="0"/>
                  </a:lnTo>
                  <a:lnTo>
                    <a:pt x="23842" y="8113"/>
                  </a:lnTo>
                  <a:lnTo>
                    <a:pt x="17148" y="8113"/>
                  </a:lnTo>
                  <a:lnTo>
                    <a:pt x="17148" y="0"/>
                  </a:lnTo>
                  <a:lnTo>
                    <a:pt x="11748" y="0"/>
                  </a:lnTo>
                  <a:lnTo>
                    <a:pt x="11748" y="8113"/>
                  </a:lnTo>
                  <a:lnTo>
                    <a:pt x="1" y="8113"/>
                  </a:lnTo>
                  <a:lnTo>
                    <a:pt x="1" y="17869"/>
                  </a:lnTo>
                  <a:lnTo>
                    <a:pt x="4232" y="17869"/>
                  </a:lnTo>
                  <a:lnTo>
                    <a:pt x="4232" y="46539"/>
                  </a:lnTo>
                  <a:lnTo>
                    <a:pt x="1" y="46539"/>
                  </a:lnTo>
                  <a:lnTo>
                    <a:pt x="1" y="56319"/>
                  </a:lnTo>
                  <a:lnTo>
                    <a:pt x="11748" y="56319"/>
                  </a:lnTo>
                  <a:lnTo>
                    <a:pt x="11748" y="64407"/>
                  </a:lnTo>
                  <a:lnTo>
                    <a:pt x="17148" y="64407"/>
                  </a:lnTo>
                  <a:lnTo>
                    <a:pt x="17148" y="56319"/>
                  </a:lnTo>
                  <a:lnTo>
                    <a:pt x="23842" y="56319"/>
                  </a:lnTo>
                  <a:lnTo>
                    <a:pt x="23842" y="64407"/>
                  </a:lnTo>
                  <a:lnTo>
                    <a:pt x="29268" y="64407"/>
                  </a:lnTo>
                  <a:lnTo>
                    <a:pt x="29268" y="56319"/>
                  </a:lnTo>
                  <a:lnTo>
                    <a:pt x="29940" y="56319"/>
                  </a:lnTo>
                  <a:lnTo>
                    <a:pt x="29940" y="56319"/>
                  </a:lnTo>
                  <a:lnTo>
                    <a:pt x="31607" y="56220"/>
                  </a:lnTo>
                  <a:lnTo>
                    <a:pt x="33299" y="56070"/>
                  </a:lnTo>
                  <a:lnTo>
                    <a:pt x="34942" y="55896"/>
                  </a:lnTo>
                  <a:lnTo>
                    <a:pt x="36609" y="55647"/>
                  </a:lnTo>
                  <a:lnTo>
                    <a:pt x="36609" y="55647"/>
                  </a:lnTo>
                  <a:lnTo>
                    <a:pt x="37530" y="55523"/>
                  </a:lnTo>
                  <a:lnTo>
                    <a:pt x="38376" y="55373"/>
                  </a:lnTo>
                  <a:lnTo>
                    <a:pt x="39173" y="55199"/>
                  </a:lnTo>
                  <a:lnTo>
                    <a:pt x="39919" y="55025"/>
                  </a:lnTo>
                  <a:lnTo>
                    <a:pt x="40591" y="54826"/>
                  </a:lnTo>
                  <a:lnTo>
                    <a:pt x="41213" y="54577"/>
                  </a:lnTo>
                  <a:lnTo>
                    <a:pt x="41786" y="54353"/>
                  </a:lnTo>
                  <a:lnTo>
                    <a:pt x="42284" y="54079"/>
                  </a:lnTo>
                  <a:lnTo>
                    <a:pt x="42284" y="54079"/>
                  </a:lnTo>
                  <a:lnTo>
                    <a:pt x="43005" y="53631"/>
                  </a:lnTo>
                  <a:lnTo>
                    <a:pt x="43702" y="53134"/>
                  </a:lnTo>
                  <a:lnTo>
                    <a:pt x="44349" y="52611"/>
                  </a:lnTo>
                  <a:lnTo>
                    <a:pt x="44971" y="52039"/>
                  </a:lnTo>
                  <a:lnTo>
                    <a:pt x="45544" y="51416"/>
                  </a:lnTo>
                  <a:lnTo>
                    <a:pt x="46091" y="50769"/>
                  </a:lnTo>
                  <a:lnTo>
                    <a:pt x="46589" y="50072"/>
                  </a:lnTo>
                  <a:lnTo>
                    <a:pt x="47037" y="49351"/>
                  </a:lnTo>
                  <a:lnTo>
                    <a:pt x="47037" y="49351"/>
                  </a:lnTo>
                  <a:lnTo>
                    <a:pt x="47460" y="48554"/>
                  </a:lnTo>
                  <a:lnTo>
                    <a:pt x="47808" y="47758"/>
                  </a:lnTo>
                  <a:lnTo>
                    <a:pt x="48107" y="46937"/>
                  </a:lnTo>
                  <a:lnTo>
                    <a:pt x="48356" y="46091"/>
                  </a:lnTo>
                  <a:lnTo>
                    <a:pt x="48530" y="45244"/>
                  </a:lnTo>
                  <a:lnTo>
                    <a:pt x="48679" y="44373"/>
                  </a:lnTo>
                  <a:lnTo>
                    <a:pt x="48729" y="43477"/>
                  </a:lnTo>
                  <a:lnTo>
                    <a:pt x="48754" y="42606"/>
                  </a:lnTo>
                  <a:lnTo>
                    <a:pt x="48754" y="42606"/>
                  </a:lnTo>
                  <a:lnTo>
                    <a:pt x="48754" y="42034"/>
                  </a:lnTo>
                  <a:lnTo>
                    <a:pt x="48729" y="41487"/>
                  </a:lnTo>
                  <a:lnTo>
                    <a:pt x="48679" y="40939"/>
                  </a:lnTo>
                  <a:lnTo>
                    <a:pt x="48605" y="40392"/>
                  </a:lnTo>
                  <a:lnTo>
                    <a:pt x="48530" y="39869"/>
                  </a:lnTo>
                  <a:lnTo>
                    <a:pt x="48431" y="39371"/>
                  </a:lnTo>
                  <a:lnTo>
                    <a:pt x="48306" y="38873"/>
                  </a:lnTo>
                  <a:lnTo>
                    <a:pt x="48157" y="38401"/>
                  </a:lnTo>
                  <a:lnTo>
                    <a:pt x="48008" y="37928"/>
                  </a:lnTo>
                  <a:lnTo>
                    <a:pt x="47833" y="37455"/>
                  </a:lnTo>
                  <a:lnTo>
                    <a:pt x="47609" y="37007"/>
                  </a:lnTo>
                  <a:lnTo>
                    <a:pt x="47410" y="36584"/>
                  </a:lnTo>
                  <a:lnTo>
                    <a:pt x="47161" y="36161"/>
                  </a:lnTo>
                  <a:lnTo>
                    <a:pt x="46913" y="35738"/>
                  </a:lnTo>
                  <a:lnTo>
                    <a:pt x="46639" y="35340"/>
                  </a:lnTo>
                  <a:lnTo>
                    <a:pt x="46340" y="34966"/>
                  </a:lnTo>
                  <a:lnTo>
                    <a:pt x="46340" y="34966"/>
                  </a:lnTo>
                  <a:lnTo>
                    <a:pt x="46017" y="34593"/>
                  </a:lnTo>
                  <a:lnTo>
                    <a:pt x="45668" y="34220"/>
                  </a:lnTo>
                  <a:lnTo>
                    <a:pt x="45320" y="33871"/>
                  </a:lnTo>
                  <a:lnTo>
                    <a:pt x="44946" y="33548"/>
                  </a:lnTo>
                  <a:lnTo>
                    <a:pt x="44523" y="33224"/>
                  </a:lnTo>
                  <a:lnTo>
                    <a:pt x="44100" y="32926"/>
                  </a:lnTo>
                  <a:lnTo>
                    <a:pt x="43652" y="32652"/>
                  </a:lnTo>
                  <a:lnTo>
                    <a:pt x="43204" y="32353"/>
                  </a:lnTo>
                  <a:lnTo>
                    <a:pt x="42707" y="32104"/>
                  </a:lnTo>
                  <a:lnTo>
                    <a:pt x="42184" y="31855"/>
                  </a:lnTo>
                  <a:lnTo>
                    <a:pt x="41661" y="31631"/>
                  </a:lnTo>
                  <a:lnTo>
                    <a:pt x="41114" y="31407"/>
                  </a:lnTo>
                  <a:lnTo>
                    <a:pt x="40542" y="31208"/>
                  </a:lnTo>
                  <a:lnTo>
                    <a:pt x="39944" y="31009"/>
                  </a:lnTo>
                  <a:lnTo>
                    <a:pt x="39322" y="30835"/>
                  </a:lnTo>
                  <a:lnTo>
                    <a:pt x="38675" y="30661"/>
                  </a:lnTo>
                  <a:lnTo>
                    <a:pt x="38675" y="30661"/>
                  </a:lnTo>
                  <a:lnTo>
                    <a:pt x="39422" y="30412"/>
                  </a:lnTo>
                  <a:lnTo>
                    <a:pt x="40143" y="30113"/>
                  </a:lnTo>
                  <a:lnTo>
                    <a:pt x="40815" y="29790"/>
                  </a:lnTo>
                  <a:lnTo>
                    <a:pt x="41487" y="29392"/>
                  </a:lnTo>
                  <a:lnTo>
                    <a:pt x="42134" y="28969"/>
                  </a:lnTo>
                  <a:lnTo>
                    <a:pt x="42756" y="28496"/>
                  </a:lnTo>
                  <a:lnTo>
                    <a:pt x="43329" y="27998"/>
                  </a:lnTo>
                  <a:lnTo>
                    <a:pt x="43876" y="27450"/>
                  </a:lnTo>
                  <a:lnTo>
                    <a:pt x="43876" y="27450"/>
                  </a:lnTo>
                  <a:lnTo>
                    <a:pt x="44200" y="27052"/>
                  </a:lnTo>
                  <a:lnTo>
                    <a:pt x="44499" y="26654"/>
                  </a:lnTo>
                  <a:lnTo>
                    <a:pt x="44797" y="26256"/>
                  </a:lnTo>
                  <a:lnTo>
                    <a:pt x="45046" y="25833"/>
                  </a:lnTo>
                  <a:lnTo>
                    <a:pt x="45295" y="25385"/>
                  </a:lnTo>
                  <a:lnTo>
                    <a:pt x="45519" y="24937"/>
                  </a:lnTo>
                  <a:lnTo>
                    <a:pt x="45718" y="24489"/>
                  </a:lnTo>
                  <a:lnTo>
                    <a:pt x="45892" y="24016"/>
                  </a:lnTo>
                  <a:lnTo>
                    <a:pt x="46066" y="23568"/>
                  </a:lnTo>
                  <a:lnTo>
                    <a:pt x="46191" y="23070"/>
                  </a:lnTo>
                  <a:lnTo>
                    <a:pt x="46315" y="22598"/>
                  </a:lnTo>
                  <a:lnTo>
                    <a:pt x="46415" y="22100"/>
                  </a:lnTo>
                  <a:lnTo>
                    <a:pt x="46465" y="21602"/>
                  </a:lnTo>
                  <a:lnTo>
                    <a:pt x="46514" y="21104"/>
                  </a:lnTo>
                  <a:lnTo>
                    <a:pt x="46539" y="20607"/>
                  </a:lnTo>
                  <a:lnTo>
                    <a:pt x="46539" y="20109"/>
                  </a:lnTo>
                  <a:lnTo>
                    <a:pt x="46539" y="20109"/>
                  </a:lnTo>
                  <a:lnTo>
                    <a:pt x="46539" y="19512"/>
                  </a:lnTo>
                  <a:lnTo>
                    <a:pt x="46514" y="18889"/>
                  </a:lnTo>
                  <a:lnTo>
                    <a:pt x="46440" y="18292"/>
                  </a:lnTo>
                  <a:lnTo>
                    <a:pt x="46340" y="17695"/>
                  </a:lnTo>
                  <a:lnTo>
                    <a:pt x="46191" y="17122"/>
                  </a:lnTo>
                  <a:lnTo>
                    <a:pt x="46042" y="16550"/>
                  </a:lnTo>
                  <a:lnTo>
                    <a:pt x="45842" y="15978"/>
                  </a:lnTo>
                  <a:lnTo>
                    <a:pt x="45618" y="15405"/>
                  </a:lnTo>
                  <a:lnTo>
                    <a:pt x="45370" y="14883"/>
                  </a:lnTo>
                  <a:lnTo>
                    <a:pt x="45096" y="14335"/>
                  </a:lnTo>
                  <a:lnTo>
                    <a:pt x="44772" y="13837"/>
                  </a:lnTo>
                  <a:lnTo>
                    <a:pt x="44424" y="13340"/>
                  </a:lnTo>
                  <a:lnTo>
                    <a:pt x="44075" y="12867"/>
                  </a:lnTo>
                  <a:lnTo>
                    <a:pt x="43677" y="12394"/>
                  </a:lnTo>
                  <a:lnTo>
                    <a:pt x="43254" y="11946"/>
                  </a:lnTo>
                  <a:lnTo>
                    <a:pt x="42806" y="11548"/>
                  </a:lnTo>
                  <a:lnTo>
                    <a:pt x="42806" y="11548"/>
                  </a:lnTo>
                  <a:lnTo>
                    <a:pt x="42333" y="11125"/>
                  </a:lnTo>
                  <a:lnTo>
                    <a:pt x="41836" y="10727"/>
                  </a:lnTo>
                  <a:lnTo>
                    <a:pt x="41313" y="10378"/>
                  </a:lnTo>
                  <a:lnTo>
                    <a:pt x="40741" y="10030"/>
                  </a:lnTo>
                  <a:lnTo>
                    <a:pt x="40168" y="9731"/>
                  </a:lnTo>
                  <a:lnTo>
                    <a:pt x="39571" y="9457"/>
                  </a:lnTo>
                  <a:lnTo>
                    <a:pt x="38924" y="9184"/>
                  </a:lnTo>
                  <a:lnTo>
                    <a:pt x="38277" y="8960"/>
                  </a:lnTo>
                  <a:lnTo>
                    <a:pt x="37580" y="8760"/>
                  </a:lnTo>
                  <a:lnTo>
                    <a:pt x="36883" y="8586"/>
                  </a:lnTo>
                  <a:lnTo>
                    <a:pt x="36161" y="8437"/>
                  </a:lnTo>
                  <a:lnTo>
                    <a:pt x="35390" y="8313"/>
                  </a:lnTo>
                  <a:lnTo>
                    <a:pt x="34618" y="8238"/>
                  </a:lnTo>
                  <a:lnTo>
                    <a:pt x="33797" y="8163"/>
                  </a:lnTo>
                  <a:lnTo>
                    <a:pt x="32976" y="8113"/>
                  </a:lnTo>
                  <a:lnTo>
                    <a:pt x="32105" y="8113"/>
                  </a:lnTo>
                  <a:lnTo>
                    <a:pt x="29268" y="8113"/>
                  </a:lnTo>
                  <a:lnTo>
                    <a:pt x="2926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67"/>
            <p:cNvSpPr/>
            <p:nvPr/>
          </p:nvSpPr>
          <p:spPr>
            <a:xfrm>
              <a:off x="1207466" y="2771713"/>
              <a:ext cx="689138" cy="910407"/>
            </a:xfrm>
            <a:custGeom>
              <a:avLst/>
              <a:gdLst/>
              <a:ahLst/>
              <a:cxnLst/>
              <a:rect l="l" t="t" r="r" b="b"/>
              <a:pathLst>
                <a:path w="48754" h="64408" extrusionOk="0">
                  <a:moveTo>
                    <a:pt x="25833" y="17869"/>
                  </a:moveTo>
                  <a:lnTo>
                    <a:pt x="26654" y="17894"/>
                  </a:lnTo>
                  <a:lnTo>
                    <a:pt x="27401" y="17944"/>
                  </a:lnTo>
                  <a:lnTo>
                    <a:pt x="28097" y="18043"/>
                  </a:lnTo>
                  <a:lnTo>
                    <a:pt x="28720" y="18168"/>
                  </a:lnTo>
                  <a:lnTo>
                    <a:pt x="29292" y="18342"/>
                  </a:lnTo>
                  <a:lnTo>
                    <a:pt x="29790" y="18541"/>
                  </a:lnTo>
                  <a:lnTo>
                    <a:pt x="30014" y="18665"/>
                  </a:lnTo>
                  <a:lnTo>
                    <a:pt x="30213" y="18790"/>
                  </a:lnTo>
                  <a:lnTo>
                    <a:pt x="30412" y="18914"/>
                  </a:lnTo>
                  <a:lnTo>
                    <a:pt x="30586" y="19064"/>
                  </a:lnTo>
                  <a:lnTo>
                    <a:pt x="30910" y="19387"/>
                  </a:lnTo>
                  <a:lnTo>
                    <a:pt x="31208" y="19760"/>
                  </a:lnTo>
                  <a:lnTo>
                    <a:pt x="31457" y="20134"/>
                  </a:lnTo>
                  <a:lnTo>
                    <a:pt x="31656" y="20557"/>
                  </a:lnTo>
                  <a:lnTo>
                    <a:pt x="31806" y="20980"/>
                  </a:lnTo>
                  <a:lnTo>
                    <a:pt x="31905" y="21428"/>
                  </a:lnTo>
                  <a:lnTo>
                    <a:pt x="31955" y="21876"/>
                  </a:lnTo>
                  <a:lnTo>
                    <a:pt x="31955" y="22349"/>
                  </a:lnTo>
                  <a:lnTo>
                    <a:pt x="31955" y="22846"/>
                  </a:lnTo>
                  <a:lnTo>
                    <a:pt x="31905" y="23319"/>
                  </a:lnTo>
                  <a:lnTo>
                    <a:pt x="31806" y="23792"/>
                  </a:lnTo>
                  <a:lnTo>
                    <a:pt x="31656" y="24240"/>
                  </a:lnTo>
                  <a:lnTo>
                    <a:pt x="31457" y="24663"/>
                  </a:lnTo>
                  <a:lnTo>
                    <a:pt x="31208" y="25086"/>
                  </a:lnTo>
                  <a:lnTo>
                    <a:pt x="30934" y="25459"/>
                  </a:lnTo>
                  <a:lnTo>
                    <a:pt x="30586" y="25808"/>
                  </a:lnTo>
                  <a:lnTo>
                    <a:pt x="30412" y="25957"/>
                  </a:lnTo>
                  <a:lnTo>
                    <a:pt x="30213" y="26107"/>
                  </a:lnTo>
                  <a:lnTo>
                    <a:pt x="30014" y="26231"/>
                  </a:lnTo>
                  <a:lnTo>
                    <a:pt x="29765" y="26355"/>
                  </a:lnTo>
                  <a:lnTo>
                    <a:pt x="29267" y="26555"/>
                  </a:lnTo>
                  <a:lnTo>
                    <a:pt x="28695" y="26729"/>
                  </a:lnTo>
                  <a:lnTo>
                    <a:pt x="28048" y="26853"/>
                  </a:lnTo>
                  <a:lnTo>
                    <a:pt x="27351" y="26953"/>
                  </a:lnTo>
                  <a:lnTo>
                    <a:pt x="26579" y="27002"/>
                  </a:lnTo>
                  <a:lnTo>
                    <a:pt x="25733" y="27027"/>
                  </a:lnTo>
                  <a:lnTo>
                    <a:pt x="19263" y="27027"/>
                  </a:lnTo>
                  <a:lnTo>
                    <a:pt x="19263" y="17869"/>
                  </a:lnTo>
                  <a:close/>
                  <a:moveTo>
                    <a:pt x="26828" y="36186"/>
                  </a:moveTo>
                  <a:lnTo>
                    <a:pt x="27774" y="36211"/>
                  </a:lnTo>
                  <a:lnTo>
                    <a:pt x="28645" y="36285"/>
                  </a:lnTo>
                  <a:lnTo>
                    <a:pt x="29441" y="36385"/>
                  </a:lnTo>
                  <a:lnTo>
                    <a:pt x="30163" y="36509"/>
                  </a:lnTo>
                  <a:lnTo>
                    <a:pt x="30810" y="36708"/>
                  </a:lnTo>
                  <a:lnTo>
                    <a:pt x="31084" y="36808"/>
                  </a:lnTo>
                  <a:lnTo>
                    <a:pt x="31382" y="36932"/>
                  </a:lnTo>
                  <a:lnTo>
                    <a:pt x="31631" y="37057"/>
                  </a:lnTo>
                  <a:lnTo>
                    <a:pt x="31880" y="37181"/>
                  </a:lnTo>
                  <a:lnTo>
                    <a:pt x="32104" y="37330"/>
                  </a:lnTo>
                  <a:lnTo>
                    <a:pt x="32303" y="37480"/>
                  </a:lnTo>
                  <a:lnTo>
                    <a:pt x="32677" y="37828"/>
                  </a:lnTo>
                  <a:lnTo>
                    <a:pt x="32975" y="38202"/>
                  </a:lnTo>
                  <a:lnTo>
                    <a:pt x="33249" y="38600"/>
                  </a:lnTo>
                  <a:lnTo>
                    <a:pt x="33473" y="39023"/>
                  </a:lnTo>
                  <a:lnTo>
                    <a:pt x="33672" y="39471"/>
                  </a:lnTo>
                  <a:lnTo>
                    <a:pt x="33772" y="39944"/>
                  </a:lnTo>
                  <a:lnTo>
                    <a:pt x="33846" y="40416"/>
                  </a:lnTo>
                  <a:lnTo>
                    <a:pt x="33871" y="40914"/>
                  </a:lnTo>
                  <a:lnTo>
                    <a:pt x="33871" y="41188"/>
                  </a:lnTo>
                  <a:lnTo>
                    <a:pt x="33871" y="41437"/>
                  </a:lnTo>
                  <a:lnTo>
                    <a:pt x="33846" y="41711"/>
                  </a:lnTo>
                  <a:lnTo>
                    <a:pt x="33796" y="41959"/>
                  </a:lnTo>
                  <a:lnTo>
                    <a:pt x="33672" y="42457"/>
                  </a:lnTo>
                  <a:lnTo>
                    <a:pt x="33498" y="42955"/>
                  </a:lnTo>
                  <a:lnTo>
                    <a:pt x="33274" y="43428"/>
                  </a:lnTo>
                  <a:lnTo>
                    <a:pt x="33000" y="43851"/>
                  </a:lnTo>
                  <a:lnTo>
                    <a:pt x="32826" y="44050"/>
                  </a:lnTo>
                  <a:lnTo>
                    <a:pt x="32652" y="44249"/>
                  </a:lnTo>
                  <a:lnTo>
                    <a:pt x="32477" y="44448"/>
                  </a:lnTo>
                  <a:lnTo>
                    <a:pt x="32278" y="44622"/>
                  </a:lnTo>
                  <a:lnTo>
                    <a:pt x="32079" y="44796"/>
                  </a:lnTo>
                  <a:lnTo>
                    <a:pt x="31855" y="44946"/>
                  </a:lnTo>
                  <a:lnTo>
                    <a:pt x="31606" y="45095"/>
                  </a:lnTo>
                  <a:lnTo>
                    <a:pt x="31358" y="45220"/>
                  </a:lnTo>
                  <a:lnTo>
                    <a:pt x="31084" y="45344"/>
                  </a:lnTo>
                  <a:lnTo>
                    <a:pt x="30785" y="45444"/>
                  </a:lnTo>
                  <a:lnTo>
                    <a:pt x="30462" y="45568"/>
                  </a:lnTo>
                  <a:lnTo>
                    <a:pt x="30138" y="45643"/>
                  </a:lnTo>
                  <a:lnTo>
                    <a:pt x="29416" y="45792"/>
                  </a:lnTo>
                  <a:lnTo>
                    <a:pt x="28645" y="45892"/>
                  </a:lnTo>
                  <a:lnTo>
                    <a:pt x="27774" y="45966"/>
                  </a:lnTo>
                  <a:lnTo>
                    <a:pt x="26853" y="45991"/>
                  </a:lnTo>
                  <a:lnTo>
                    <a:pt x="19263" y="45991"/>
                  </a:lnTo>
                  <a:lnTo>
                    <a:pt x="19263" y="36186"/>
                  </a:lnTo>
                  <a:close/>
                  <a:moveTo>
                    <a:pt x="11747" y="0"/>
                  </a:moveTo>
                  <a:lnTo>
                    <a:pt x="11747" y="8113"/>
                  </a:lnTo>
                  <a:lnTo>
                    <a:pt x="0" y="8113"/>
                  </a:lnTo>
                  <a:lnTo>
                    <a:pt x="0" y="17869"/>
                  </a:lnTo>
                  <a:lnTo>
                    <a:pt x="4231" y="17869"/>
                  </a:lnTo>
                  <a:lnTo>
                    <a:pt x="4231" y="46539"/>
                  </a:lnTo>
                  <a:lnTo>
                    <a:pt x="0" y="46539"/>
                  </a:lnTo>
                  <a:lnTo>
                    <a:pt x="0" y="56319"/>
                  </a:lnTo>
                  <a:lnTo>
                    <a:pt x="11747" y="56319"/>
                  </a:lnTo>
                  <a:lnTo>
                    <a:pt x="11747" y="64407"/>
                  </a:lnTo>
                  <a:lnTo>
                    <a:pt x="17147" y="64407"/>
                  </a:lnTo>
                  <a:lnTo>
                    <a:pt x="17147" y="56319"/>
                  </a:lnTo>
                  <a:lnTo>
                    <a:pt x="23867" y="56319"/>
                  </a:lnTo>
                  <a:lnTo>
                    <a:pt x="23867" y="64407"/>
                  </a:lnTo>
                  <a:lnTo>
                    <a:pt x="29267" y="64407"/>
                  </a:lnTo>
                  <a:lnTo>
                    <a:pt x="29267" y="56319"/>
                  </a:lnTo>
                  <a:lnTo>
                    <a:pt x="29939" y="56319"/>
                  </a:lnTo>
                  <a:lnTo>
                    <a:pt x="31631" y="56220"/>
                  </a:lnTo>
                  <a:lnTo>
                    <a:pt x="33299" y="56070"/>
                  </a:lnTo>
                  <a:lnTo>
                    <a:pt x="34966" y="55896"/>
                  </a:lnTo>
                  <a:lnTo>
                    <a:pt x="36634" y="55647"/>
                  </a:lnTo>
                  <a:lnTo>
                    <a:pt x="37529" y="55523"/>
                  </a:lnTo>
                  <a:lnTo>
                    <a:pt x="38401" y="55373"/>
                  </a:lnTo>
                  <a:lnTo>
                    <a:pt x="39197" y="55199"/>
                  </a:lnTo>
                  <a:lnTo>
                    <a:pt x="39919" y="55025"/>
                  </a:lnTo>
                  <a:lnTo>
                    <a:pt x="40615" y="54826"/>
                  </a:lnTo>
                  <a:lnTo>
                    <a:pt x="41238" y="54577"/>
                  </a:lnTo>
                  <a:lnTo>
                    <a:pt x="41785" y="54353"/>
                  </a:lnTo>
                  <a:lnTo>
                    <a:pt x="42283" y="54079"/>
                  </a:lnTo>
                  <a:lnTo>
                    <a:pt x="43005" y="53631"/>
                  </a:lnTo>
                  <a:lnTo>
                    <a:pt x="43701" y="53134"/>
                  </a:lnTo>
                  <a:lnTo>
                    <a:pt x="44373" y="52611"/>
                  </a:lnTo>
                  <a:lnTo>
                    <a:pt x="44971" y="52039"/>
                  </a:lnTo>
                  <a:lnTo>
                    <a:pt x="45568" y="51416"/>
                  </a:lnTo>
                  <a:lnTo>
                    <a:pt x="46115" y="50769"/>
                  </a:lnTo>
                  <a:lnTo>
                    <a:pt x="46588" y="50072"/>
                  </a:lnTo>
                  <a:lnTo>
                    <a:pt x="47061" y="49351"/>
                  </a:lnTo>
                  <a:lnTo>
                    <a:pt x="47459" y="48554"/>
                  </a:lnTo>
                  <a:lnTo>
                    <a:pt x="47808" y="47758"/>
                  </a:lnTo>
                  <a:lnTo>
                    <a:pt x="48106" y="46937"/>
                  </a:lnTo>
                  <a:lnTo>
                    <a:pt x="48355" y="46091"/>
                  </a:lnTo>
                  <a:lnTo>
                    <a:pt x="48554" y="45244"/>
                  </a:lnTo>
                  <a:lnTo>
                    <a:pt x="48679" y="44373"/>
                  </a:lnTo>
                  <a:lnTo>
                    <a:pt x="48753" y="43477"/>
                  </a:lnTo>
                  <a:lnTo>
                    <a:pt x="48753" y="42606"/>
                  </a:lnTo>
                  <a:lnTo>
                    <a:pt x="48753" y="42034"/>
                  </a:lnTo>
                  <a:lnTo>
                    <a:pt x="48729" y="41487"/>
                  </a:lnTo>
                  <a:lnTo>
                    <a:pt x="48679" y="40939"/>
                  </a:lnTo>
                  <a:lnTo>
                    <a:pt x="48629" y="40392"/>
                  </a:lnTo>
                  <a:lnTo>
                    <a:pt x="48529" y="39869"/>
                  </a:lnTo>
                  <a:lnTo>
                    <a:pt x="48430" y="39371"/>
                  </a:lnTo>
                  <a:lnTo>
                    <a:pt x="48305" y="38873"/>
                  </a:lnTo>
                  <a:lnTo>
                    <a:pt x="48181" y="38401"/>
                  </a:lnTo>
                  <a:lnTo>
                    <a:pt x="48007" y="37928"/>
                  </a:lnTo>
                  <a:lnTo>
                    <a:pt x="47833" y="37455"/>
                  </a:lnTo>
                  <a:lnTo>
                    <a:pt x="47634" y="37007"/>
                  </a:lnTo>
                  <a:lnTo>
                    <a:pt x="47410" y="36584"/>
                  </a:lnTo>
                  <a:lnTo>
                    <a:pt x="47186" y="36161"/>
                  </a:lnTo>
                  <a:lnTo>
                    <a:pt x="46912" y="35738"/>
                  </a:lnTo>
                  <a:lnTo>
                    <a:pt x="46638" y="35340"/>
                  </a:lnTo>
                  <a:lnTo>
                    <a:pt x="46339" y="34966"/>
                  </a:lnTo>
                  <a:lnTo>
                    <a:pt x="46016" y="34593"/>
                  </a:lnTo>
                  <a:lnTo>
                    <a:pt x="45692" y="34220"/>
                  </a:lnTo>
                  <a:lnTo>
                    <a:pt x="45319" y="33871"/>
                  </a:lnTo>
                  <a:lnTo>
                    <a:pt x="44946" y="33548"/>
                  </a:lnTo>
                  <a:lnTo>
                    <a:pt x="44548" y="33224"/>
                  </a:lnTo>
                  <a:lnTo>
                    <a:pt x="44124" y="32926"/>
                  </a:lnTo>
                  <a:lnTo>
                    <a:pt x="43677" y="32652"/>
                  </a:lnTo>
                  <a:lnTo>
                    <a:pt x="43204" y="32353"/>
                  </a:lnTo>
                  <a:lnTo>
                    <a:pt x="42706" y="32104"/>
                  </a:lnTo>
                  <a:lnTo>
                    <a:pt x="42208" y="31855"/>
                  </a:lnTo>
                  <a:lnTo>
                    <a:pt x="41686" y="31631"/>
                  </a:lnTo>
                  <a:lnTo>
                    <a:pt x="41113" y="31407"/>
                  </a:lnTo>
                  <a:lnTo>
                    <a:pt x="40541" y="31208"/>
                  </a:lnTo>
                  <a:lnTo>
                    <a:pt x="39944" y="31009"/>
                  </a:lnTo>
                  <a:lnTo>
                    <a:pt x="39321" y="30835"/>
                  </a:lnTo>
                  <a:lnTo>
                    <a:pt x="38699" y="30661"/>
                  </a:lnTo>
                  <a:lnTo>
                    <a:pt x="39421" y="30412"/>
                  </a:lnTo>
                  <a:lnTo>
                    <a:pt x="40143" y="30113"/>
                  </a:lnTo>
                  <a:lnTo>
                    <a:pt x="40839" y="29790"/>
                  </a:lnTo>
                  <a:lnTo>
                    <a:pt x="41511" y="29392"/>
                  </a:lnTo>
                  <a:lnTo>
                    <a:pt x="42158" y="28969"/>
                  </a:lnTo>
                  <a:lnTo>
                    <a:pt x="42756" y="28496"/>
                  </a:lnTo>
                  <a:lnTo>
                    <a:pt x="43353" y="27998"/>
                  </a:lnTo>
                  <a:lnTo>
                    <a:pt x="43901" y="27450"/>
                  </a:lnTo>
                  <a:lnTo>
                    <a:pt x="44224" y="27052"/>
                  </a:lnTo>
                  <a:lnTo>
                    <a:pt x="44523" y="26654"/>
                  </a:lnTo>
                  <a:lnTo>
                    <a:pt x="44796" y="26256"/>
                  </a:lnTo>
                  <a:lnTo>
                    <a:pt x="45070" y="25833"/>
                  </a:lnTo>
                  <a:lnTo>
                    <a:pt x="45319" y="25385"/>
                  </a:lnTo>
                  <a:lnTo>
                    <a:pt x="45543" y="24937"/>
                  </a:lnTo>
                  <a:lnTo>
                    <a:pt x="45742" y="24489"/>
                  </a:lnTo>
                  <a:lnTo>
                    <a:pt x="45916" y="24016"/>
                  </a:lnTo>
                  <a:lnTo>
                    <a:pt x="46066" y="23568"/>
                  </a:lnTo>
                  <a:lnTo>
                    <a:pt x="46215" y="23070"/>
                  </a:lnTo>
                  <a:lnTo>
                    <a:pt x="46315" y="22598"/>
                  </a:lnTo>
                  <a:lnTo>
                    <a:pt x="46414" y="22100"/>
                  </a:lnTo>
                  <a:lnTo>
                    <a:pt x="46489" y="21602"/>
                  </a:lnTo>
                  <a:lnTo>
                    <a:pt x="46539" y="21104"/>
                  </a:lnTo>
                  <a:lnTo>
                    <a:pt x="46563" y="20607"/>
                  </a:lnTo>
                  <a:lnTo>
                    <a:pt x="46563" y="20109"/>
                  </a:lnTo>
                  <a:lnTo>
                    <a:pt x="46563" y="19512"/>
                  </a:lnTo>
                  <a:lnTo>
                    <a:pt x="46514" y="18889"/>
                  </a:lnTo>
                  <a:lnTo>
                    <a:pt x="46439" y="18292"/>
                  </a:lnTo>
                  <a:lnTo>
                    <a:pt x="46339" y="17695"/>
                  </a:lnTo>
                  <a:lnTo>
                    <a:pt x="46215" y="17122"/>
                  </a:lnTo>
                  <a:lnTo>
                    <a:pt x="46041" y="16550"/>
                  </a:lnTo>
                  <a:lnTo>
                    <a:pt x="45867" y="15978"/>
                  </a:lnTo>
                  <a:lnTo>
                    <a:pt x="45643" y="15405"/>
                  </a:lnTo>
                  <a:lnTo>
                    <a:pt x="45369" y="14883"/>
                  </a:lnTo>
                  <a:lnTo>
                    <a:pt x="45095" y="14335"/>
                  </a:lnTo>
                  <a:lnTo>
                    <a:pt x="44796" y="13837"/>
                  </a:lnTo>
                  <a:lnTo>
                    <a:pt x="44448" y="13340"/>
                  </a:lnTo>
                  <a:lnTo>
                    <a:pt x="44075" y="12867"/>
                  </a:lnTo>
                  <a:lnTo>
                    <a:pt x="43677" y="12394"/>
                  </a:lnTo>
                  <a:lnTo>
                    <a:pt x="43278" y="11946"/>
                  </a:lnTo>
                  <a:lnTo>
                    <a:pt x="42830" y="11548"/>
                  </a:lnTo>
                  <a:lnTo>
                    <a:pt x="42358" y="11125"/>
                  </a:lnTo>
                  <a:lnTo>
                    <a:pt x="41835" y="10727"/>
                  </a:lnTo>
                  <a:lnTo>
                    <a:pt x="41312" y="10378"/>
                  </a:lnTo>
                  <a:lnTo>
                    <a:pt x="40765" y="10030"/>
                  </a:lnTo>
                  <a:lnTo>
                    <a:pt x="40167" y="9731"/>
                  </a:lnTo>
                  <a:lnTo>
                    <a:pt x="39570" y="9457"/>
                  </a:lnTo>
                  <a:lnTo>
                    <a:pt x="38948" y="9184"/>
                  </a:lnTo>
                  <a:lnTo>
                    <a:pt x="38276" y="8960"/>
                  </a:lnTo>
                  <a:lnTo>
                    <a:pt x="37604" y="8760"/>
                  </a:lnTo>
                  <a:lnTo>
                    <a:pt x="36882" y="8586"/>
                  </a:lnTo>
                  <a:lnTo>
                    <a:pt x="36161" y="8437"/>
                  </a:lnTo>
                  <a:lnTo>
                    <a:pt x="35414" y="8313"/>
                  </a:lnTo>
                  <a:lnTo>
                    <a:pt x="34618" y="8238"/>
                  </a:lnTo>
                  <a:lnTo>
                    <a:pt x="33821" y="8163"/>
                  </a:lnTo>
                  <a:lnTo>
                    <a:pt x="32975" y="8113"/>
                  </a:lnTo>
                  <a:lnTo>
                    <a:pt x="29267" y="8113"/>
                  </a:lnTo>
                  <a:lnTo>
                    <a:pt x="29267" y="0"/>
                  </a:lnTo>
                  <a:lnTo>
                    <a:pt x="23867" y="0"/>
                  </a:lnTo>
                  <a:lnTo>
                    <a:pt x="23867" y="8113"/>
                  </a:lnTo>
                  <a:lnTo>
                    <a:pt x="17147" y="8113"/>
                  </a:lnTo>
                  <a:lnTo>
                    <a:pt x="171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67"/>
            <p:cNvSpPr/>
            <p:nvPr/>
          </p:nvSpPr>
          <p:spPr>
            <a:xfrm>
              <a:off x="2319071" y="1743477"/>
              <a:ext cx="157959" cy="155853"/>
            </a:xfrm>
            <a:custGeom>
              <a:avLst/>
              <a:gdLst/>
              <a:ahLst/>
              <a:cxnLst/>
              <a:rect l="l" t="t" r="r" b="b"/>
              <a:pathLst>
                <a:path w="11175" h="11026" extrusionOk="0">
                  <a:moveTo>
                    <a:pt x="5575" y="0"/>
                  </a:moveTo>
                  <a:lnTo>
                    <a:pt x="5003" y="25"/>
                  </a:lnTo>
                  <a:lnTo>
                    <a:pt x="4455" y="125"/>
                  </a:lnTo>
                  <a:lnTo>
                    <a:pt x="3908" y="249"/>
                  </a:lnTo>
                  <a:lnTo>
                    <a:pt x="3410" y="448"/>
                  </a:lnTo>
                  <a:lnTo>
                    <a:pt x="2912" y="672"/>
                  </a:lnTo>
                  <a:lnTo>
                    <a:pt x="2464" y="946"/>
                  </a:lnTo>
                  <a:lnTo>
                    <a:pt x="2016" y="1270"/>
                  </a:lnTo>
                  <a:lnTo>
                    <a:pt x="1618" y="1618"/>
                  </a:lnTo>
                  <a:lnTo>
                    <a:pt x="1270" y="2016"/>
                  </a:lnTo>
                  <a:lnTo>
                    <a:pt x="946" y="2439"/>
                  </a:lnTo>
                  <a:lnTo>
                    <a:pt x="672" y="2887"/>
                  </a:lnTo>
                  <a:lnTo>
                    <a:pt x="424" y="3360"/>
                  </a:lnTo>
                  <a:lnTo>
                    <a:pt x="249" y="3883"/>
                  </a:lnTo>
                  <a:lnTo>
                    <a:pt x="100" y="4405"/>
                  </a:lnTo>
                  <a:lnTo>
                    <a:pt x="25" y="4953"/>
                  </a:lnTo>
                  <a:lnTo>
                    <a:pt x="0" y="5525"/>
                  </a:lnTo>
                  <a:lnTo>
                    <a:pt x="25" y="6073"/>
                  </a:lnTo>
                  <a:lnTo>
                    <a:pt x="100" y="6620"/>
                  </a:lnTo>
                  <a:lnTo>
                    <a:pt x="249" y="7143"/>
                  </a:lnTo>
                  <a:lnTo>
                    <a:pt x="424" y="7665"/>
                  </a:lnTo>
                  <a:lnTo>
                    <a:pt x="672" y="8138"/>
                  </a:lnTo>
                  <a:lnTo>
                    <a:pt x="946" y="8586"/>
                  </a:lnTo>
                  <a:lnTo>
                    <a:pt x="1270" y="9009"/>
                  </a:lnTo>
                  <a:lnTo>
                    <a:pt x="1618" y="9408"/>
                  </a:lnTo>
                  <a:lnTo>
                    <a:pt x="2016" y="9756"/>
                  </a:lnTo>
                  <a:lnTo>
                    <a:pt x="2464" y="10080"/>
                  </a:lnTo>
                  <a:lnTo>
                    <a:pt x="2912" y="10353"/>
                  </a:lnTo>
                  <a:lnTo>
                    <a:pt x="3410" y="10602"/>
                  </a:lnTo>
                  <a:lnTo>
                    <a:pt x="3908" y="10776"/>
                  </a:lnTo>
                  <a:lnTo>
                    <a:pt x="4455" y="10901"/>
                  </a:lnTo>
                  <a:lnTo>
                    <a:pt x="5003" y="11000"/>
                  </a:lnTo>
                  <a:lnTo>
                    <a:pt x="5575" y="11025"/>
                  </a:lnTo>
                  <a:lnTo>
                    <a:pt x="6147" y="11000"/>
                  </a:lnTo>
                  <a:lnTo>
                    <a:pt x="6720" y="10901"/>
                  </a:lnTo>
                  <a:lnTo>
                    <a:pt x="7242" y="10776"/>
                  </a:lnTo>
                  <a:lnTo>
                    <a:pt x="7765" y="10602"/>
                  </a:lnTo>
                  <a:lnTo>
                    <a:pt x="8238" y="10353"/>
                  </a:lnTo>
                  <a:lnTo>
                    <a:pt x="8711" y="10080"/>
                  </a:lnTo>
                  <a:lnTo>
                    <a:pt x="9134" y="9756"/>
                  </a:lnTo>
                  <a:lnTo>
                    <a:pt x="9532" y="9408"/>
                  </a:lnTo>
                  <a:lnTo>
                    <a:pt x="9905" y="9009"/>
                  </a:lnTo>
                  <a:lnTo>
                    <a:pt x="10229" y="8586"/>
                  </a:lnTo>
                  <a:lnTo>
                    <a:pt x="10503" y="8138"/>
                  </a:lnTo>
                  <a:lnTo>
                    <a:pt x="10727" y="7665"/>
                  </a:lnTo>
                  <a:lnTo>
                    <a:pt x="10926" y="7143"/>
                  </a:lnTo>
                  <a:lnTo>
                    <a:pt x="11075" y="6620"/>
                  </a:lnTo>
                  <a:lnTo>
                    <a:pt x="11150" y="6073"/>
                  </a:lnTo>
                  <a:lnTo>
                    <a:pt x="11175" y="5525"/>
                  </a:lnTo>
                  <a:lnTo>
                    <a:pt x="11150" y="4953"/>
                  </a:lnTo>
                  <a:lnTo>
                    <a:pt x="11075" y="4405"/>
                  </a:lnTo>
                  <a:lnTo>
                    <a:pt x="10926" y="3883"/>
                  </a:lnTo>
                  <a:lnTo>
                    <a:pt x="10727" y="3360"/>
                  </a:lnTo>
                  <a:lnTo>
                    <a:pt x="10503" y="2887"/>
                  </a:lnTo>
                  <a:lnTo>
                    <a:pt x="10229" y="2439"/>
                  </a:lnTo>
                  <a:lnTo>
                    <a:pt x="9905" y="2016"/>
                  </a:lnTo>
                  <a:lnTo>
                    <a:pt x="9532" y="1618"/>
                  </a:lnTo>
                  <a:lnTo>
                    <a:pt x="9134" y="1270"/>
                  </a:lnTo>
                  <a:lnTo>
                    <a:pt x="8711" y="946"/>
                  </a:lnTo>
                  <a:lnTo>
                    <a:pt x="8238" y="672"/>
                  </a:lnTo>
                  <a:lnTo>
                    <a:pt x="7765" y="448"/>
                  </a:lnTo>
                  <a:lnTo>
                    <a:pt x="7242" y="249"/>
                  </a:lnTo>
                  <a:lnTo>
                    <a:pt x="6720" y="125"/>
                  </a:lnTo>
                  <a:lnTo>
                    <a:pt x="6147" y="25"/>
                  </a:lnTo>
                  <a:lnTo>
                    <a:pt x="55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67"/>
            <p:cNvSpPr/>
            <p:nvPr/>
          </p:nvSpPr>
          <p:spPr>
            <a:xfrm>
              <a:off x="2319071" y="1743477"/>
              <a:ext cx="157959" cy="155853"/>
            </a:xfrm>
            <a:custGeom>
              <a:avLst/>
              <a:gdLst/>
              <a:ahLst/>
              <a:cxnLst/>
              <a:rect l="l" t="t" r="r" b="b"/>
              <a:pathLst>
                <a:path w="11175" h="11026" fill="none" extrusionOk="0">
                  <a:moveTo>
                    <a:pt x="5575" y="0"/>
                  </a:moveTo>
                  <a:lnTo>
                    <a:pt x="5575" y="0"/>
                  </a:lnTo>
                  <a:lnTo>
                    <a:pt x="6147" y="25"/>
                  </a:lnTo>
                  <a:lnTo>
                    <a:pt x="6720" y="125"/>
                  </a:lnTo>
                  <a:lnTo>
                    <a:pt x="7242" y="249"/>
                  </a:lnTo>
                  <a:lnTo>
                    <a:pt x="7765" y="448"/>
                  </a:lnTo>
                  <a:lnTo>
                    <a:pt x="8238" y="672"/>
                  </a:lnTo>
                  <a:lnTo>
                    <a:pt x="8711" y="946"/>
                  </a:lnTo>
                  <a:lnTo>
                    <a:pt x="9134" y="1270"/>
                  </a:lnTo>
                  <a:lnTo>
                    <a:pt x="9532" y="1618"/>
                  </a:lnTo>
                  <a:lnTo>
                    <a:pt x="9905" y="2016"/>
                  </a:lnTo>
                  <a:lnTo>
                    <a:pt x="10229" y="2439"/>
                  </a:lnTo>
                  <a:lnTo>
                    <a:pt x="10503" y="2887"/>
                  </a:lnTo>
                  <a:lnTo>
                    <a:pt x="10727" y="3360"/>
                  </a:lnTo>
                  <a:lnTo>
                    <a:pt x="10926" y="3883"/>
                  </a:lnTo>
                  <a:lnTo>
                    <a:pt x="11075" y="4405"/>
                  </a:lnTo>
                  <a:lnTo>
                    <a:pt x="11150" y="4953"/>
                  </a:lnTo>
                  <a:lnTo>
                    <a:pt x="11175" y="5525"/>
                  </a:lnTo>
                  <a:lnTo>
                    <a:pt x="11175" y="5525"/>
                  </a:lnTo>
                  <a:lnTo>
                    <a:pt x="11150" y="6073"/>
                  </a:lnTo>
                  <a:lnTo>
                    <a:pt x="11075" y="6620"/>
                  </a:lnTo>
                  <a:lnTo>
                    <a:pt x="10926" y="7143"/>
                  </a:lnTo>
                  <a:lnTo>
                    <a:pt x="10727" y="7665"/>
                  </a:lnTo>
                  <a:lnTo>
                    <a:pt x="10503" y="8138"/>
                  </a:lnTo>
                  <a:lnTo>
                    <a:pt x="10229" y="8586"/>
                  </a:lnTo>
                  <a:lnTo>
                    <a:pt x="9905" y="9009"/>
                  </a:lnTo>
                  <a:lnTo>
                    <a:pt x="9532" y="9408"/>
                  </a:lnTo>
                  <a:lnTo>
                    <a:pt x="9134" y="9756"/>
                  </a:lnTo>
                  <a:lnTo>
                    <a:pt x="8711" y="10080"/>
                  </a:lnTo>
                  <a:lnTo>
                    <a:pt x="8238" y="10353"/>
                  </a:lnTo>
                  <a:lnTo>
                    <a:pt x="7765" y="10602"/>
                  </a:lnTo>
                  <a:lnTo>
                    <a:pt x="7242" y="10776"/>
                  </a:lnTo>
                  <a:lnTo>
                    <a:pt x="6720" y="10901"/>
                  </a:lnTo>
                  <a:lnTo>
                    <a:pt x="6147" y="11000"/>
                  </a:lnTo>
                  <a:lnTo>
                    <a:pt x="5575" y="11025"/>
                  </a:lnTo>
                  <a:lnTo>
                    <a:pt x="5575" y="11025"/>
                  </a:lnTo>
                  <a:lnTo>
                    <a:pt x="5003" y="11000"/>
                  </a:lnTo>
                  <a:lnTo>
                    <a:pt x="4455" y="10901"/>
                  </a:lnTo>
                  <a:lnTo>
                    <a:pt x="3908" y="10776"/>
                  </a:lnTo>
                  <a:lnTo>
                    <a:pt x="3410" y="10602"/>
                  </a:lnTo>
                  <a:lnTo>
                    <a:pt x="2912" y="10353"/>
                  </a:lnTo>
                  <a:lnTo>
                    <a:pt x="2464" y="10080"/>
                  </a:lnTo>
                  <a:lnTo>
                    <a:pt x="2016" y="9756"/>
                  </a:lnTo>
                  <a:lnTo>
                    <a:pt x="1618" y="9408"/>
                  </a:lnTo>
                  <a:lnTo>
                    <a:pt x="1270" y="9009"/>
                  </a:lnTo>
                  <a:lnTo>
                    <a:pt x="946" y="8586"/>
                  </a:lnTo>
                  <a:lnTo>
                    <a:pt x="672" y="8138"/>
                  </a:lnTo>
                  <a:lnTo>
                    <a:pt x="424" y="7665"/>
                  </a:lnTo>
                  <a:lnTo>
                    <a:pt x="249" y="7143"/>
                  </a:lnTo>
                  <a:lnTo>
                    <a:pt x="100" y="6620"/>
                  </a:lnTo>
                  <a:lnTo>
                    <a:pt x="25" y="6073"/>
                  </a:lnTo>
                  <a:lnTo>
                    <a:pt x="0" y="5525"/>
                  </a:lnTo>
                  <a:lnTo>
                    <a:pt x="0" y="5525"/>
                  </a:lnTo>
                  <a:lnTo>
                    <a:pt x="25" y="4953"/>
                  </a:lnTo>
                  <a:lnTo>
                    <a:pt x="100" y="4405"/>
                  </a:lnTo>
                  <a:lnTo>
                    <a:pt x="249" y="3883"/>
                  </a:lnTo>
                  <a:lnTo>
                    <a:pt x="424" y="3360"/>
                  </a:lnTo>
                  <a:lnTo>
                    <a:pt x="672" y="2887"/>
                  </a:lnTo>
                  <a:lnTo>
                    <a:pt x="946" y="2439"/>
                  </a:lnTo>
                  <a:lnTo>
                    <a:pt x="1270" y="2016"/>
                  </a:lnTo>
                  <a:lnTo>
                    <a:pt x="1618" y="1618"/>
                  </a:lnTo>
                  <a:lnTo>
                    <a:pt x="2016" y="1270"/>
                  </a:lnTo>
                  <a:lnTo>
                    <a:pt x="2464" y="946"/>
                  </a:lnTo>
                  <a:lnTo>
                    <a:pt x="2912" y="672"/>
                  </a:lnTo>
                  <a:lnTo>
                    <a:pt x="3410" y="448"/>
                  </a:lnTo>
                  <a:lnTo>
                    <a:pt x="3908" y="249"/>
                  </a:lnTo>
                  <a:lnTo>
                    <a:pt x="4455" y="125"/>
                  </a:lnTo>
                  <a:lnTo>
                    <a:pt x="5003" y="25"/>
                  </a:lnTo>
                  <a:lnTo>
                    <a:pt x="557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67"/>
            <p:cNvSpPr/>
            <p:nvPr/>
          </p:nvSpPr>
          <p:spPr>
            <a:xfrm>
              <a:off x="2379922" y="1843383"/>
              <a:ext cx="88315" cy="87948"/>
            </a:xfrm>
            <a:custGeom>
              <a:avLst/>
              <a:gdLst/>
              <a:ahLst/>
              <a:cxnLst/>
              <a:rect l="l" t="t" r="r" b="b"/>
              <a:pathLst>
                <a:path w="6248" h="6222" extrusionOk="0">
                  <a:moveTo>
                    <a:pt x="3087" y="0"/>
                  </a:moveTo>
                  <a:lnTo>
                    <a:pt x="2763" y="25"/>
                  </a:lnTo>
                  <a:lnTo>
                    <a:pt x="2465" y="75"/>
                  </a:lnTo>
                  <a:lnTo>
                    <a:pt x="2166" y="150"/>
                  </a:lnTo>
                  <a:lnTo>
                    <a:pt x="1867" y="274"/>
                  </a:lnTo>
                  <a:lnTo>
                    <a:pt x="1594" y="398"/>
                  </a:lnTo>
                  <a:lnTo>
                    <a:pt x="1345" y="548"/>
                  </a:lnTo>
                  <a:lnTo>
                    <a:pt x="1121" y="747"/>
                  </a:lnTo>
                  <a:lnTo>
                    <a:pt x="897" y="946"/>
                  </a:lnTo>
                  <a:lnTo>
                    <a:pt x="698" y="1170"/>
                  </a:lnTo>
                  <a:lnTo>
                    <a:pt x="523" y="1419"/>
                  </a:lnTo>
                  <a:lnTo>
                    <a:pt x="374" y="1668"/>
                  </a:lnTo>
                  <a:lnTo>
                    <a:pt x="250" y="1941"/>
                  </a:lnTo>
                  <a:lnTo>
                    <a:pt x="150" y="2240"/>
                  </a:lnTo>
                  <a:lnTo>
                    <a:pt x="76" y="2539"/>
                  </a:lnTo>
                  <a:lnTo>
                    <a:pt x="26" y="2837"/>
                  </a:lnTo>
                  <a:lnTo>
                    <a:pt x="1" y="3161"/>
                  </a:lnTo>
                  <a:lnTo>
                    <a:pt x="26" y="3484"/>
                  </a:lnTo>
                  <a:lnTo>
                    <a:pt x="76" y="3783"/>
                  </a:lnTo>
                  <a:lnTo>
                    <a:pt x="150" y="4082"/>
                  </a:lnTo>
                  <a:lnTo>
                    <a:pt x="275" y="4355"/>
                  </a:lnTo>
                  <a:lnTo>
                    <a:pt x="399" y="4629"/>
                  </a:lnTo>
                  <a:lnTo>
                    <a:pt x="573" y="4903"/>
                  </a:lnTo>
                  <a:lnTo>
                    <a:pt x="747" y="5127"/>
                  </a:lnTo>
                  <a:lnTo>
                    <a:pt x="947" y="5351"/>
                  </a:lnTo>
                  <a:lnTo>
                    <a:pt x="1171" y="5550"/>
                  </a:lnTo>
                  <a:lnTo>
                    <a:pt x="1419" y="5724"/>
                  </a:lnTo>
                  <a:lnTo>
                    <a:pt x="1668" y="5873"/>
                  </a:lnTo>
                  <a:lnTo>
                    <a:pt x="1942" y="5998"/>
                  </a:lnTo>
                  <a:lnTo>
                    <a:pt x="2241" y="6097"/>
                  </a:lnTo>
                  <a:lnTo>
                    <a:pt x="2539" y="6172"/>
                  </a:lnTo>
                  <a:lnTo>
                    <a:pt x="2838" y="6222"/>
                  </a:lnTo>
                  <a:lnTo>
                    <a:pt x="3485" y="6222"/>
                  </a:lnTo>
                  <a:lnTo>
                    <a:pt x="3784" y="6147"/>
                  </a:lnTo>
                  <a:lnTo>
                    <a:pt x="4082" y="6073"/>
                  </a:lnTo>
                  <a:lnTo>
                    <a:pt x="4381" y="5973"/>
                  </a:lnTo>
                  <a:lnTo>
                    <a:pt x="4655" y="5824"/>
                  </a:lnTo>
                  <a:lnTo>
                    <a:pt x="4904" y="5674"/>
                  </a:lnTo>
                  <a:lnTo>
                    <a:pt x="5128" y="5500"/>
                  </a:lnTo>
                  <a:lnTo>
                    <a:pt x="5352" y="5301"/>
                  </a:lnTo>
                  <a:lnTo>
                    <a:pt x="5551" y="5077"/>
                  </a:lnTo>
                  <a:lnTo>
                    <a:pt x="5725" y="4828"/>
                  </a:lnTo>
                  <a:lnTo>
                    <a:pt x="5874" y="4554"/>
                  </a:lnTo>
                  <a:lnTo>
                    <a:pt x="5999" y="4281"/>
                  </a:lnTo>
                  <a:lnTo>
                    <a:pt x="6123" y="4007"/>
                  </a:lnTo>
                  <a:lnTo>
                    <a:pt x="6173" y="3708"/>
                  </a:lnTo>
                  <a:lnTo>
                    <a:pt x="6223" y="3385"/>
                  </a:lnTo>
                  <a:lnTo>
                    <a:pt x="6247" y="3086"/>
                  </a:lnTo>
                  <a:lnTo>
                    <a:pt x="6247" y="3061"/>
                  </a:lnTo>
                  <a:lnTo>
                    <a:pt x="6223" y="2763"/>
                  </a:lnTo>
                  <a:lnTo>
                    <a:pt x="6173" y="2439"/>
                  </a:lnTo>
                  <a:lnTo>
                    <a:pt x="6098" y="2140"/>
                  </a:lnTo>
                  <a:lnTo>
                    <a:pt x="5999" y="1867"/>
                  </a:lnTo>
                  <a:lnTo>
                    <a:pt x="5849" y="1593"/>
                  </a:lnTo>
                  <a:lnTo>
                    <a:pt x="5700" y="1344"/>
                  </a:lnTo>
                  <a:lnTo>
                    <a:pt x="5526" y="1120"/>
                  </a:lnTo>
                  <a:lnTo>
                    <a:pt x="5327" y="896"/>
                  </a:lnTo>
                  <a:lnTo>
                    <a:pt x="5103" y="697"/>
                  </a:lnTo>
                  <a:lnTo>
                    <a:pt x="4854" y="523"/>
                  </a:lnTo>
                  <a:lnTo>
                    <a:pt x="4605" y="374"/>
                  </a:lnTo>
                  <a:lnTo>
                    <a:pt x="4331" y="224"/>
                  </a:lnTo>
                  <a:lnTo>
                    <a:pt x="4033" y="125"/>
                  </a:lnTo>
                  <a:lnTo>
                    <a:pt x="3759" y="50"/>
                  </a:lnTo>
                  <a:lnTo>
                    <a:pt x="3435" y="25"/>
                  </a:lnTo>
                  <a:lnTo>
                    <a:pt x="31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67"/>
            <p:cNvSpPr/>
            <p:nvPr/>
          </p:nvSpPr>
          <p:spPr>
            <a:xfrm>
              <a:off x="2379922" y="1843383"/>
              <a:ext cx="88315" cy="87948"/>
            </a:xfrm>
            <a:custGeom>
              <a:avLst/>
              <a:gdLst/>
              <a:ahLst/>
              <a:cxnLst/>
              <a:rect l="l" t="t" r="r" b="b"/>
              <a:pathLst>
                <a:path w="6248" h="6222" fill="none" extrusionOk="0">
                  <a:moveTo>
                    <a:pt x="6247" y="3086"/>
                  </a:moveTo>
                  <a:lnTo>
                    <a:pt x="6247" y="3086"/>
                  </a:lnTo>
                  <a:lnTo>
                    <a:pt x="6223" y="3385"/>
                  </a:lnTo>
                  <a:lnTo>
                    <a:pt x="6173" y="3708"/>
                  </a:lnTo>
                  <a:lnTo>
                    <a:pt x="6123" y="4007"/>
                  </a:lnTo>
                  <a:lnTo>
                    <a:pt x="5999" y="4281"/>
                  </a:lnTo>
                  <a:lnTo>
                    <a:pt x="5874" y="4554"/>
                  </a:lnTo>
                  <a:lnTo>
                    <a:pt x="5725" y="4828"/>
                  </a:lnTo>
                  <a:lnTo>
                    <a:pt x="5551" y="5077"/>
                  </a:lnTo>
                  <a:lnTo>
                    <a:pt x="5352" y="5301"/>
                  </a:lnTo>
                  <a:lnTo>
                    <a:pt x="5128" y="5500"/>
                  </a:lnTo>
                  <a:lnTo>
                    <a:pt x="4904" y="5674"/>
                  </a:lnTo>
                  <a:lnTo>
                    <a:pt x="4655" y="5824"/>
                  </a:lnTo>
                  <a:lnTo>
                    <a:pt x="4381" y="5973"/>
                  </a:lnTo>
                  <a:lnTo>
                    <a:pt x="4082" y="6073"/>
                  </a:lnTo>
                  <a:lnTo>
                    <a:pt x="3784" y="6147"/>
                  </a:lnTo>
                  <a:lnTo>
                    <a:pt x="3485" y="6222"/>
                  </a:lnTo>
                  <a:lnTo>
                    <a:pt x="3161" y="6222"/>
                  </a:lnTo>
                  <a:lnTo>
                    <a:pt x="3161" y="6222"/>
                  </a:lnTo>
                  <a:lnTo>
                    <a:pt x="2838" y="6222"/>
                  </a:lnTo>
                  <a:lnTo>
                    <a:pt x="2539" y="6172"/>
                  </a:lnTo>
                  <a:lnTo>
                    <a:pt x="2241" y="6097"/>
                  </a:lnTo>
                  <a:lnTo>
                    <a:pt x="1942" y="5998"/>
                  </a:lnTo>
                  <a:lnTo>
                    <a:pt x="1668" y="5873"/>
                  </a:lnTo>
                  <a:lnTo>
                    <a:pt x="1419" y="5724"/>
                  </a:lnTo>
                  <a:lnTo>
                    <a:pt x="1171" y="5550"/>
                  </a:lnTo>
                  <a:lnTo>
                    <a:pt x="947" y="5351"/>
                  </a:lnTo>
                  <a:lnTo>
                    <a:pt x="747" y="5127"/>
                  </a:lnTo>
                  <a:lnTo>
                    <a:pt x="573" y="4903"/>
                  </a:lnTo>
                  <a:lnTo>
                    <a:pt x="399" y="4629"/>
                  </a:lnTo>
                  <a:lnTo>
                    <a:pt x="275" y="4355"/>
                  </a:lnTo>
                  <a:lnTo>
                    <a:pt x="150" y="4082"/>
                  </a:lnTo>
                  <a:lnTo>
                    <a:pt x="76" y="3783"/>
                  </a:lnTo>
                  <a:lnTo>
                    <a:pt x="26" y="3484"/>
                  </a:lnTo>
                  <a:lnTo>
                    <a:pt x="1" y="3161"/>
                  </a:lnTo>
                  <a:lnTo>
                    <a:pt x="1" y="3161"/>
                  </a:lnTo>
                  <a:lnTo>
                    <a:pt x="26" y="2837"/>
                  </a:lnTo>
                  <a:lnTo>
                    <a:pt x="76" y="2539"/>
                  </a:lnTo>
                  <a:lnTo>
                    <a:pt x="150" y="2240"/>
                  </a:lnTo>
                  <a:lnTo>
                    <a:pt x="250" y="1941"/>
                  </a:lnTo>
                  <a:lnTo>
                    <a:pt x="374" y="1668"/>
                  </a:lnTo>
                  <a:lnTo>
                    <a:pt x="523" y="1419"/>
                  </a:lnTo>
                  <a:lnTo>
                    <a:pt x="698" y="1170"/>
                  </a:lnTo>
                  <a:lnTo>
                    <a:pt x="897" y="946"/>
                  </a:lnTo>
                  <a:lnTo>
                    <a:pt x="1121" y="747"/>
                  </a:lnTo>
                  <a:lnTo>
                    <a:pt x="1345" y="548"/>
                  </a:lnTo>
                  <a:lnTo>
                    <a:pt x="1594" y="398"/>
                  </a:lnTo>
                  <a:lnTo>
                    <a:pt x="1867" y="274"/>
                  </a:lnTo>
                  <a:lnTo>
                    <a:pt x="2166" y="150"/>
                  </a:lnTo>
                  <a:lnTo>
                    <a:pt x="2465" y="75"/>
                  </a:lnTo>
                  <a:lnTo>
                    <a:pt x="2763" y="25"/>
                  </a:lnTo>
                  <a:lnTo>
                    <a:pt x="3087" y="0"/>
                  </a:lnTo>
                  <a:lnTo>
                    <a:pt x="3087" y="0"/>
                  </a:lnTo>
                  <a:lnTo>
                    <a:pt x="3112" y="0"/>
                  </a:lnTo>
                  <a:lnTo>
                    <a:pt x="3112" y="0"/>
                  </a:lnTo>
                  <a:lnTo>
                    <a:pt x="3435" y="25"/>
                  </a:lnTo>
                  <a:lnTo>
                    <a:pt x="3759" y="50"/>
                  </a:lnTo>
                  <a:lnTo>
                    <a:pt x="4033" y="125"/>
                  </a:lnTo>
                  <a:lnTo>
                    <a:pt x="4331" y="224"/>
                  </a:lnTo>
                  <a:lnTo>
                    <a:pt x="4605" y="374"/>
                  </a:lnTo>
                  <a:lnTo>
                    <a:pt x="4854" y="523"/>
                  </a:lnTo>
                  <a:lnTo>
                    <a:pt x="5103" y="697"/>
                  </a:lnTo>
                  <a:lnTo>
                    <a:pt x="5327" y="896"/>
                  </a:lnTo>
                  <a:lnTo>
                    <a:pt x="5526" y="1120"/>
                  </a:lnTo>
                  <a:lnTo>
                    <a:pt x="5700" y="1344"/>
                  </a:lnTo>
                  <a:lnTo>
                    <a:pt x="5849" y="1593"/>
                  </a:lnTo>
                  <a:lnTo>
                    <a:pt x="5999" y="1867"/>
                  </a:lnTo>
                  <a:lnTo>
                    <a:pt x="6098" y="2140"/>
                  </a:lnTo>
                  <a:lnTo>
                    <a:pt x="6173" y="2439"/>
                  </a:lnTo>
                  <a:lnTo>
                    <a:pt x="6223" y="2763"/>
                  </a:lnTo>
                  <a:lnTo>
                    <a:pt x="6247" y="3061"/>
                  </a:lnTo>
                  <a:lnTo>
                    <a:pt x="6247" y="308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67"/>
            <p:cNvSpPr/>
            <p:nvPr/>
          </p:nvSpPr>
          <p:spPr>
            <a:xfrm>
              <a:off x="2427769" y="1729059"/>
              <a:ext cx="157959" cy="155838"/>
            </a:xfrm>
            <a:custGeom>
              <a:avLst/>
              <a:gdLst/>
              <a:ahLst/>
              <a:cxnLst/>
              <a:rect l="l" t="t" r="r" b="b"/>
              <a:pathLst>
                <a:path w="11175" h="11025" extrusionOk="0">
                  <a:moveTo>
                    <a:pt x="5575" y="0"/>
                  </a:moveTo>
                  <a:lnTo>
                    <a:pt x="5003" y="25"/>
                  </a:lnTo>
                  <a:lnTo>
                    <a:pt x="4455" y="124"/>
                  </a:lnTo>
                  <a:lnTo>
                    <a:pt x="3933" y="249"/>
                  </a:lnTo>
                  <a:lnTo>
                    <a:pt x="3410" y="448"/>
                  </a:lnTo>
                  <a:lnTo>
                    <a:pt x="2912" y="672"/>
                  </a:lnTo>
                  <a:lnTo>
                    <a:pt x="2464" y="946"/>
                  </a:lnTo>
                  <a:lnTo>
                    <a:pt x="2016" y="1269"/>
                  </a:lnTo>
                  <a:lnTo>
                    <a:pt x="1618" y="1618"/>
                  </a:lnTo>
                  <a:lnTo>
                    <a:pt x="1270" y="2016"/>
                  </a:lnTo>
                  <a:lnTo>
                    <a:pt x="946" y="2439"/>
                  </a:lnTo>
                  <a:lnTo>
                    <a:pt x="672" y="2887"/>
                  </a:lnTo>
                  <a:lnTo>
                    <a:pt x="424" y="3360"/>
                  </a:lnTo>
                  <a:lnTo>
                    <a:pt x="249" y="3882"/>
                  </a:lnTo>
                  <a:lnTo>
                    <a:pt x="100" y="4405"/>
                  </a:lnTo>
                  <a:lnTo>
                    <a:pt x="25" y="4952"/>
                  </a:lnTo>
                  <a:lnTo>
                    <a:pt x="0" y="5500"/>
                  </a:lnTo>
                  <a:lnTo>
                    <a:pt x="25" y="6072"/>
                  </a:lnTo>
                  <a:lnTo>
                    <a:pt x="100" y="6620"/>
                  </a:lnTo>
                  <a:lnTo>
                    <a:pt x="249" y="7143"/>
                  </a:lnTo>
                  <a:lnTo>
                    <a:pt x="424" y="7665"/>
                  </a:lnTo>
                  <a:lnTo>
                    <a:pt x="672" y="8138"/>
                  </a:lnTo>
                  <a:lnTo>
                    <a:pt x="946" y="8586"/>
                  </a:lnTo>
                  <a:lnTo>
                    <a:pt x="1270" y="9009"/>
                  </a:lnTo>
                  <a:lnTo>
                    <a:pt x="1618" y="9407"/>
                  </a:lnTo>
                  <a:lnTo>
                    <a:pt x="2016" y="9756"/>
                  </a:lnTo>
                  <a:lnTo>
                    <a:pt x="2464" y="10079"/>
                  </a:lnTo>
                  <a:lnTo>
                    <a:pt x="2912" y="10353"/>
                  </a:lnTo>
                  <a:lnTo>
                    <a:pt x="3410" y="10577"/>
                  </a:lnTo>
                  <a:lnTo>
                    <a:pt x="3933" y="10776"/>
                  </a:lnTo>
                  <a:lnTo>
                    <a:pt x="4455" y="10900"/>
                  </a:lnTo>
                  <a:lnTo>
                    <a:pt x="5003" y="11000"/>
                  </a:lnTo>
                  <a:lnTo>
                    <a:pt x="5575" y="11025"/>
                  </a:lnTo>
                  <a:lnTo>
                    <a:pt x="6147" y="11000"/>
                  </a:lnTo>
                  <a:lnTo>
                    <a:pt x="6720" y="10900"/>
                  </a:lnTo>
                  <a:lnTo>
                    <a:pt x="7243" y="10776"/>
                  </a:lnTo>
                  <a:lnTo>
                    <a:pt x="7765" y="10577"/>
                  </a:lnTo>
                  <a:lnTo>
                    <a:pt x="8263" y="10353"/>
                  </a:lnTo>
                  <a:lnTo>
                    <a:pt x="8711" y="10079"/>
                  </a:lnTo>
                  <a:lnTo>
                    <a:pt x="9134" y="9756"/>
                  </a:lnTo>
                  <a:lnTo>
                    <a:pt x="9532" y="9407"/>
                  </a:lnTo>
                  <a:lnTo>
                    <a:pt x="9905" y="9009"/>
                  </a:lnTo>
                  <a:lnTo>
                    <a:pt x="10229" y="8586"/>
                  </a:lnTo>
                  <a:lnTo>
                    <a:pt x="10503" y="8138"/>
                  </a:lnTo>
                  <a:lnTo>
                    <a:pt x="10752" y="7665"/>
                  </a:lnTo>
                  <a:lnTo>
                    <a:pt x="10926" y="7143"/>
                  </a:lnTo>
                  <a:lnTo>
                    <a:pt x="11075" y="6620"/>
                  </a:lnTo>
                  <a:lnTo>
                    <a:pt x="11150" y="6072"/>
                  </a:lnTo>
                  <a:lnTo>
                    <a:pt x="11175" y="5500"/>
                  </a:lnTo>
                  <a:lnTo>
                    <a:pt x="11150" y="4952"/>
                  </a:lnTo>
                  <a:lnTo>
                    <a:pt x="11075" y="4405"/>
                  </a:lnTo>
                  <a:lnTo>
                    <a:pt x="10926" y="3882"/>
                  </a:lnTo>
                  <a:lnTo>
                    <a:pt x="10752" y="3360"/>
                  </a:lnTo>
                  <a:lnTo>
                    <a:pt x="10503" y="2887"/>
                  </a:lnTo>
                  <a:lnTo>
                    <a:pt x="10229" y="2439"/>
                  </a:lnTo>
                  <a:lnTo>
                    <a:pt x="9905" y="2016"/>
                  </a:lnTo>
                  <a:lnTo>
                    <a:pt x="9532" y="1618"/>
                  </a:lnTo>
                  <a:lnTo>
                    <a:pt x="9134" y="1269"/>
                  </a:lnTo>
                  <a:lnTo>
                    <a:pt x="8711" y="946"/>
                  </a:lnTo>
                  <a:lnTo>
                    <a:pt x="8263" y="672"/>
                  </a:lnTo>
                  <a:lnTo>
                    <a:pt x="7765" y="448"/>
                  </a:lnTo>
                  <a:lnTo>
                    <a:pt x="7243" y="249"/>
                  </a:lnTo>
                  <a:lnTo>
                    <a:pt x="6720" y="124"/>
                  </a:lnTo>
                  <a:lnTo>
                    <a:pt x="6147" y="25"/>
                  </a:lnTo>
                  <a:lnTo>
                    <a:pt x="55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67"/>
            <p:cNvSpPr/>
            <p:nvPr/>
          </p:nvSpPr>
          <p:spPr>
            <a:xfrm>
              <a:off x="2518177" y="3889297"/>
              <a:ext cx="83736" cy="151273"/>
            </a:xfrm>
            <a:custGeom>
              <a:avLst/>
              <a:gdLst/>
              <a:ahLst/>
              <a:cxnLst/>
              <a:rect l="l" t="t" r="r" b="b"/>
              <a:pathLst>
                <a:path w="5924" h="10702" extrusionOk="0">
                  <a:moveTo>
                    <a:pt x="5923" y="1"/>
                  </a:moveTo>
                  <a:lnTo>
                    <a:pt x="1344" y="75"/>
                  </a:lnTo>
                  <a:lnTo>
                    <a:pt x="0" y="10702"/>
                  </a:lnTo>
                  <a:lnTo>
                    <a:pt x="4604" y="10652"/>
                  </a:lnTo>
                  <a:lnTo>
                    <a:pt x="5923" y="1"/>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67"/>
            <p:cNvSpPr/>
            <p:nvPr/>
          </p:nvSpPr>
          <p:spPr>
            <a:xfrm>
              <a:off x="2518177" y="3889297"/>
              <a:ext cx="83736" cy="151273"/>
            </a:xfrm>
            <a:custGeom>
              <a:avLst/>
              <a:gdLst/>
              <a:ahLst/>
              <a:cxnLst/>
              <a:rect l="l" t="t" r="r" b="b"/>
              <a:pathLst>
                <a:path w="5924" h="10702" fill="none" extrusionOk="0">
                  <a:moveTo>
                    <a:pt x="0" y="10702"/>
                  </a:moveTo>
                  <a:lnTo>
                    <a:pt x="4604" y="10652"/>
                  </a:lnTo>
                  <a:lnTo>
                    <a:pt x="5923" y="1"/>
                  </a:lnTo>
                  <a:lnTo>
                    <a:pt x="1344" y="75"/>
                  </a:lnTo>
                  <a:lnTo>
                    <a:pt x="0" y="1070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67"/>
            <p:cNvSpPr/>
            <p:nvPr/>
          </p:nvSpPr>
          <p:spPr>
            <a:xfrm>
              <a:off x="2866435" y="3864320"/>
              <a:ext cx="105546" cy="172730"/>
            </a:xfrm>
            <a:custGeom>
              <a:avLst/>
              <a:gdLst/>
              <a:ahLst/>
              <a:cxnLst/>
              <a:rect l="l" t="t" r="r" b="b"/>
              <a:pathLst>
                <a:path w="7467" h="12220" extrusionOk="0">
                  <a:moveTo>
                    <a:pt x="4131" y="1"/>
                  </a:moveTo>
                  <a:lnTo>
                    <a:pt x="0" y="2415"/>
                  </a:lnTo>
                  <a:lnTo>
                    <a:pt x="3310" y="12220"/>
                  </a:lnTo>
                  <a:lnTo>
                    <a:pt x="7466" y="9806"/>
                  </a:lnTo>
                  <a:lnTo>
                    <a:pt x="4131" y="1"/>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67"/>
            <p:cNvSpPr/>
            <p:nvPr/>
          </p:nvSpPr>
          <p:spPr>
            <a:xfrm>
              <a:off x="2866435" y="3864320"/>
              <a:ext cx="105546" cy="172730"/>
            </a:xfrm>
            <a:custGeom>
              <a:avLst/>
              <a:gdLst/>
              <a:ahLst/>
              <a:cxnLst/>
              <a:rect l="l" t="t" r="r" b="b"/>
              <a:pathLst>
                <a:path w="7467" h="12220" fill="none" extrusionOk="0">
                  <a:moveTo>
                    <a:pt x="3310" y="12220"/>
                  </a:moveTo>
                  <a:lnTo>
                    <a:pt x="7466" y="9806"/>
                  </a:lnTo>
                  <a:lnTo>
                    <a:pt x="4131" y="1"/>
                  </a:lnTo>
                  <a:lnTo>
                    <a:pt x="0" y="2415"/>
                  </a:lnTo>
                  <a:lnTo>
                    <a:pt x="3310" y="122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67"/>
            <p:cNvSpPr/>
            <p:nvPr/>
          </p:nvSpPr>
          <p:spPr>
            <a:xfrm>
              <a:off x="2906536" y="3980411"/>
              <a:ext cx="204745" cy="126650"/>
            </a:xfrm>
            <a:custGeom>
              <a:avLst/>
              <a:gdLst/>
              <a:ahLst/>
              <a:cxnLst/>
              <a:rect l="l" t="t" r="r" b="b"/>
              <a:pathLst>
                <a:path w="14485" h="8960" extrusionOk="0">
                  <a:moveTo>
                    <a:pt x="13788" y="0"/>
                  </a:moveTo>
                  <a:lnTo>
                    <a:pt x="13638" y="25"/>
                  </a:lnTo>
                  <a:lnTo>
                    <a:pt x="12369" y="398"/>
                  </a:lnTo>
                  <a:lnTo>
                    <a:pt x="11175" y="697"/>
                  </a:lnTo>
                  <a:lnTo>
                    <a:pt x="10055" y="946"/>
                  </a:lnTo>
                  <a:lnTo>
                    <a:pt x="9009" y="1120"/>
                  </a:lnTo>
                  <a:lnTo>
                    <a:pt x="8064" y="1220"/>
                  </a:lnTo>
                  <a:lnTo>
                    <a:pt x="7616" y="1245"/>
                  </a:lnTo>
                  <a:lnTo>
                    <a:pt x="7218" y="1269"/>
                  </a:lnTo>
                  <a:lnTo>
                    <a:pt x="6844" y="1269"/>
                  </a:lnTo>
                  <a:lnTo>
                    <a:pt x="6471" y="1245"/>
                  </a:lnTo>
                  <a:lnTo>
                    <a:pt x="6147" y="1220"/>
                  </a:lnTo>
                  <a:lnTo>
                    <a:pt x="5849" y="1170"/>
                  </a:lnTo>
                  <a:lnTo>
                    <a:pt x="5650" y="1145"/>
                  </a:lnTo>
                  <a:lnTo>
                    <a:pt x="5451" y="1145"/>
                  </a:lnTo>
                  <a:lnTo>
                    <a:pt x="5251" y="1195"/>
                  </a:lnTo>
                  <a:lnTo>
                    <a:pt x="5077" y="1269"/>
                  </a:lnTo>
                  <a:lnTo>
                    <a:pt x="199" y="4032"/>
                  </a:lnTo>
                  <a:lnTo>
                    <a:pt x="100" y="4107"/>
                  </a:lnTo>
                  <a:lnTo>
                    <a:pt x="25" y="4231"/>
                  </a:lnTo>
                  <a:lnTo>
                    <a:pt x="0" y="4355"/>
                  </a:lnTo>
                  <a:lnTo>
                    <a:pt x="25" y="4505"/>
                  </a:lnTo>
                  <a:lnTo>
                    <a:pt x="1245" y="8487"/>
                  </a:lnTo>
                  <a:lnTo>
                    <a:pt x="1294" y="8611"/>
                  </a:lnTo>
                  <a:lnTo>
                    <a:pt x="1369" y="8735"/>
                  </a:lnTo>
                  <a:lnTo>
                    <a:pt x="1469" y="8810"/>
                  </a:lnTo>
                  <a:lnTo>
                    <a:pt x="1568" y="8885"/>
                  </a:lnTo>
                  <a:lnTo>
                    <a:pt x="1693" y="8935"/>
                  </a:lnTo>
                  <a:lnTo>
                    <a:pt x="1817" y="8959"/>
                  </a:lnTo>
                  <a:lnTo>
                    <a:pt x="1966" y="8959"/>
                  </a:lnTo>
                  <a:lnTo>
                    <a:pt x="2091" y="8935"/>
                  </a:lnTo>
                  <a:lnTo>
                    <a:pt x="2215" y="8860"/>
                  </a:lnTo>
                  <a:lnTo>
                    <a:pt x="3310" y="8213"/>
                  </a:lnTo>
                  <a:lnTo>
                    <a:pt x="4380" y="7566"/>
                  </a:lnTo>
                  <a:lnTo>
                    <a:pt x="5500" y="6869"/>
                  </a:lnTo>
                  <a:lnTo>
                    <a:pt x="6844" y="6097"/>
                  </a:lnTo>
                  <a:lnTo>
                    <a:pt x="8138" y="5376"/>
                  </a:lnTo>
                  <a:lnTo>
                    <a:pt x="9980" y="4405"/>
                  </a:lnTo>
                  <a:lnTo>
                    <a:pt x="11896" y="3385"/>
                  </a:lnTo>
                  <a:lnTo>
                    <a:pt x="13464" y="2514"/>
                  </a:lnTo>
                  <a:lnTo>
                    <a:pt x="13738" y="2315"/>
                  </a:lnTo>
                  <a:lnTo>
                    <a:pt x="13987" y="2116"/>
                  </a:lnTo>
                  <a:lnTo>
                    <a:pt x="14161" y="1917"/>
                  </a:lnTo>
                  <a:lnTo>
                    <a:pt x="14310" y="1693"/>
                  </a:lnTo>
                  <a:lnTo>
                    <a:pt x="14385" y="1469"/>
                  </a:lnTo>
                  <a:lnTo>
                    <a:pt x="14460" y="1245"/>
                  </a:lnTo>
                  <a:lnTo>
                    <a:pt x="14484" y="1021"/>
                  </a:lnTo>
                  <a:lnTo>
                    <a:pt x="14460" y="821"/>
                  </a:lnTo>
                  <a:lnTo>
                    <a:pt x="14435" y="622"/>
                  </a:lnTo>
                  <a:lnTo>
                    <a:pt x="14360" y="448"/>
                  </a:lnTo>
                  <a:lnTo>
                    <a:pt x="14285" y="299"/>
                  </a:lnTo>
                  <a:lnTo>
                    <a:pt x="14161" y="174"/>
                  </a:lnTo>
                  <a:lnTo>
                    <a:pt x="14061" y="75"/>
                  </a:lnTo>
                  <a:lnTo>
                    <a:pt x="13912" y="25"/>
                  </a:lnTo>
                  <a:lnTo>
                    <a:pt x="1378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67"/>
            <p:cNvSpPr/>
            <p:nvPr/>
          </p:nvSpPr>
          <p:spPr>
            <a:xfrm>
              <a:off x="2496013" y="4032470"/>
              <a:ext cx="245907" cy="74944"/>
            </a:xfrm>
            <a:custGeom>
              <a:avLst/>
              <a:gdLst/>
              <a:ahLst/>
              <a:cxnLst/>
              <a:rect l="l" t="t" r="r" b="b"/>
              <a:pathLst>
                <a:path w="17397" h="5302" extrusionOk="0">
                  <a:moveTo>
                    <a:pt x="6272" y="0"/>
                  </a:moveTo>
                  <a:lnTo>
                    <a:pt x="1245" y="75"/>
                  </a:lnTo>
                  <a:lnTo>
                    <a:pt x="1120" y="100"/>
                  </a:lnTo>
                  <a:lnTo>
                    <a:pt x="996" y="175"/>
                  </a:lnTo>
                  <a:lnTo>
                    <a:pt x="921" y="274"/>
                  </a:lnTo>
                  <a:lnTo>
                    <a:pt x="872" y="399"/>
                  </a:lnTo>
                  <a:lnTo>
                    <a:pt x="25" y="4480"/>
                  </a:lnTo>
                  <a:lnTo>
                    <a:pt x="0" y="4629"/>
                  </a:lnTo>
                  <a:lnTo>
                    <a:pt x="25" y="4754"/>
                  </a:lnTo>
                  <a:lnTo>
                    <a:pt x="50" y="4878"/>
                  </a:lnTo>
                  <a:lnTo>
                    <a:pt x="125" y="4978"/>
                  </a:lnTo>
                  <a:lnTo>
                    <a:pt x="200" y="5102"/>
                  </a:lnTo>
                  <a:lnTo>
                    <a:pt x="299" y="5177"/>
                  </a:lnTo>
                  <a:lnTo>
                    <a:pt x="399" y="5227"/>
                  </a:lnTo>
                  <a:lnTo>
                    <a:pt x="523" y="5276"/>
                  </a:lnTo>
                  <a:lnTo>
                    <a:pt x="697" y="5301"/>
                  </a:lnTo>
                  <a:lnTo>
                    <a:pt x="3858" y="5177"/>
                  </a:lnTo>
                  <a:lnTo>
                    <a:pt x="5625" y="5102"/>
                  </a:lnTo>
                  <a:lnTo>
                    <a:pt x="7392" y="5052"/>
                  </a:lnTo>
                  <a:lnTo>
                    <a:pt x="9333" y="5052"/>
                  </a:lnTo>
                  <a:lnTo>
                    <a:pt x="11249" y="5077"/>
                  </a:lnTo>
                  <a:lnTo>
                    <a:pt x="13240" y="5077"/>
                  </a:lnTo>
                  <a:lnTo>
                    <a:pt x="15455" y="5052"/>
                  </a:lnTo>
                  <a:lnTo>
                    <a:pt x="15779" y="5028"/>
                  </a:lnTo>
                  <a:lnTo>
                    <a:pt x="16102" y="4953"/>
                  </a:lnTo>
                  <a:lnTo>
                    <a:pt x="16351" y="4853"/>
                  </a:lnTo>
                  <a:lnTo>
                    <a:pt x="16600" y="4729"/>
                  </a:lnTo>
                  <a:lnTo>
                    <a:pt x="16799" y="4580"/>
                  </a:lnTo>
                  <a:lnTo>
                    <a:pt x="16973" y="4430"/>
                  </a:lnTo>
                  <a:lnTo>
                    <a:pt x="17123" y="4231"/>
                  </a:lnTo>
                  <a:lnTo>
                    <a:pt x="17247" y="4057"/>
                  </a:lnTo>
                  <a:lnTo>
                    <a:pt x="17322" y="3858"/>
                  </a:lnTo>
                  <a:lnTo>
                    <a:pt x="17371" y="3684"/>
                  </a:lnTo>
                  <a:lnTo>
                    <a:pt x="17396" y="3509"/>
                  </a:lnTo>
                  <a:lnTo>
                    <a:pt x="17371" y="3360"/>
                  </a:lnTo>
                  <a:lnTo>
                    <a:pt x="17347" y="3211"/>
                  </a:lnTo>
                  <a:lnTo>
                    <a:pt x="17272" y="3086"/>
                  </a:lnTo>
                  <a:lnTo>
                    <a:pt x="17172" y="3012"/>
                  </a:lnTo>
                  <a:lnTo>
                    <a:pt x="17023" y="2962"/>
                  </a:lnTo>
                  <a:lnTo>
                    <a:pt x="15704" y="2713"/>
                  </a:lnTo>
                  <a:lnTo>
                    <a:pt x="14435" y="2489"/>
                  </a:lnTo>
                  <a:lnTo>
                    <a:pt x="13215" y="2290"/>
                  </a:lnTo>
                  <a:lnTo>
                    <a:pt x="12021" y="2066"/>
                  </a:lnTo>
                  <a:lnTo>
                    <a:pt x="11448" y="1942"/>
                  </a:lnTo>
                  <a:lnTo>
                    <a:pt x="10851" y="1792"/>
                  </a:lnTo>
                  <a:lnTo>
                    <a:pt x="10279" y="1618"/>
                  </a:lnTo>
                  <a:lnTo>
                    <a:pt x="9706" y="1419"/>
                  </a:lnTo>
                  <a:lnTo>
                    <a:pt x="9109" y="1195"/>
                  </a:lnTo>
                  <a:lnTo>
                    <a:pt x="8537" y="946"/>
                  </a:lnTo>
                  <a:lnTo>
                    <a:pt x="7964" y="648"/>
                  </a:lnTo>
                  <a:lnTo>
                    <a:pt x="7367" y="324"/>
                  </a:lnTo>
                  <a:lnTo>
                    <a:pt x="7118" y="200"/>
                  </a:lnTo>
                  <a:lnTo>
                    <a:pt x="6844" y="100"/>
                  </a:lnTo>
                  <a:lnTo>
                    <a:pt x="6546" y="25"/>
                  </a:lnTo>
                  <a:lnTo>
                    <a:pt x="62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67"/>
            <p:cNvSpPr/>
            <p:nvPr/>
          </p:nvSpPr>
          <p:spPr>
            <a:xfrm>
              <a:off x="2593460" y="2068511"/>
              <a:ext cx="367256" cy="318377"/>
            </a:xfrm>
            <a:custGeom>
              <a:avLst/>
              <a:gdLst/>
              <a:ahLst/>
              <a:cxnLst/>
              <a:rect l="l" t="t" r="r" b="b"/>
              <a:pathLst>
                <a:path w="25982" h="22524" extrusionOk="0">
                  <a:moveTo>
                    <a:pt x="15079" y="16480"/>
                  </a:moveTo>
                  <a:lnTo>
                    <a:pt x="15032" y="16501"/>
                  </a:lnTo>
                  <a:lnTo>
                    <a:pt x="14858" y="16575"/>
                  </a:lnTo>
                  <a:lnTo>
                    <a:pt x="14882" y="16526"/>
                  </a:lnTo>
                  <a:lnTo>
                    <a:pt x="14957" y="16501"/>
                  </a:lnTo>
                  <a:lnTo>
                    <a:pt x="15079" y="16480"/>
                  </a:lnTo>
                  <a:close/>
                  <a:moveTo>
                    <a:pt x="6371" y="1"/>
                  </a:moveTo>
                  <a:lnTo>
                    <a:pt x="0" y="2713"/>
                  </a:lnTo>
                  <a:lnTo>
                    <a:pt x="523" y="3908"/>
                  </a:lnTo>
                  <a:lnTo>
                    <a:pt x="1045" y="5053"/>
                  </a:lnTo>
                  <a:lnTo>
                    <a:pt x="1593" y="6173"/>
                  </a:lnTo>
                  <a:lnTo>
                    <a:pt x="2140" y="7268"/>
                  </a:lnTo>
                  <a:lnTo>
                    <a:pt x="2738" y="8388"/>
                  </a:lnTo>
                  <a:lnTo>
                    <a:pt x="3310" y="9483"/>
                  </a:lnTo>
                  <a:lnTo>
                    <a:pt x="3932" y="10578"/>
                  </a:lnTo>
                  <a:lnTo>
                    <a:pt x="4554" y="11648"/>
                  </a:lnTo>
                  <a:lnTo>
                    <a:pt x="5201" y="12718"/>
                  </a:lnTo>
                  <a:lnTo>
                    <a:pt x="5873" y="13788"/>
                  </a:lnTo>
                  <a:lnTo>
                    <a:pt x="6570" y="14858"/>
                  </a:lnTo>
                  <a:lnTo>
                    <a:pt x="7267" y="15903"/>
                  </a:lnTo>
                  <a:lnTo>
                    <a:pt x="8014" y="16973"/>
                  </a:lnTo>
                  <a:lnTo>
                    <a:pt x="8785" y="17994"/>
                  </a:lnTo>
                  <a:lnTo>
                    <a:pt x="9582" y="19014"/>
                  </a:lnTo>
                  <a:lnTo>
                    <a:pt x="10428" y="20010"/>
                  </a:lnTo>
                  <a:lnTo>
                    <a:pt x="10851" y="20507"/>
                  </a:lnTo>
                  <a:lnTo>
                    <a:pt x="11224" y="20906"/>
                  </a:lnTo>
                  <a:lnTo>
                    <a:pt x="11647" y="21279"/>
                  </a:lnTo>
                  <a:lnTo>
                    <a:pt x="11921" y="21503"/>
                  </a:lnTo>
                  <a:lnTo>
                    <a:pt x="12220" y="21702"/>
                  </a:lnTo>
                  <a:lnTo>
                    <a:pt x="12543" y="21901"/>
                  </a:lnTo>
                  <a:lnTo>
                    <a:pt x="12867" y="22050"/>
                  </a:lnTo>
                  <a:lnTo>
                    <a:pt x="13190" y="22200"/>
                  </a:lnTo>
                  <a:lnTo>
                    <a:pt x="13539" y="22299"/>
                  </a:lnTo>
                  <a:lnTo>
                    <a:pt x="13887" y="22399"/>
                  </a:lnTo>
                  <a:lnTo>
                    <a:pt x="14235" y="22473"/>
                  </a:lnTo>
                  <a:lnTo>
                    <a:pt x="14584" y="22523"/>
                  </a:lnTo>
                  <a:lnTo>
                    <a:pt x="15306" y="22523"/>
                  </a:lnTo>
                  <a:lnTo>
                    <a:pt x="15654" y="22473"/>
                  </a:lnTo>
                  <a:lnTo>
                    <a:pt x="16002" y="22424"/>
                  </a:lnTo>
                  <a:lnTo>
                    <a:pt x="16351" y="22349"/>
                  </a:lnTo>
                  <a:lnTo>
                    <a:pt x="16674" y="22249"/>
                  </a:lnTo>
                  <a:lnTo>
                    <a:pt x="17023" y="22100"/>
                  </a:lnTo>
                  <a:lnTo>
                    <a:pt x="17471" y="21901"/>
                  </a:lnTo>
                  <a:lnTo>
                    <a:pt x="17919" y="21652"/>
                  </a:lnTo>
                  <a:lnTo>
                    <a:pt x="18367" y="21354"/>
                  </a:lnTo>
                  <a:lnTo>
                    <a:pt x="18765" y="21055"/>
                  </a:lnTo>
                  <a:lnTo>
                    <a:pt x="19337" y="20532"/>
                  </a:lnTo>
                  <a:lnTo>
                    <a:pt x="19885" y="19960"/>
                  </a:lnTo>
                  <a:lnTo>
                    <a:pt x="20382" y="19388"/>
                  </a:lnTo>
                  <a:lnTo>
                    <a:pt x="20855" y="18765"/>
                  </a:lnTo>
                  <a:lnTo>
                    <a:pt x="21229" y="18193"/>
                  </a:lnTo>
                  <a:lnTo>
                    <a:pt x="21602" y="17645"/>
                  </a:lnTo>
                  <a:lnTo>
                    <a:pt x="21950" y="17048"/>
                  </a:lnTo>
                  <a:lnTo>
                    <a:pt x="22299" y="16476"/>
                  </a:lnTo>
                  <a:lnTo>
                    <a:pt x="22871" y="15331"/>
                  </a:lnTo>
                  <a:lnTo>
                    <a:pt x="23419" y="14186"/>
                  </a:lnTo>
                  <a:lnTo>
                    <a:pt x="23916" y="13041"/>
                  </a:lnTo>
                  <a:lnTo>
                    <a:pt x="24414" y="11847"/>
                  </a:lnTo>
                  <a:lnTo>
                    <a:pt x="24862" y="10677"/>
                  </a:lnTo>
                  <a:lnTo>
                    <a:pt x="25260" y="9458"/>
                  </a:lnTo>
                  <a:lnTo>
                    <a:pt x="25634" y="8263"/>
                  </a:lnTo>
                  <a:lnTo>
                    <a:pt x="25982" y="7019"/>
                  </a:lnTo>
                  <a:lnTo>
                    <a:pt x="22772" y="5774"/>
                  </a:lnTo>
                  <a:lnTo>
                    <a:pt x="21602" y="7815"/>
                  </a:lnTo>
                  <a:lnTo>
                    <a:pt x="21005" y="8836"/>
                  </a:lnTo>
                  <a:lnTo>
                    <a:pt x="20382" y="9831"/>
                  </a:lnTo>
                  <a:lnTo>
                    <a:pt x="19760" y="10826"/>
                  </a:lnTo>
                  <a:lnTo>
                    <a:pt x="19138" y="11797"/>
                  </a:lnTo>
                  <a:lnTo>
                    <a:pt x="18491" y="12743"/>
                  </a:lnTo>
                  <a:lnTo>
                    <a:pt x="17844" y="13639"/>
                  </a:lnTo>
                  <a:lnTo>
                    <a:pt x="17197" y="14485"/>
                  </a:lnTo>
                  <a:lnTo>
                    <a:pt x="16500" y="15281"/>
                  </a:lnTo>
                  <a:lnTo>
                    <a:pt x="16201" y="15580"/>
                  </a:lnTo>
                  <a:lnTo>
                    <a:pt x="15878" y="15878"/>
                  </a:lnTo>
                  <a:lnTo>
                    <a:pt x="15554" y="16152"/>
                  </a:lnTo>
                  <a:lnTo>
                    <a:pt x="15462" y="16225"/>
                  </a:lnTo>
                  <a:lnTo>
                    <a:pt x="15355" y="16078"/>
                  </a:lnTo>
                  <a:lnTo>
                    <a:pt x="14708" y="15132"/>
                  </a:lnTo>
                  <a:lnTo>
                    <a:pt x="14061" y="14186"/>
                  </a:lnTo>
                  <a:lnTo>
                    <a:pt x="13439" y="13240"/>
                  </a:lnTo>
                  <a:lnTo>
                    <a:pt x="12842" y="12270"/>
                  </a:lnTo>
                  <a:lnTo>
                    <a:pt x="12244" y="11299"/>
                  </a:lnTo>
                  <a:lnTo>
                    <a:pt x="11672" y="10304"/>
                  </a:lnTo>
                  <a:lnTo>
                    <a:pt x="11100" y="9308"/>
                  </a:lnTo>
                  <a:lnTo>
                    <a:pt x="10552" y="8313"/>
                  </a:lnTo>
                  <a:lnTo>
                    <a:pt x="9457" y="6247"/>
                  </a:lnTo>
                  <a:lnTo>
                    <a:pt x="8387" y="4157"/>
                  </a:lnTo>
                  <a:lnTo>
                    <a:pt x="7367" y="2066"/>
                  </a:lnTo>
                  <a:lnTo>
                    <a:pt x="6371" y="1"/>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67"/>
            <p:cNvSpPr/>
            <p:nvPr/>
          </p:nvSpPr>
          <p:spPr>
            <a:xfrm>
              <a:off x="2593460" y="2068511"/>
              <a:ext cx="367256" cy="318377"/>
            </a:xfrm>
            <a:custGeom>
              <a:avLst/>
              <a:gdLst/>
              <a:ahLst/>
              <a:cxnLst/>
              <a:rect l="l" t="t" r="r" b="b"/>
              <a:pathLst>
                <a:path w="25982" h="22524" fill="none" extrusionOk="0">
                  <a:moveTo>
                    <a:pt x="6371" y="1"/>
                  </a:moveTo>
                  <a:lnTo>
                    <a:pt x="6371" y="1"/>
                  </a:lnTo>
                  <a:lnTo>
                    <a:pt x="7367" y="2066"/>
                  </a:lnTo>
                  <a:lnTo>
                    <a:pt x="8387" y="4157"/>
                  </a:lnTo>
                  <a:lnTo>
                    <a:pt x="8387" y="4157"/>
                  </a:lnTo>
                  <a:lnTo>
                    <a:pt x="9457" y="6247"/>
                  </a:lnTo>
                  <a:lnTo>
                    <a:pt x="10552" y="8313"/>
                  </a:lnTo>
                  <a:lnTo>
                    <a:pt x="10552" y="8313"/>
                  </a:lnTo>
                  <a:lnTo>
                    <a:pt x="11100" y="9308"/>
                  </a:lnTo>
                  <a:lnTo>
                    <a:pt x="11672" y="10304"/>
                  </a:lnTo>
                  <a:lnTo>
                    <a:pt x="12244" y="11299"/>
                  </a:lnTo>
                  <a:lnTo>
                    <a:pt x="12842" y="12270"/>
                  </a:lnTo>
                  <a:lnTo>
                    <a:pt x="13439" y="13240"/>
                  </a:lnTo>
                  <a:lnTo>
                    <a:pt x="14061" y="14186"/>
                  </a:lnTo>
                  <a:lnTo>
                    <a:pt x="14708" y="15132"/>
                  </a:lnTo>
                  <a:lnTo>
                    <a:pt x="15355" y="16078"/>
                  </a:lnTo>
                  <a:lnTo>
                    <a:pt x="15679" y="16526"/>
                  </a:lnTo>
                  <a:lnTo>
                    <a:pt x="15679" y="16526"/>
                  </a:lnTo>
                  <a:lnTo>
                    <a:pt x="15729" y="16600"/>
                  </a:lnTo>
                  <a:lnTo>
                    <a:pt x="15729" y="16625"/>
                  </a:lnTo>
                  <a:lnTo>
                    <a:pt x="15729" y="16625"/>
                  </a:lnTo>
                  <a:lnTo>
                    <a:pt x="15505" y="16526"/>
                  </a:lnTo>
                  <a:lnTo>
                    <a:pt x="15281" y="16476"/>
                  </a:lnTo>
                  <a:lnTo>
                    <a:pt x="15281" y="16476"/>
                  </a:lnTo>
                  <a:lnTo>
                    <a:pt x="15106" y="16476"/>
                  </a:lnTo>
                  <a:lnTo>
                    <a:pt x="14957" y="16501"/>
                  </a:lnTo>
                  <a:lnTo>
                    <a:pt x="14882" y="16526"/>
                  </a:lnTo>
                  <a:lnTo>
                    <a:pt x="14858" y="16575"/>
                  </a:lnTo>
                  <a:lnTo>
                    <a:pt x="14858" y="16575"/>
                  </a:lnTo>
                  <a:lnTo>
                    <a:pt x="15032" y="16501"/>
                  </a:lnTo>
                  <a:lnTo>
                    <a:pt x="15206" y="16426"/>
                  </a:lnTo>
                  <a:lnTo>
                    <a:pt x="15206" y="16426"/>
                  </a:lnTo>
                  <a:lnTo>
                    <a:pt x="15554" y="16152"/>
                  </a:lnTo>
                  <a:lnTo>
                    <a:pt x="15878" y="15878"/>
                  </a:lnTo>
                  <a:lnTo>
                    <a:pt x="16201" y="15580"/>
                  </a:lnTo>
                  <a:lnTo>
                    <a:pt x="16500" y="15281"/>
                  </a:lnTo>
                  <a:lnTo>
                    <a:pt x="16500" y="15281"/>
                  </a:lnTo>
                  <a:lnTo>
                    <a:pt x="17197" y="14485"/>
                  </a:lnTo>
                  <a:lnTo>
                    <a:pt x="17844" y="13639"/>
                  </a:lnTo>
                  <a:lnTo>
                    <a:pt x="17844" y="13639"/>
                  </a:lnTo>
                  <a:lnTo>
                    <a:pt x="18491" y="12743"/>
                  </a:lnTo>
                  <a:lnTo>
                    <a:pt x="19138" y="11797"/>
                  </a:lnTo>
                  <a:lnTo>
                    <a:pt x="19760" y="10826"/>
                  </a:lnTo>
                  <a:lnTo>
                    <a:pt x="20382" y="9831"/>
                  </a:lnTo>
                  <a:lnTo>
                    <a:pt x="20382" y="9831"/>
                  </a:lnTo>
                  <a:lnTo>
                    <a:pt x="21005" y="8836"/>
                  </a:lnTo>
                  <a:lnTo>
                    <a:pt x="21602" y="7815"/>
                  </a:lnTo>
                  <a:lnTo>
                    <a:pt x="22772" y="5774"/>
                  </a:lnTo>
                  <a:lnTo>
                    <a:pt x="25982" y="7019"/>
                  </a:lnTo>
                  <a:lnTo>
                    <a:pt x="25982" y="7019"/>
                  </a:lnTo>
                  <a:lnTo>
                    <a:pt x="25634" y="8263"/>
                  </a:lnTo>
                  <a:lnTo>
                    <a:pt x="25260" y="9458"/>
                  </a:lnTo>
                  <a:lnTo>
                    <a:pt x="24862" y="10677"/>
                  </a:lnTo>
                  <a:lnTo>
                    <a:pt x="24414" y="11847"/>
                  </a:lnTo>
                  <a:lnTo>
                    <a:pt x="23916" y="13041"/>
                  </a:lnTo>
                  <a:lnTo>
                    <a:pt x="23419" y="14186"/>
                  </a:lnTo>
                  <a:lnTo>
                    <a:pt x="22871" y="15331"/>
                  </a:lnTo>
                  <a:lnTo>
                    <a:pt x="22299" y="16476"/>
                  </a:lnTo>
                  <a:lnTo>
                    <a:pt x="22299" y="16476"/>
                  </a:lnTo>
                  <a:lnTo>
                    <a:pt x="21950" y="17048"/>
                  </a:lnTo>
                  <a:lnTo>
                    <a:pt x="21602" y="17645"/>
                  </a:lnTo>
                  <a:lnTo>
                    <a:pt x="21229" y="18193"/>
                  </a:lnTo>
                  <a:lnTo>
                    <a:pt x="20855" y="18765"/>
                  </a:lnTo>
                  <a:lnTo>
                    <a:pt x="20855" y="18765"/>
                  </a:lnTo>
                  <a:lnTo>
                    <a:pt x="20382" y="19388"/>
                  </a:lnTo>
                  <a:lnTo>
                    <a:pt x="19885" y="19960"/>
                  </a:lnTo>
                  <a:lnTo>
                    <a:pt x="19337" y="20532"/>
                  </a:lnTo>
                  <a:lnTo>
                    <a:pt x="18765" y="21055"/>
                  </a:lnTo>
                  <a:lnTo>
                    <a:pt x="18765" y="21055"/>
                  </a:lnTo>
                  <a:lnTo>
                    <a:pt x="18367" y="21354"/>
                  </a:lnTo>
                  <a:lnTo>
                    <a:pt x="17919" y="21652"/>
                  </a:lnTo>
                  <a:lnTo>
                    <a:pt x="17471" y="21901"/>
                  </a:lnTo>
                  <a:lnTo>
                    <a:pt x="17023" y="22100"/>
                  </a:lnTo>
                  <a:lnTo>
                    <a:pt x="17023" y="22100"/>
                  </a:lnTo>
                  <a:lnTo>
                    <a:pt x="16674" y="22249"/>
                  </a:lnTo>
                  <a:lnTo>
                    <a:pt x="16351" y="22349"/>
                  </a:lnTo>
                  <a:lnTo>
                    <a:pt x="16002" y="22424"/>
                  </a:lnTo>
                  <a:lnTo>
                    <a:pt x="15654" y="22473"/>
                  </a:lnTo>
                  <a:lnTo>
                    <a:pt x="15306" y="22523"/>
                  </a:lnTo>
                  <a:lnTo>
                    <a:pt x="14932" y="22523"/>
                  </a:lnTo>
                  <a:lnTo>
                    <a:pt x="14584" y="22523"/>
                  </a:lnTo>
                  <a:lnTo>
                    <a:pt x="14235" y="22473"/>
                  </a:lnTo>
                  <a:lnTo>
                    <a:pt x="14235" y="22473"/>
                  </a:lnTo>
                  <a:lnTo>
                    <a:pt x="13887" y="22399"/>
                  </a:lnTo>
                  <a:lnTo>
                    <a:pt x="13539" y="22299"/>
                  </a:lnTo>
                  <a:lnTo>
                    <a:pt x="13190" y="22200"/>
                  </a:lnTo>
                  <a:lnTo>
                    <a:pt x="12867" y="22050"/>
                  </a:lnTo>
                  <a:lnTo>
                    <a:pt x="12543" y="21901"/>
                  </a:lnTo>
                  <a:lnTo>
                    <a:pt x="12220" y="21702"/>
                  </a:lnTo>
                  <a:lnTo>
                    <a:pt x="11921" y="21503"/>
                  </a:lnTo>
                  <a:lnTo>
                    <a:pt x="11647" y="21279"/>
                  </a:lnTo>
                  <a:lnTo>
                    <a:pt x="11647" y="21279"/>
                  </a:lnTo>
                  <a:lnTo>
                    <a:pt x="11224" y="20906"/>
                  </a:lnTo>
                  <a:lnTo>
                    <a:pt x="10851" y="20507"/>
                  </a:lnTo>
                  <a:lnTo>
                    <a:pt x="10428" y="20010"/>
                  </a:lnTo>
                  <a:lnTo>
                    <a:pt x="10428" y="20010"/>
                  </a:lnTo>
                  <a:lnTo>
                    <a:pt x="9582" y="19014"/>
                  </a:lnTo>
                  <a:lnTo>
                    <a:pt x="8785" y="17994"/>
                  </a:lnTo>
                  <a:lnTo>
                    <a:pt x="8014" y="16973"/>
                  </a:lnTo>
                  <a:lnTo>
                    <a:pt x="7267" y="15903"/>
                  </a:lnTo>
                  <a:lnTo>
                    <a:pt x="7267" y="15903"/>
                  </a:lnTo>
                  <a:lnTo>
                    <a:pt x="6570" y="14858"/>
                  </a:lnTo>
                  <a:lnTo>
                    <a:pt x="5873" y="13788"/>
                  </a:lnTo>
                  <a:lnTo>
                    <a:pt x="5201" y="12718"/>
                  </a:lnTo>
                  <a:lnTo>
                    <a:pt x="4554" y="11648"/>
                  </a:lnTo>
                  <a:lnTo>
                    <a:pt x="4554" y="11648"/>
                  </a:lnTo>
                  <a:lnTo>
                    <a:pt x="3932" y="10578"/>
                  </a:lnTo>
                  <a:lnTo>
                    <a:pt x="3310" y="9483"/>
                  </a:lnTo>
                  <a:lnTo>
                    <a:pt x="2738" y="8388"/>
                  </a:lnTo>
                  <a:lnTo>
                    <a:pt x="2140" y="7268"/>
                  </a:lnTo>
                  <a:lnTo>
                    <a:pt x="2140" y="7268"/>
                  </a:lnTo>
                  <a:lnTo>
                    <a:pt x="1593" y="6173"/>
                  </a:lnTo>
                  <a:lnTo>
                    <a:pt x="1045" y="5053"/>
                  </a:lnTo>
                  <a:lnTo>
                    <a:pt x="523" y="3908"/>
                  </a:lnTo>
                  <a:lnTo>
                    <a:pt x="0" y="2713"/>
                  </a:lnTo>
                  <a:lnTo>
                    <a:pt x="637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67"/>
            <p:cNvSpPr/>
            <p:nvPr/>
          </p:nvSpPr>
          <p:spPr>
            <a:xfrm>
              <a:off x="2565317" y="2017159"/>
              <a:ext cx="231475" cy="272283"/>
            </a:xfrm>
            <a:custGeom>
              <a:avLst/>
              <a:gdLst/>
              <a:ahLst/>
              <a:cxnLst/>
              <a:rect l="l" t="t" r="r" b="b"/>
              <a:pathLst>
                <a:path w="16376" h="19263" extrusionOk="0">
                  <a:moveTo>
                    <a:pt x="4355" y="0"/>
                  </a:moveTo>
                  <a:lnTo>
                    <a:pt x="3982" y="25"/>
                  </a:lnTo>
                  <a:lnTo>
                    <a:pt x="3634" y="75"/>
                  </a:lnTo>
                  <a:lnTo>
                    <a:pt x="3310" y="174"/>
                  </a:lnTo>
                  <a:lnTo>
                    <a:pt x="2962" y="274"/>
                  </a:lnTo>
                  <a:lnTo>
                    <a:pt x="2638" y="398"/>
                  </a:lnTo>
                  <a:lnTo>
                    <a:pt x="2340" y="573"/>
                  </a:lnTo>
                  <a:lnTo>
                    <a:pt x="2041" y="747"/>
                  </a:lnTo>
                  <a:lnTo>
                    <a:pt x="1767" y="946"/>
                  </a:lnTo>
                  <a:lnTo>
                    <a:pt x="1493" y="1195"/>
                  </a:lnTo>
                  <a:lnTo>
                    <a:pt x="1245" y="1469"/>
                  </a:lnTo>
                  <a:lnTo>
                    <a:pt x="1021" y="1742"/>
                  </a:lnTo>
                  <a:lnTo>
                    <a:pt x="797" y="2066"/>
                  </a:lnTo>
                  <a:lnTo>
                    <a:pt x="597" y="2414"/>
                  </a:lnTo>
                  <a:lnTo>
                    <a:pt x="423" y="2788"/>
                  </a:lnTo>
                  <a:lnTo>
                    <a:pt x="249" y="3186"/>
                  </a:lnTo>
                  <a:lnTo>
                    <a:pt x="125" y="3584"/>
                  </a:lnTo>
                  <a:lnTo>
                    <a:pt x="75" y="3808"/>
                  </a:lnTo>
                  <a:lnTo>
                    <a:pt x="25" y="4007"/>
                  </a:lnTo>
                  <a:lnTo>
                    <a:pt x="0" y="4455"/>
                  </a:lnTo>
                  <a:lnTo>
                    <a:pt x="25" y="4953"/>
                  </a:lnTo>
                  <a:lnTo>
                    <a:pt x="100" y="5475"/>
                  </a:lnTo>
                  <a:lnTo>
                    <a:pt x="199" y="6023"/>
                  </a:lnTo>
                  <a:lnTo>
                    <a:pt x="349" y="6595"/>
                  </a:lnTo>
                  <a:lnTo>
                    <a:pt x="548" y="7193"/>
                  </a:lnTo>
                  <a:lnTo>
                    <a:pt x="772" y="7815"/>
                  </a:lnTo>
                  <a:lnTo>
                    <a:pt x="1021" y="8462"/>
                  </a:lnTo>
                  <a:lnTo>
                    <a:pt x="1319" y="9084"/>
                  </a:lnTo>
                  <a:lnTo>
                    <a:pt x="1618" y="9756"/>
                  </a:lnTo>
                  <a:lnTo>
                    <a:pt x="1941" y="10403"/>
                  </a:lnTo>
                  <a:lnTo>
                    <a:pt x="2663" y="11722"/>
                  </a:lnTo>
                  <a:lnTo>
                    <a:pt x="3410" y="13016"/>
                  </a:lnTo>
                  <a:lnTo>
                    <a:pt x="4156" y="14260"/>
                  </a:lnTo>
                  <a:lnTo>
                    <a:pt x="4903" y="15430"/>
                  </a:lnTo>
                  <a:lnTo>
                    <a:pt x="5625" y="16475"/>
                  </a:lnTo>
                  <a:lnTo>
                    <a:pt x="6247" y="17421"/>
                  </a:lnTo>
                  <a:lnTo>
                    <a:pt x="7217" y="18765"/>
                  </a:lnTo>
                  <a:lnTo>
                    <a:pt x="7591" y="19263"/>
                  </a:lnTo>
                  <a:lnTo>
                    <a:pt x="16376" y="13613"/>
                  </a:lnTo>
                  <a:lnTo>
                    <a:pt x="15729" y="12269"/>
                  </a:lnTo>
                  <a:lnTo>
                    <a:pt x="15057" y="10926"/>
                  </a:lnTo>
                  <a:lnTo>
                    <a:pt x="14360" y="9607"/>
                  </a:lnTo>
                  <a:lnTo>
                    <a:pt x="13613" y="8312"/>
                  </a:lnTo>
                  <a:lnTo>
                    <a:pt x="12842" y="7043"/>
                  </a:lnTo>
                  <a:lnTo>
                    <a:pt x="12021" y="5774"/>
                  </a:lnTo>
                  <a:lnTo>
                    <a:pt x="11174" y="4555"/>
                  </a:lnTo>
                  <a:lnTo>
                    <a:pt x="10278" y="3335"/>
                  </a:lnTo>
                  <a:lnTo>
                    <a:pt x="9955" y="2912"/>
                  </a:lnTo>
                  <a:lnTo>
                    <a:pt x="9582" y="2539"/>
                  </a:lnTo>
                  <a:lnTo>
                    <a:pt x="9233" y="2165"/>
                  </a:lnTo>
                  <a:lnTo>
                    <a:pt x="8860" y="1842"/>
                  </a:lnTo>
                  <a:lnTo>
                    <a:pt x="8487" y="1518"/>
                  </a:lnTo>
                  <a:lnTo>
                    <a:pt x="8113" y="1245"/>
                  </a:lnTo>
                  <a:lnTo>
                    <a:pt x="7740" y="996"/>
                  </a:lnTo>
                  <a:lnTo>
                    <a:pt x="7367" y="772"/>
                  </a:lnTo>
                  <a:lnTo>
                    <a:pt x="6968" y="598"/>
                  </a:lnTo>
                  <a:lnTo>
                    <a:pt x="6595" y="423"/>
                  </a:lnTo>
                  <a:lnTo>
                    <a:pt x="6222" y="274"/>
                  </a:lnTo>
                  <a:lnTo>
                    <a:pt x="5824" y="174"/>
                  </a:lnTo>
                  <a:lnTo>
                    <a:pt x="5450" y="100"/>
                  </a:lnTo>
                  <a:lnTo>
                    <a:pt x="5077" y="25"/>
                  </a:lnTo>
                  <a:lnTo>
                    <a:pt x="47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67"/>
            <p:cNvSpPr/>
            <p:nvPr/>
          </p:nvSpPr>
          <p:spPr>
            <a:xfrm>
              <a:off x="2565317" y="2017159"/>
              <a:ext cx="231475" cy="272283"/>
            </a:xfrm>
            <a:custGeom>
              <a:avLst/>
              <a:gdLst/>
              <a:ahLst/>
              <a:cxnLst/>
              <a:rect l="l" t="t" r="r" b="b"/>
              <a:pathLst>
                <a:path w="16376" h="19263" fill="none" extrusionOk="0">
                  <a:moveTo>
                    <a:pt x="125" y="3584"/>
                  </a:moveTo>
                  <a:lnTo>
                    <a:pt x="125" y="3584"/>
                  </a:lnTo>
                  <a:lnTo>
                    <a:pt x="75" y="3808"/>
                  </a:lnTo>
                  <a:lnTo>
                    <a:pt x="25" y="4007"/>
                  </a:lnTo>
                  <a:lnTo>
                    <a:pt x="0" y="4455"/>
                  </a:lnTo>
                  <a:lnTo>
                    <a:pt x="25" y="4953"/>
                  </a:lnTo>
                  <a:lnTo>
                    <a:pt x="100" y="5475"/>
                  </a:lnTo>
                  <a:lnTo>
                    <a:pt x="199" y="6023"/>
                  </a:lnTo>
                  <a:lnTo>
                    <a:pt x="349" y="6595"/>
                  </a:lnTo>
                  <a:lnTo>
                    <a:pt x="548" y="7193"/>
                  </a:lnTo>
                  <a:lnTo>
                    <a:pt x="772" y="7815"/>
                  </a:lnTo>
                  <a:lnTo>
                    <a:pt x="1021" y="8462"/>
                  </a:lnTo>
                  <a:lnTo>
                    <a:pt x="1319" y="9084"/>
                  </a:lnTo>
                  <a:lnTo>
                    <a:pt x="1618" y="9756"/>
                  </a:lnTo>
                  <a:lnTo>
                    <a:pt x="1941" y="10403"/>
                  </a:lnTo>
                  <a:lnTo>
                    <a:pt x="2663" y="11722"/>
                  </a:lnTo>
                  <a:lnTo>
                    <a:pt x="3410" y="13016"/>
                  </a:lnTo>
                  <a:lnTo>
                    <a:pt x="4156" y="14260"/>
                  </a:lnTo>
                  <a:lnTo>
                    <a:pt x="4903" y="15430"/>
                  </a:lnTo>
                  <a:lnTo>
                    <a:pt x="5625" y="16475"/>
                  </a:lnTo>
                  <a:lnTo>
                    <a:pt x="6247" y="17421"/>
                  </a:lnTo>
                  <a:lnTo>
                    <a:pt x="7217" y="18765"/>
                  </a:lnTo>
                  <a:lnTo>
                    <a:pt x="7591" y="19263"/>
                  </a:lnTo>
                  <a:lnTo>
                    <a:pt x="16376" y="13613"/>
                  </a:lnTo>
                  <a:lnTo>
                    <a:pt x="16376" y="13613"/>
                  </a:lnTo>
                  <a:lnTo>
                    <a:pt x="15729" y="12269"/>
                  </a:lnTo>
                  <a:lnTo>
                    <a:pt x="15057" y="10926"/>
                  </a:lnTo>
                  <a:lnTo>
                    <a:pt x="14360" y="9607"/>
                  </a:lnTo>
                  <a:lnTo>
                    <a:pt x="13613" y="8312"/>
                  </a:lnTo>
                  <a:lnTo>
                    <a:pt x="12842" y="7043"/>
                  </a:lnTo>
                  <a:lnTo>
                    <a:pt x="12021" y="5774"/>
                  </a:lnTo>
                  <a:lnTo>
                    <a:pt x="11174" y="4555"/>
                  </a:lnTo>
                  <a:lnTo>
                    <a:pt x="10278" y="3335"/>
                  </a:lnTo>
                  <a:lnTo>
                    <a:pt x="10278" y="3335"/>
                  </a:lnTo>
                  <a:lnTo>
                    <a:pt x="9955" y="2912"/>
                  </a:lnTo>
                  <a:lnTo>
                    <a:pt x="9582" y="2539"/>
                  </a:lnTo>
                  <a:lnTo>
                    <a:pt x="9233" y="2165"/>
                  </a:lnTo>
                  <a:lnTo>
                    <a:pt x="8860" y="1842"/>
                  </a:lnTo>
                  <a:lnTo>
                    <a:pt x="8487" y="1518"/>
                  </a:lnTo>
                  <a:lnTo>
                    <a:pt x="8113" y="1245"/>
                  </a:lnTo>
                  <a:lnTo>
                    <a:pt x="7740" y="996"/>
                  </a:lnTo>
                  <a:lnTo>
                    <a:pt x="7367" y="772"/>
                  </a:lnTo>
                  <a:lnTo>
                    <a:pt x="6968" y="598"/>
                  </a:lnTo>
                  <a:lnTo>
                    <a:pt x="6595" y="423"/>
                  </a:lnTo>
                  <a:lnTo>
                    <a:pt x="6222" y="274"/>
                  </a:lnTo>
                  <a:lnTo>
                    <a:pt x="5824" y="174"/>
                  </a:lnTo>
                  <a:lnTo>
                    <a:pt x="5450" y="100"/>
                  </a:lnTo>
                  <a:lnTo>
                    <a:pt x="5077" y="25"/>
                  </a:lnTo>
                  <a:lnTo>
                    <a:pt x="4704" y="0"/>
                  </a:lnTo>
                  <a:lnTo>
                    <a:pt x="4355" y="0"/>
                  </a:lnTo>
                  <a:lnTo>
                    <a:pt x="3982" y="25"/>
                  </a:lnTo>
                  <a:lnTo>
                    <a:pt x="3634" y="75"/>
                  </a:lnTo>
                  <a:lnTo>
                    <a:pt x="3310" y="174"/>
                  </a:lnTo>
                  <a:lnTo>
                    <a:pt x="2962" y="274"/>
                  </a:lnTo>
                  <a:lnTo>
                    <a:pt x="2638" y="398"/>
                  </a:lnTo>
                  <a:lnTo>
                    <a:pt x="2340" y="573"/>
                  </a:lnTo>
                  <a:lnTo>
                    <a:pt x="2041" y="747"/>
                  </a:lnTo>
                  <a:lnTo>
                    <a:pt x="1767" y="946"/>
                  </a:lnTo>
                  <a:lnTo>
                    <a:pt x="1493" y="1195"/>
                  </a:lnTo>
                  <a:lnTo>
                    <a:pt x="1245" y="1469"/>
                  </a:lnTo>
                  <a:lnTo>
                    <a:pt x="1021" y="1742"/>
                  </a:lnTo>
                  <a:lnTo>
                    <a:pt x="797" y="2066"/>
                  </a:lnTo>
                  <a:lnTo>
                    <a:pt x="597" y="2414"/>
                  </a:lnTo>
                  <a:lnTo>
                    <a:pt x="423" y="2788"/>
                  </a:lnTo>
                  <a:lnTo>
                    <a:pt x="249" y="3186"/>
                  </a:lnTo>
                  <a:lnTo>
                    <a:pt x="125" y="35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67"/>
            <p:cNvSpPr/>
            <p:nvPr/>
          </p:nvSpPr>
          <p:spPr>
            <a:xfrm>
              <a:off x="2677535" y="2171937"/>
              <a:ext cx="47494" cy="106606"/>
            </a:xfrm>
            <a:custGeom>
              <a:avLst/>
              <a:gdLst/>
              <a:ahLst/>
              <a:cxnLst/>
              <a:rect l="l" t="t" r="r" b="b"/>
              <a:pathLst>
                <a:path w="3360" h="7542" extrusionOk="0">
                  <a:moveTo>
                    <a:pt x="0" y="0"/>
                  </a:moveTo>
                  <a:lnTo>
                    <a:pt x="249" y="1693"/>
                  </a:lnTo>
                  <a:lnTo>
                    <a:pt x="473" y="3509"/>
                  </a:lnTo>
                  <a:lnTo>
                    <a:pt x="672" y="5476"/>
                  </a:lnTo>
                  <a:lnTo>
                    <a:pt x="846" y="7541"/>
                  </a:lnTo>
                  <a:lnTo>
                    <a:pt x="3360" y="5923"/>
                  </a:lnTo>
                  <a:lnTo>
                    <a:pt x="3036" y="5202"/>
                  </a:lnTo>
                  <a:lnTo>
                    <a:pt x="2663" y="4430"/>
                  </a:lnTo>
                  <a:lnTo>
                    <a:pt x="2265" y="3659"/>
                  </a:lnTo>
                  <a:lnTo>
                    <a:pt x="1842" y="2887"/>
                  </a:lnTo>
                  <a:lnTo>
                    <a:pt x="1394" y="2141"/>
                  </a:lnTo>
                  <a:lnTo>
                    <a:pt x="946" y="1394"/>
                  </a:lnTo>
                  <a:lnTo>
                    <a:pt x="473" y="672"/>
                  </a:lnTo>
                  <a:lnTo>
                    <a:pt x="0" y="0"/>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67"/>
            <p:cNvSpPr/>
            <p:nvPr/>
          </p:nvSpPr>
          <p:spPr>
            <a:xfrm>
              <a:off x="2677535" y="2171937"/>
              <a:ext cx="47494" cy="106606"/>
            </a:xfrm>
            <a:custGeom>
              <a:avLst/>
              <a:gdLst/>
              <a:ahLst/>
              <a:cxnLst/>
              <a:rect l="l" t="t" r="r" b="b"/>
              <a:pathLst>
                <a:path w="3360" h="7542" fill="none" extrusionOk="0">
                  <a:moveTo>
                    <a:pt x="0" y="0"/>
                  </a:moveTo>
                  <a:lnTo>
                    <a:pt x="0" y="0"/>
                  </a:lnTo>
                  <a:lnTo>
                    <a:pt x="249" y="1693"/>
                  </a:lnTo>
                  <a:lnTo>
                    <a:pt x="473" y="3509"/>
                  </a:lnTo>
                  <a:lnTo>
                    <a:pt x="672" y="5476"/>
                  </a:lnTo>
                  <a:lnTo>
                    <a:pt x="846" y="7541"/>
                  </a:lnTo>
                  <a:lnTo>
                    <a:pt x="3360" y="5923"/>
                  </a:lnTo>
                  <a:lnTo>
                    <a:pt x="3360" y="5923"/>
                  </a:lnTo>
                  <a:lnTo>
                    <a:pt x="3036" y="5202"/>
                  </a:lnTo>
                  <a:lnTo>
                    <a:pt x="2663" y="4430"/>
                  </a:lnTo>
                  <a:lnTo>
                    <a:pt x="2265" y="3659"/>
                  </a:lnTo>
                  <a:lnTo>
                    <a:pt x="1842" y="2887"/>
                  </a:lnTo>
                  <a:lnTo>
                    <a:pt x="1394" y="2141"/>
                  </a:lnTo>
                  <a:lnTo>
                    <a:pt x="946" y="1394"/>
                  </a:lnTo>
                  <a:lnTo>
                    <a:pt x="473" y="672"/>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67"/>
            <p:cNvSpPr/>
            <p:nvPr/>
          </p:nvSpPr>
          <p:spPr>
            <a:xfrm>
              <a:off x="2899850" y="2101587"/>
              <a:ext cx="78463" cy="80923"/>
            </a:xfrm>
            <a:custGeom>
              <a:avLst/>
              <a:gdLst/>
              <a:ahLst/>
              <a:cxnLst/>
              <a:rect l="l" t="t" r="r" b="b"/>
              <a:pathLst>
                <a:path w="5551" h="5725" extrusionOk="0">
                  <a:moveTo>
                    <a:pt x="5202" y="0"/>
                  </a:moveTo>
                  <a:lnTo>
                    <a:pt x="1" y="50"/>
                  </a:lnTo>
                  <a:lnTo>
                    <a:pt x="1145" y="5226"/>
                  </a:lnTo>
                  <a:lnTo>
                    <a:pt x="3808" y="5724"/>
                  </a:lnTo>
                  <a:lnTo>
                    <a:pt x="4057" y="5550"/>
                  </a:lnTo>
                  <a:lnTo>
                    <a:pt x="4281" y="5351"/>
                  </a:lnTo>
                  <a:lnTo>
                    <a:pt x="4480" y="5152"/>
                  </a:lnTo>
                  <a:lnTo>
                    <a:pt x="4679" y="4953"/>
                  </a:lnTo>
                  <a:lnTo>
                    <a:pt x="4829" y="4729"/>
                  </a:lnTo>
                  <a:lnTo>
                    <a:pt x="4978" y="4505"/>
                  </a:lnTo>
                  <a:lnTo>
                    <a:pt x="5102" y="4281"/>
                  </a:lnTo>
                  <a:lnTo>
                    <a:pt x="5202" y="4057"/>
                  </a:lnTo>
                  <a:lnTo>
                    <a:pt x="5301" y="3833"/>
                  </a:lnTo>
                  <a:lnTo>
                    <a:pt x="5376" y="3584"/>
                  </a:lnTo>
                  <a:lnTo>
                    <a:pt x="5476" y="3111"/>
                  </a:lnTo>
                  <a:lnTo>
                    <a:pt x="5550" y="2638"/>
                  </a:lnTo>
                  <a:lnTo>
                    <a:pt x="5550" y="2165"/>
                  </a:lnTo>
                  <a:lnTo>
                    <a:pt x="5550" y="1742"/>
                  </a:lnTo>
                  <a:lnTo>
                    <a:pt x="5500" y="1319"/>
                  </a:lnTo>
                  <a:lnTo>
                    <a:pt x="5451" y="971"/>
                  </a:lnTo>
                  <a:lnTo>
                    <a:pt x="5376" y="647"/>
                  </a:lnTo>
                  <a:lnTo>
                    <a:pt x="5277" y="174"/>
                  </a:lnTo>
                  <a:lnTo>
                    <a:pt x="5202"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67"/>
            <p:cNvSpPr/>
            <p:nvPr/>
          </p:nvSpPr>
          <p:spPr>
            <a:xfrm>
              <a:off x="2900203" y="2033682"/>
              <a:ext cx="73530" cy="68611"/>
            </a:xfrm>
            <a:custGeom>
              <a:avLst/>
              <a:gdLst/>
              <a:ahLst/>
              <a:cxnLst/>
              <a:rect l="l" t="t" r="r" b="b"/>
              <a:pathLst>
                <a:path w="5202" h="4854" extrusionOk="0">
                  <a:moveTo>
                    <a:pt x="573" y="1"/>
                  </a:moveTo>
                  <a:lnTo>
                    <a:pt x="0" y="4854"/>
                  </a:lnTo>
                  <a:lnTo>
                    <a:pt x="5202" y="4804"/>
                  </a:lnTo>
                  <a:lnTo>
                    <a:pt x="4754" y="1494"/>
                  </a:lnTo>
                  <a:lnTo>
                    <a:pt x="573" y="1"/>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67"/>
            <p:cNvSpPr/>
            <p:nvPr/>
          </p:nvSpPr>
          <p:spPr>
            <a:xfrm>
              <a:off x="2527322" y="3951915"/>
              <a:ext cx="66844" cy="15845"/>
            </a:xfrm>
            <a:custGeom>
              <a:avLst/>
              <a:gdLst/>
              <a:ahLst/>
              <a:cxnLst/>
              <a:rect l="l" t="t" r="r" b="b"/>
              <a:pathLst>
                <a:path w="4729" h="1121" extrusionOk="0">
                  <a:moveTo>
                    <a:pt x="125" y="75"/>
                  </a:moveTo>
                  <a:lnTo>
                    <a:pt x="125" y="75"/>
                  </a:lnTo>
                  <a:lnTo>
                    <a:pt x="0" y="1120"/>
                  </a:lnTo>
                  <a:lnTo>
                    <a:pt x="0" y="1120"/>
                  </a:lnTo>
                  <a:lnTo>
                    <a:pt x="125" y="75"/>
                  </a:lnTo>
                  <a:close/>
                  <a:moveTo>
                    <a:pt x="4729" y="0"/>
                  </a:moveTo>
                  <a:lnTo>
                    <a:pt x="4729" y="0"/>
                  </a:lnTo>
                  <a:lnTo>
                    <a:pt x="4604" y="1046"/>
                  </a:lnTo>
                  <a:lnTo>
                    <a:pt x="4604" y="1046"/>
                  </a:lnTo>
                  <a:lnTo>
                    <a:pt x="47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67"/>
            <p:cNvSpPr/>
            <p:nvPr/>
          </p:nvSpPr>
          <p:spPr>
            <a:xfrm>
              <a:off x="2527322" y="3952975"/>
              <a:ext cx="1767" cy="14785"/>
            </a:xfrm>
            <a:custGeom>
              <a:avLst/>
              <a:gdLst/>
              <a:ahLst/>
              <a:cxnLst/>
              <a:rect l="l" t="t" r="r" b="b"/>
              <a:pathLst>
                <a:path w="125" h="1046" fill="none" extrusionOk="0">
                  <a:moveTo>
                    <a:pt x="125" y="0"/>
                  </a:moveTo>
                  <a:lnTo>
                    <a:pt x="125" y="0"/>
                  </a:lnTo>
                  <a:lnTo>
                    <a:pt x="0" y="1045"/>
                  </a:lnTo>
                  <a:lnTo>
                    <a:pt x="0" y="1045"/>
                  </a:lnTo>
                  <a:lnTo>
                    <a:pt x="12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67"/>
            <p:cNvSpPr/>
            <p:nvPr/>
          </p:nvSpPr>
          <p:spPr>
            <a:xfrm>
              <a:off x="2592400" y="3951915"/>
              <a:ext cx="1767" cy="14785"/>
            </a:xfrm>
            <a:custGeom>
              <a:avLst/>
              <a:gdLst/>
              <a:ahLst/>
              <a:cxnLst/>
              <a:rect l="l" t="t" r="r" b="b"/>
              <a:pathLst>
                <a:path w="125" h="1046" fill="none" extrusionOk="0">
                  <a:moveTo>
                    <a:pt x="125" y="0"/>
                  </a:moveTo>
                  <a:lnTo>
                    <a:pt x="125" y="0"/>
                  </a:lnTo>
                  <a:lnTo>
                    <a:pt x="0" y="1046"/>
                  </a:lnTo>
                  <a:lnTo>
                    <a:pt x="0" y="1046"/>
                  </a:lnTo>
                  <a:lnTo>
                    <a:pt x="12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67"/>
            <p:cNvSpPr/>
            <p:nvPr/>
          </p:nvSpPr>
          <p:spPr>
            <a:xfrm>
              <a:off x="2527322" y="3951915"/>
              <a:ext cx="66844" cy="15845"/>
            </a:xfrm>
            <a:custGeom>
              <a:avLst/>
              <a:gdLst/>
              <a:ahLst/>
              <a:cxnLst/>
              <a:rect l="l" t="t" r="r" b="b"/>
              <a:pathLst>
                <a:path w="4729" h="1121" extrusionOk="0">
                  <a:moveTo>
                    <a:pt x="4729" y="0"/>
                  </a:moveTo>
                  <a:lnTo>
                    <a:pt x="125" y="75"/>
                  </a:lnTo>
                  <a:lnTo>
                    <a:pt x="0" y="1120"/>
                  </a:lnTo>
                  <a:lnTo>
                    <a:pt x="4604" y="1046"/>
                  </a:lnTo>
                  <a:lnTo>
                    <a:pt x="4729" y="0"/>
                  </a:lnTo>
                  <a:close/>
                </a:path>
              </a:pathLst>
            </a:custGeom>
            <a:solidFill>
              <a:srgbClr val="CC6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67"/>
            <p:cNvSpPr/>
            <p:nvPr/>
          </p:nvSpPr>
          <p:spPr>
            <a:xfrm>
              <a:off x="2527322" y="3951915"/>
              <a:ext cx="66844" cy="15845"/>
            </a:xfrm>
            <a:custGeom>
              <a:avLst/>
              <a:gdLst/>
              <a:ahLst/>
              <a:cxnLst/>
              <a:rect l="l" t="t" r="r" b="b"/>
              <a:pathLst>
                <a:path w="4729" h="1121" fill="none" extrusionOk="0">
                  <a:moveTo>
                    <a:pt x="4729" y="0"/>
                  </a:moveTo>
                  <a:lnTo>
                    <a:pt x="125" y="75"/>
                  </a:lnTo>
                  <a:lnTo>
                    <a:pt x="0" y="1120"/>
                  </a:lnTo>
                  <a:lnTo>
                    <a:pt x="4604" y="1046"/>
                  </a:lnTo>
                  <a:lnTo>
                    <a:pt x="472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67"/>
            <p:cNvSpPr/>
            <p:nvPr/>
          </p:nvSpPr>
          <p:spPr>
            <a:xfrm>
              <a:off x="2866435" y="3864320"/>
              <a:ext cx="74944" cy="105546"/>
            </a:xfrm>
            <a:custGeom>
              <a:avLst/>
              <a:gdLst/>
              <a:ahLst/>
              <a:cxnLst/>
              <a:rect l="l" t="t" r="r" b="b"/>
              <a:pathLst>
                <a:path w="5302" h="7467" extrusionOk="0">
                  <a:moveTo>
                    <a:pt x="1593" y="7168"/>
                  </a:moveTo>
                  <a:lnTo>
                    <a:pt x="1593" y="7168"/>
                  </a:lnTo>
                  <a:lnTo>
                    <a:pt x="1693" y="7467"/>
                  </a:lnTo>
                  <a:lnTo>
                    <a:pt x="1693" y="7467"/>
                  </a:lnTo>
                  <a:lnTo>
                    <a:pt x="1593" y="7168"/>
                  </a:lnTo>
                  <a:close/>
                  <a:moveTo>
                    <a:pt x="0" y="2415"/>
                  </a:moveTo>
                  <a:lnTo>
                    <a:pt x="1543" y="7044"/>
                  </a:lnTo>
                  <a:lnTo>
                    <a:pt x="1543" y="7044"/>
                  </a:lnTo>
                  <a:lnTo>
                    <a:pt x="0" y="2415"/>
                  </a:lnTo>
                  <a:close/>
                  <a:moveTo>
                    <a:pt x="4131" y="1"/>
                  </a:moveTo>
                  <a:lnTo>
                    <a:pt x="4131" y="1"/>
                  </a:lnTo>
                  <a:lnTo>
                    <a:pt x="5301" y="3410"/>
                  </a:lnTo>
                  <a:lnTo>
                    <a:pt x="41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67"/>
            <p:cNvSpPr/>
            <p:nvPr/>
          </p:nvSpPr>
          <p:spPr>
            <a:xfrm>
              <a:off x="2888952" y="3965626"/>
              <a:ext cx="1413" cy="4240"/>
            </a:xfrm>
            <a:custGeom>
              <a:avLst/>
              <a:gdLst/>
              <a:ahLst/>
              <a:cxnLst/>
              <a:rect l="l" t="t" r="r" b="b"/>
              <a:pathLst>
                <a:path w="100" h="300" fill="none" extrusionOk="0">
                  <a:moveTo>
                    <a:pt x="0" y="1"/>
                  </a:moveTo>
                  <a:lnTo>
                    <a:pt x="0" y="1"/>
                  </a:lnTo>
                  <a:lnTo>
                    <a:pt x="100" y="300"/>
                  </a:lnTo>
                  <a:lnTo>
                    <a:pt x="100" y="300"/>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67"/>
            <p:cNvSpPr/>
            <p:nvPr/>
          </p:nvSpPr>
          <p:spPr>
            <a:xfrm>
              <a:off x="2866435" y="3898442"/>
              <a:ext cx="21824" cy="65445"/>
            </a:xfrm>
            <a:custGeom>
              <a:avLst/>
              <a:gdLst/>
              <a:ahLst/>
              <a:cxnLst/>
              <a:rect l="l" t="t" r="r" b="b"/>
              <a:pathLst>
                <a:path w="1544" h="4630" fill="none" extrusionOk="0">
                  <a:moveTo>
                    <a:pt x="0" y="1"/>
                  </a:moveTo>
                  <a:lnTo>
                    <a:pt x="1543" y="4630"/>
                  </a:lnTo>
                  <a:lnTo>
                    <a:pt x="1543" y="4630"/>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67"/>
            <p:cNvSpPr/>
            <p:nvPr/>
          </p:nvSpPr>
          <p:spPr>
            <a:xfrm>
              <a:off x="2924827" y="3864320"/>
              <a:ext cx="16552" cy="48214"/>
            </a:xfrm>
            <a:custGeom>
              <a:avLst/>
              <a:gdLst/>
              <a:ahLst/>
              <a:cxnLst/>
              <a:rect l="l" t="t" r="r" b="b"/>
              <a:pathLst>
                <a:path w="1171" h="3411" fill="none" extrusionOk="0">
                  <a:moveTo>
                    <a:pt x="0" y="1"/>
                  </a:moveTo>
                  <a:lnTo>
                    <a:pt x="0" y="1"/>
                  </a:lnTo>
                  <a:lnTo>
                    <a:pt x="1170" y="3410"/>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67"/>
            <p:cNvSpPr/>
            <p:nvPr/>
          </p:nvSpPr>
          <p:spPr>
            <a:xfrm>
              <a:off x="2888245" y="3963873"/>
              <a:ext cx="721" cy="1767"/>
            </a:xfrm>
            <a:custGeom>
              <a:avLst/>
              <a:gdLst/>
              <a:ahLst/>
              <a:cxnLst/>
              <a:rect l="l" t="t" r="r" b="b"/>
              <a:pathLst>
                <a:path w="51" h="125" extrusionOk="0">
                  <a:moveTo>
                    <a:pt x="0" y="1"/>
                  </a:moveTo>
                  <a:lnTo>
                    <a:pt x="0" y="1"/>
                  </a:lnTo>
                  <a:lnTo>
                    <a:pt x="50" y="125"/>
                  </a:lnTo>
                  <a:lnTo>
                    <a:pt x="50" y="125"/>
                  </a:lnTo>
                  <a:lnTo>
                    <a:pt x="0" y="1"/>
                  </a:ln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67"/>
            <p:cNvSpPr/>
            <p:nvPr/>
          </p:nvSpPr>
          <p:spPr>
            <a:xfrm>
              <a:off x="2888245" y="3963873"/>
              <a:ext cx="721" cy="1767"/>
            </a:xfrm>
            <a:custGeom>
              <a:avLst/>
              <a:gdLst/>
              <a:ahLst/>
              <a:cxnLst/>
              <a:rect l="l" t="t" r="r" b="b"/>
              <a:pathLst>
                <a:path w="51" h="125" fill="none" extrusionOk="0">
                  <a:moveTo>
                    <a:pt x="0" y="1"/>
                  </a:moveTo>
                  <a:lnTo>
                    <a:pt x="0" y="1"/>
                  </a:lnTo>
                  <a:lnTo>
                    <a:pt x="50" y="125"/>
                  </a:lnTo>
                  <a:lnTo>
                    <a:pt x="50" y="12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67"/>
            <p:cNvSpPr/>
            <p:nvPr/>
          </p:nvSpPr>
          <p:spPr>
            <a:xfrm>
              <a:off x="2866435" y="3864320"/>
              <a:ext cx="82676" cy="105546"/>
            </a:xfrm>
            <a:custGeom>
              <a:avLst/>
              <a:gdLst/>
              <a:ahLst/>
              <a:cxnLst/>
              <a:rect l="l" t="t" r="r" b="b"/>
              <a:pathLst>
                <a:path w="5849" h="7467" extrusionOk="0">
                  <a:moveTo>
                    <a:pt x="4131" y="1"/>
                  </a:moveTo>
                  <a:lnTo>
                    <a:pt x="0" y="2415"/>
                  </a:lnTo>
                  <a:lnTo>
                    <a:pt x="1543" y="7044"/>
                  </a:lnTo>
                  <a:lnTo>
                    <a:pt x="1593" y="7168"/>
                  </a:lnTo>
                  <a:lnTo>
                    <a:pt x="1693" y="7467"/>
                  </a:lnTo>
                  <a:lnTo>
                    <a:pt x="5849" y="5053"/>
                  </a:lnTo>
                  <a:lnTo>
                    <a:pt x="5301" y="3410"/>
                  </a:lnTo>
                  <a:lnTo>
                    <a:pt x="4131" y="1"/>
                  </a:lnTo>
                  <a:close/>
                </a:path>
              </a:pathLst>
            </a:custGeom>
            <a:solidFill>
              <a:srgbClr val="CC6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67"/>
            <p:cNvSpPr/>
            <p:nvPr/>
          </p:nvSpPr>
          <p:spPr>
            <a:xfrm>
              <a:off x="2866435" y="3864320"/>
              <a:ext cx="82676" cy="105546"/>
            </a:xfrm>
            <a:custGeom>
              <a:avLst/>
              <a:gdLst/>
              <a:ahLst/>
              <a:cxnLst/>
              <a:rect l="l" t="t" r="r" b="b"/>
              <a:pathLst>
                <a:path w="5849" h="7467" fill="none" extrusionOk="0">
                  <a:moveTo>
                    <a:pt x="4131" y="1"/>
                  </a:moveTo>
                  <a:lnTo>
                    <a:pt x="0" y="2415"/>
                  </a:lnTo>
                  <a:lnTo>
                    <a:pt x="1543" y="7044"/>
                  </a:lnTo>
                  <a:lnTo>
                    <a:pt x="1593" y="7168"/>
                  </a:lnTo>
                  <a:lnTo>
                    <a:pt x="1693" y="7467"/>
                  </a:lnTo>
                  <a:lnTo>
                    <a:pt x="5849" y="5053"/>
                  </a:lnTo>
                  <a:lnTo>
                    <a:pt x="5301" y="3410"/>
                  </a:lnTo>
                  <a:lnTo>
                    <a:pt x="413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67"/>
            <p:cNvSpPr/>
            <p:nvPr/>
          </p:nvSpPr>
          <p:spPr>
            <a:xfrm>
              <a:off x="2277557" y="2007306"/>
              <a:ext cx="416163" cy="594857"/>
            </a:xfrm>
            <a:custGeom>
              <a:avLst/>
              <a:gdLst/>
              <a:ahLst/>
              <a:cxnLst/>
              <a:rect l="l" t="t" r="r" b="b"/>
              <a:pathLst>
                <a:path w="29442" h="42084" extrusionOk="0">
                  <a:moveTo>
                    <a:pt x="18517" y="0"/>
                  </a:moveTo>
                  <a:lnTo>
                    <a:pt x="17222" y="50"/>
                  </a:lnTo>
                  <a:lnTo>
                    <a:pt x="15903" y="100"/>
                  </a:lnTo>
                  <a:lnTo>
                    <a:pt x="14609" y="150"/>
                  </a:lnTo>
                  <a:lnTo>
                    <a:pt x="13315" y="249"/>
                  </a:lnTo>
                  <a:lnTo>
                    <a:pt x="12021" y="349"/>
                  </a:lnTo>
                  <a:lnTo>
                    <a:pt x="10702" y="473"/>
                  </a:lnTo>
                  <a:lnTo>
                    <a:pt x="9408" y="623"/>
                  </a:lnTo>
                  <a:lnTo>
                    <a:pt x="8114" y="772"/>
                  </a:lnTo>
                  <a:lnTo>
                    <a:pt x="7143" y="921"/>
                  </a:lnTo>
                  <a:lnTo>
                    <a:pt x="6148" y="1071"/>
                  </a:lnTo>
                  <a:lnTo>
                    <a:pt x="5252" y="1220"/>
                  </a:lnTo>
                  <a:lnTo>
                    <a:pt x="4456" y="1394"/>
                  </a:lnTo>
                  <a:lnTo>
                    <a:pt x="2689" y="1767"/>
                  </a:lnTo>
                  <a:lnTo>
                    <a:pt x="1295" y="2091"/>
                  </a:lnTo>
                  <a:lnTo>
                    <a:pt x="1" y="2439"/>
                  </a:lnTo>
                  <a:lnTo>
                    <a:pt x="449" y="4057"/>
                  </a:lnTo>
                  <a:lnTo>
                    <a:pt x="872" y="5699"/>
                  </a:lnTo>
                  <a:lnTo>
                    <a:pt x="1245" y="7342"/>
                  </a:lnTo>
                  <a:lnTo>
                    <a:pt x="1594" y="8985"/>
                  </a:lnTo>
                  <a:lnTo>
                    <a:pt x="1917" y="10602"/>
                  </a:lnTo>
                  <a:lnTo>
                    <a:pt x="2216" y="12245"/>
                  </a:lnTo>
                  <a:lnTo>
                    <a:pt x="2465" y="13862"/>
                  </a:lnTo>
                  <a:lnTo>
                    <a:pt x="2713" y="15455"/>
                  </a:lnTo>
                  <a:lnTo>
                    <a:pt x="2937" y="17023"/>
                  </a:lnTo>
                  <a:lnTo>
                    <a:pt x="3137" y="18591"/>
                  </a:lnTo>
                  <a:lnTo>
                    <a:pt x="3286" y="20134"/>
                  </a:lnTo>
                  <a:lnTo>
                    <a:pt x="3460" y="21652"/>
                  </a:lnTo>
                  <a:lnTo>
                    <a:pt x="3585" y="23145"/>
                  </a:lnTo>
                  <a:lnTo>
                    <a:pt x="3709" y="24589"/>
                  </a:lnTo>
                  <a:lnTo>
                    <a:pt x="3883" y="27401"/>
                  </a:lnTo>
                  <a:lnTo>
                    <a:pt x="4032" y="30039"/>
                  </a:lnTo>
                  <a:lnTo>
                    <a:pt x="4107" y="32503"/>
                  </a:lnTo>
                  <a:lnTo>
                    <a:pt x="4182" y="34742"/>
                  </a:lnTo>
                  <a:lnTo>
                    <a:pt x="4232" y="36758"/>
                  </a:lnTo>
                  <a:lnTo>
                    <a:pt x="4281" y="40018"/>
                  </a:lnTo>
                  <a:lnTo>
                    <a:pt x="4331" y="41213"/>
                  </a:lnTo>
                  <a:lnTo>
                    <a:pt x="4406" y="42084"/>
                  </a:lnTo>
                  <a:lnTo>
                    <a:pt x="28869" y="40267"/>
                  </a:lnTo>
                  <a:lnTo>
                    <a:pt x="29069" y="37853"/>
                  </a:lnTo>
                  <a:lnTo>
                    <a:pt x="29218" y="35514"/>
                  </a:lnTo>
                  <a:lnTo>
                    <a:pt x="29317" y="33249"/>
                  </a:lnTo>
                  <a:lnTo>
                    <a:pt x="29392" y="31059"/>
                  </a:lnTo>
                  <a:lnTo>
                    <a:pt x="29442" y="28944"/>
                  </a:lnTo>
                  <a:lnTo>
                    <a:pt x="29442" y="26903"/>
                  </a:lnTo>
                  <a:lnTo>
                    <a:pt x="29417" y="24937"/>
                  </a:lnTo>
                  <a:lnTo>
                    <a:pt x="29342" y="23046"/>
                  </a:lnTo>
                  <a:lnTo>
                    <a:pt x="29268" y="21229"/>
                  </a:lnTo>
                  <a:lnTo>
                    <a:pt x="29168" y="19487"/>
                  </a:lnTo>
                  <a:lnTo>
                    <a:pt x="29019" y="17819"/>
                  </a:lnTo>
                  <a:lnTo>
                    <a:pt x="28869" y="16251"/>
                  </a:lnTo>
                  <a:lnTo>
                    <a:pt x="28720" y="14733"/>
                  </a:lnTo>
                  <a:lnTo>
                    <a:pt x="28546" y="13315"/>
                  </a:lnTo>
                  <a:lnTo>
                    <a:pt x="28347" y="11946"/>
                  </a:lnTo>
                  <a:lnTo>
                    <a:pt x="28148" y="10677"/>
                  </a:lnTo>
                  <a:lnTo>
                    <a:pt x="27924" y="9482"/>
                  </a:lnTo>
                  <a:lnTo>
                    <a:pt x="27725" y="8362"/>
                  </a:lnTo>
                  <a:lnTo>
                    <a:pt x="27501" y="7317"/>
                  </a:lnTo>
                  <a:lnTo>
                    <a:pt x="27277" y="6347"/>
                  </a:lnTo>
                  <a:lnTo>
                    <a:pt x="26879" y="4629"/>
                  </a:lnTo>
                  <a:lnTo>
                    <a:pt x="26480" y="3236"/>
                  </a:lnTo>
                  <a:lnTo>
                    <a:pt x="26157" y="2141"/>
                  </a:lnTo>
                  <a:lnTo>
                    <a:pt x="25883" y="1369"/>
                  </a:lnTo>
                  <a:lnTo>
                    <a:pt x="25659" y="747"/>
                  </a:lnTo>
                  <a:lnTo>
                    <a:pt x="24589" y="573"/>
                  </a:lnTo>
                  <a:lnTo>
                    <a:pt x="23419" y="399"/>
                  </a:lnTo>
                  <a:lnTo>
                    <a:pt x="21951" y="224"/>
                  </a:lnTo>
                  <a:lnTo>
                    <a:pt x="20906" y="125"/>
                  </a:lnTo>
                  <a:lnTo>
                    <a:pt x="19786" y="50"/>
                  </a:lnTo>
                  <a:lnTo>
                    <a:pt x="19164" y="25"/>
                  </a:lnTo>
                  <a:lnTo>
                    <a:pt x="185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67"/>
            <p:cNvSpPr/>
            <p:nvPr/>
          </p:nvSpPr>
          <p:spPr>
            <a:xfrm>
              <a:off x="2277557" y="2007306"/>
              <a:ext cx="416163" cy="594857"/>
            </a:xfrm>
            <a:custGeom>
              <a:avLst/>
              <a:gdLst/>
              <a:ahLst/>
              <a:cxnLst/>
              <a:rect l="l" t="t" r="r" b="b"/>
              <a:pathLst>
                <a:path w="29442" h="42084" fill="none" extrusionOk="0">
                  <a:moveTo>
                    <a:pt x="1" y="2439"/>
                  </a:moveTo>
                  <a:lnTo>
                    <a:pt x="1" y="2439"/>
                  </a:lnTo>
                  <a:lnTo>
                    <a:pt x="449" y="4057"/>
                  </a:lnTo>
                  <a:lnTo>
                    <a:pt x="872" y="5699"/>
                  </a:lnTo>
                  <a:lnTo>
                    <a:pt x="1245" y="7342"/>
                  </a:lnTo>
                  <a:lnTo>
                    <a:pt x="1594" y="8985"/>
                  </a:lnTo>
                  <a:lnTo>
                    <a:pt x="1917" y="10602"/>
                  </a:lnTo>
                  <a:lnTo>
                    <a:pt x="2216" y="12245"/>
                  </a:lnTo>
                  <a:lnTo>
                    <a:pt x="2465" y="13862"/>
                  </a:lnTo>
                  <a:lnTo>
                    <a:pt x="2713" y="15455"/>
                  </a:lnTo>
                  <a:lnTo>
                    <a:pt x="2937" y="17023"/>
                  </a:lnTo>
                  <a:lnTo>
                    <a:pt x="3137" y="18591"/>
                  </a:lnTo>
                  <a:lnTo>
                    <a:pt x="3286" y="20134"/>
                  </a:lnTo>
                  <a:lnTo>
                    <a:pt x="3460" y="21652"/>
                  </a:lnTo>
                  <a:lnTo>
                    <a:pt x="3585" y="23145"/>
                  </a:lnTo>
                  <a:lnTo>
                    <a:pt x="3709" y="24589"/>
                  </a:lnTo>
                  <a:lnTo>
                    <a:pt x="3883" y="27401"/>
                  </a:lnTo>
                  <a:lnTo>
                    <a:pt x="4032" y="30039"/>
                  </a:lnTo>
                  <a:lnTo>
                    <a:pt x="4107" y="32503"/>
                  </a:lnTo>
                  <a:lnTo>
                    <a:pt x="4182" y="34742"/>
                  </a:lnTo>
                  <a:lnTo>
                    <a:pt x="4232" y="36758"/>
                  </a:lnTo>
                  <a:lnTo>
                    <a:pt x="4281" y="40018"/>
                  </a:lnTo>
                  <a:lnTo>
                    <a:pt x="4331" y="41213"/>
                  </a:lnTo>
                  <a:lnTo>
                    <a:pt x="4406" y="42084"/>
                  </a:lnTo>
                  <a:lnTo>
                    <a:pt x="4406" y="42084"/>
                  </a:lnTo>
                  <a:lnTo>
                    <a:pt x="28869" y="40267"/>
                  </a:lnTo>
                  <a:lnTo>
                    <a:pt x="28869" y="40267"/>
                  </a:lnTo>
                  <a:lnTo>
                    <a:pt x="29069" y="37853"/>
                  </a:lnTo>
                  <a:lnTo>
                    <a:pt x="29218" y="35514"/>
                  </a:lnTo>
                  <a:lnTo>
                    <a:pt x="29317" y="33249"/>
                  </a:lnTo>
                  <a:lnTo>
                    <a:pt x="29392" y="31059"/>
                  </a:lnTo>
                  <a:lnTo>
                    <a:pt x="29442" y="28944"/>
                  </a:lnTo>
                  <a:lnTo>
                    <a:pt x="29442" y="26903"/>
                  </a:lnTo>
                  <a:lnTo>
                    <a:pt x="29417" y="24937"/>
                  </a:lnTo>
                  <a:lnTo>
                    <a:pt x="29342" y="23046"/>
                  </a:lnTo>
                  <a:lnTo>
                    <a:pt x="29268" y="21229"/>
                  </a:lnTo>
                  <a:lnTo>
                    <a:pt x="29168" y="19487"/>
                  </a:lnTo>
                  <a:lnTo>
                    <a:pt x="29019" y="17819"/>
                  </a:lnTo>
                  <a:lnTo>
                    <a:pt x="28869" y="16251"/>
                  </a:lnTo>
                  <a:lnTo>
                    <a:pt x="28720" y="14733"/>
                  </a:lnTo>
                  <a:lnTo>
                    <a:pt x="28546" y="13315"/>
                  </a:lnTo>
                  <a:lnTo>
                    <a:pt x="28347" y="11946"/>
                  </a:lnTo>
                  <a:lnTo>
                    <a:pt x="28148" y="10677"/>
                  </a:lnTo>
                  <a:lnTo>
                    <a:pt x="27924" y="9482"/>
                  </a:lnTo>
                  <a:lnTo>
                    <a:pt x="27725" y="8362"/>
                  </a:lnTo>
                  <a:lnTo>
                    <a:pt x="27501" y="7317"/>
                  </a:lnTo>
                  <a:lnTo>
                    <a:pt x="27277" y="6347"/>
                  </a:lnTo>
                  <a:lnTo>
                    <a:pt x="26879" y="4629"/>
                  </a:lnTo>
                  <a:lnTo>
                    <a:pt x="26480" y="3236"/>
                  </a:lnTo>
                  <a:lnTo>
                    <a:pt x="26157" y="2141"/>
                  </a:lnTo>
                  <a:lnTo>
                    <a:pt x="25883" y="1369"/>
                  </a:lnTo>
                  <a:lnTo>
                    <a:pt x="25659" y="747"/>
                  </a:lnTo>
                  <a:lnTo>
                    <a:pt x="25659" y="747"/>
                  </a:lnTo>
                  <a:lnTo>
                    <a:pt x="24589" y="573"/>
                  </a:lnTo>
                  <a:lnTo>
                    <a:pt x="23419" y="399"/>
                  </a:lnTo>
                  <a:lnTo>
                    <a:pt x="21951" y="224"/>
                  </a:lnTo>
                  <a:lnTo>
                    <a:pt x="21951" y="224"/>
                  </a:lnTo>
                  <a:lnTo>
                    <a:pt x="20906" y="125"/>
                  </a:lnTo>
                  <a:lnTo>
                    <a:pt x="19786" y="50"/>
                  </a:lnTo>
                  <a:lnTo>
                    <a:pt x="19786" y="50"/>
                  </a:lnTo>
                  <a:lnTo>
                    <a:pt x="19164" y="25"/>
                  </a:lnTo>
                  <a:lnTo>
                    <a:pt x="18517" y="0"/>
                  </a:lnTo>
                  <a:lnTo>
                    <a:pt x="18517" y="0"/>
                  </a:lnTo>
                  <a:lnTo>
                    <a:pt x="17222" y="50"/>
                  </a:lnTo>
                  <a:lnTo>
                    <a:pt x="15903" y="100"/>
                  </a:lnTo>
                  <a:lnTo>
                    <a:pt x="14609" y="150"/>
                  </a:lnTo>
                  <a:lnTo>
                    <a:pt x="13315" y="249"/>
                  </a:lnTo>
                  <a:lnTo>
                    <a:pt x="12021" y="349"/>
                  </a:lnTo>
                  <a:lnTo>
                    <a:pt x="10702" y="473"/>
                  </a:lnTo>
                  <a:lnTo>
                    <a:pt x="9408" y="623"/>
                  </a:lnTo>
                  <a:lnTo>
                    <a:pt x="8114" y="772"/>
                  </a:lnTo>
                  <a:lnTo>
                    <a:pt x="8114" y="772"/>
                  </a:lnTo>
                  <a:lnTo>
                    <a:pt x="7143" y="921"/>
                  </a:lnTo>
                  <a:lnTo>
                    <a:pt x="6148" y="1071"/>
                  </a:lnTo>
                  <a:lnTo>
                    <a:pt x="6148" y="1071"/>
                  </a:lnTo>
                  <a:lnTo>
                    <a:pt x="5252" y="1220"/>
                  </a:lnTo>
                  <a:lnTo>
                    <a:pt x="4456" y="1394"/>
                  </a:lnTo>
                  <a:lnTo>
                    <a:pt x="4456" y="1394"/>
                  </a:lnTo>
                  <a:lnTo>
                    <a:pt x="2689" y="1767"/>
                  </a:lnTo>
                  <a:lnTo>
                    <a:pt x="1295" y="2091"/>
                  </a:lnTo>
                  <a:lnTo>
                    <a:pt x="1" y="243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67"/>
            <p:cNvSpPr/>
            <p:nvPr/>
          </p:nvSpPr>
          <p:spPr>
            <a:xfrm>
              <a:off x="2399980" y="2169831"/>
              <a:ext cx="123483" cy="122423"/>
            </a:xfrm>
            <a:custGeom>
              <a:avLst/>
              <a:gdLst/>
              <a:ahLst/>
              <a:cxnLst/>
              <a:rect l="l" t="t" r="r" b="b"/>
              <a:pathLst>
                <a:path w="8736" h="8661" extrusionOk="0">
                  <a:moveTo>
                    <a:pt x="8064" y="0"/>
                  </a:moveTo>
                  <a:lnTo>
                    <a:pt x="0" y="324"/>
                  </a:lnTo>
                  <a:lnTo>
                    <a:pt x="672" y="7093"/>
                  </a:lnTo>
                  <a:lnTo>
                    <a:pt x="4878" y="8661"/>
                  </a:lnTo>
                  <a:lnTo>
                    <a:pt x="8736" y="6769"/>
                  </a:lnTo>
                  <a:lnTo>
                    <a:pt x="8064" y="0"/>
                  </a:lnTo>
                  <a:close/>
                </a:path>
              </a:pathLst>
            </a:custGeom>
            <a:solidFill>
              <a:srgbClr val="F4B4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67"/>
            <p:cNvSpPr/>
            <p:nvPr/>
          </p:nvSpPr>
          <p:spPr>
            <a:xfrm>
              <a:off x="2399980" y="2169831"/>
              <a:ext cx="123483" cy="122423"/>
            </a:xfrm>
            <a:custGeom>
              <a:avLst/>
              <a:gdLst/>
              <a:ahLst/>
              <a:cxnLst/>
              <a:rect l="l" t="t" r="r" b="b"/>
              <a:pathLst>
                <a:path w="8736" h="8661" fill="none" extrusionOk="0">
                  <a:moveTo>
                    <a:pt x="8064" y="0"/>
                  </a:moveTo>
                  <a:lnTo>
                    <a:pt x="0" y="324"/>
                  </a:lnTo>
                  <a:lnTo>
                    <a:pt x="672" y="7093"/>
                  </a:lnTo>
                  <a:lnTo>
                    <a:pt x="4878" y="8661"/>
                  </a:lnTo>
                  <a:lnTo>
                    <a:pt x="8736" y="6769"/>
                  </a:lnTo>
                  <a:lnTo>
                    <a:pt x="806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67"/>
            <p:cNvSpPr/>
            <p:nvPr/>
          </p:nvSpPr>
          <p:spPr>
            <a:xfrm>
              <a:off x="2313092" y="2206059"/>
              <a:ext cx="8806" cy="65092"/>
            </a:xfrm>
            <a:custGeom>
              <a:avLst/>
              <a:gdLst/>
              <a:ahLst/>
              <a:cxnLst/>
              <a:rect l="l" t="t" r="r" b="b"/>
              <a:pathLst>
                <a:path w="623" h="4605" extrusionOk="0">
                  <a:moveTo>
                    <a:pt x="0" y="0"/>
                  </a:moveTo>
                  <a:lnTo>
                    <a:pt x="0" y="0"/>
                  </a:lnTo>
                  <a:lnTo>
                    <a:pt x="324" y="2315"/>
                  </a:lnTo>
                  <a:lnTo>
                    <a:pt x="623" y="4604"/>
                  </a:lnTo>
                  <a:lnTo>
                    <a:pt x="623" y="4604"/>
                  </a:lnTo>
                  <a:lnTo>
                    <a:pt x="324" y="2315"/>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67"/>
            <p:cNvSpPr/>
            <p:nvPr/>
          </p:nvSpPr>
          <p:spPr>
            <a:xfrm>
              <a:off x="2313092" y="2206059"/>
              <a:ext cx="8806" cy="65092"/>
            </a:xfrm>
            <a:custGeom>
              <a:avLst/>
              <a:gdLst/>
              <a:ahLst/>
              <a:cxnLst/>
              <a:rect l="l" t="t" r="r" b="b"/>
              <a:pathLst>
                <a:path w="623" h="4605" fill="none" extrusionOk="0">
                  <a:moveTo>
                    <a:pt x="0" y="0"/>
                  </a:moveTo>
                  <a:lnTo>
                    <a:pt x="0" y="0"/>
                  </a:lnTo>
                  <a:lnTo>
                    <a:pt x="324" y="2315"/>
                  </a:lnTo>
                  <a:lnTo>
                    <a:pt x="623" y="4604"/>
                  </a:lnTo>
                  <a:lnTo>
                    <a:pt x="623" y="4604"/>
                  </a:lnTo>
                  <a:lnTo>
                    <a:pt x="324" y="231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67"/>
            <p:cNvSpPr/>
            <p:nvPr/>
          </p:nvSpPr>
          <p:spPr>
            <a:xfrm>
              <a:off x="2311679" y="2147314"/>
              <a:ext cx="41882" cy="159372"/>
            </a:xfrm>
            <a:custGeom>
              <a:avLst/>
              <a:gdLst/>
              <a:ahLst/>
              <a:cxnLst/>
              <a:rect l="l" t="t" r="r" b="b"/>
              <a:pathLst>
                <a:path w="2963" h="11275" extrusionOk="0">
                  <a:moveTo>
                    <a:pt x="2813" y="0"/>
                  </a:moveTo>
                  <a:lnTo>
                    <a:pt x="1" y="3609"/>
                  </a:lnTo>
                  <a:lnTo>
                    <a:pt x="100" y="4156"/>
                  </a:lnTo>
                  <a:lnTo>
                    <a:pt x="424" y="6471"/>
                  </a:lnTo>
                  <a:lnTo>
                    <a:pt x="723" y="8760"/>
                  </a:lnTo>
                  <a:lnTo>
                    <a:pt x="996" y="11274"/>
                  </a:lnTo>
                  <a:lnTo>
                    <a:pt x="1146" y="11075"/>
                  </a:lnTo>
                  <a:lnTo>
                    <a:pt x="1295" y="10851"/>
                  </a:lnTo>
                  <a:lnTo>
                    <a:pt x="1444" y="10602"/>
                  </a:lnTo>
                  <a:lnTo>
                    <a:pt x="1594" y="10303"/>
                  </a:lnTo>
                  <a:lnTo>
                    <a:pt x="1718" y="10005"/>
                  </a:lnTo>
                  <a:lnTo>
                    <a:pt x="1842" y="9681"/>
                  </a:lnTo>
                  <a:lnTo>
                    <a:pt x="2091" y="8960"/>
                  </a:lnTo>
                  <a:lnTo>
                    <a:pt x="2290" y="8163"/>
                  </a:lnTo>
                  <a:lnTo>
                    <a:pt x="2465" y="7317"/>
                  </a:lnTo>
                  <a:lnTo>
                    <a:pt x="2614" y="6446"/>
                  </a:lnTo>
                  <a:lnTo>
                    <a:pt x="2738" y="5550"/>
                  </a:lnTo>
                  <a:lnTo>
                    <a:pt x="2813" y="4679"/>
                  </a:lnTo>
                  <a:lnTo>
                    <a:pt x="2888" y="3808"/>
                  </a:lnTo>
                  <a:lnTo>
                    <a:pt x="2937" y="2987"/>
                  </a:lnTo>
                  <a:lnTo>
                    <a:pt x="2962" y="2215"/>
                  </a:lnTo>
                  <a:lnTo>
                    <a:pt x="2962" y="1494"/>
                  </a:lnTo>
                  <a:lnTo>
                    <a:pt x="2937" y="896"/>
                  </a:lnTo>
                  <a:lnTo>
                    <a:pt x="2888" y="374"/>
                  </a:lnTo>
                  <a:lnTo>
                    <a:pt x="2813" y="0"/>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67"/>
            <p:cNvSpPr/>
            <p:nvPr/>
          </p:nvSpPr>
          <p:spPr>
            <a:xfrm>
              <a:off x="2311679" y="2147314"/>
              <a:ext cx="41882" cy="159372"/>
            </a:xfrm>
            <a:custGeom>
              <a:avLst/>
              <a:gdLst/>
              <a:ahLst/>
              <a:cxnLst/>
              <a:rect l="l" t="t" r="r" b="b"/>
              <a:pathLst>
                <a:path w="2963" h="11275" fill="none" extrusionOk="0">
                  <a:moveTo>
                    <a:pt x="2813" y="0"/>
                  </a:moveTo>
                  <a:lnTo>
                    <a:pt x="1" y="3609"/>
                  </a:lnTo>
                  <a:lnTo>
                    <a:pt x="1" y="3609"/>
                  </a:lnTo>
                  <a:lnTo>
                    <a:pt x="100" y="4156"/>
                  </a:lnTo>
                  <a:lnTo>
                    <a:pt x="100" y="4156"/>
                  </a:lnTo>
                  <a:lnTo>
                    <a:pt x="424" y="6471"/>
                  </a:lnTo>
                  <a:lnTo>
                    <a:pt x="723" y="8760"/>
                  </a:lnTo>
                  <a:lnTo>
                    <a:pt x="723" y="8760"/>
                  </a:lnTo>
                  <a:lnTo>
                    <a:pt x="996" y="11274"/>
                  </a:lnTo>
                  <a:lnTo>
                    <a:pt x="996" y="11274"/>
                  </a:lnTo>
                  <a:lnTo>
                    <a:pt x="1146" y="11075"/>
                  </a:lnTo>
                  <a:lnTo>
                    <a:pt x="1295" y="10851"/>
                  </a:lnTo>
                  <a:lnTo>
                    <a:pt x="1444" y="10602"/>
                  </a:lnTo>
                  <a:lnTo>
                    <a:pt x="1594" y="10303"/>
                  </a:lnTo>
                  <a:lnTo>
                    <a:pt x="1718" y="10005"/>
                  </a:lnTo>
                  <a:lnTo>
                    <a:pt x="1842" y="9681"/>
                  </a:lnTo>
                  <a:lnTo>
                    <a:pt x="2091" y="8960"/>
                  </a:lnTo>
                  <a:lnTo>
                    <a:pt x="2290" y="8163"/>
                  </a:lnTo>
                  <a:lnTo>
                    <a:pt x="2465" y="7317"/>
                  </a:lnTo>
                  <a:lnTo>
                    <a:pt x="2614" y="6446"/>
                  </a:lnTo>
                  <a:lnTo>
                    <a:pt x="2738" y="5550"/>
                  </a:lnTo>
                  <a:lnTo>
                    <a:pt x="2813" y="4679"/>
                  </a:lnTo>
                  <a:lnTo>
                    <a:pt x="2888" y="3808"/>
                  </a:lnTo>
                  <a:lnTo>
                    <a:pt x="2937" y="2987"/>
                  </a:lnTo>
                  <a:lnTo>
                    <a:pt x="2962" y="2215"/>
                  </a:lnTo>
                  <a:lnTo>
                    <a:pt x="2962" y="1494"/>
                  </a:lnTo>
                  <a:lnTo>
                    <a:pt x="2937" y="896"/>
                  </a:lnTo>
                  <a:lnTo>
                    <a:pt x="2888" y="374"/>
                  </a:lnTo>
                  <a:lnTo>
                    <a:pt x="281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67"/>
            <p:cNvSpPr/>
            <p:nvPr/>
          </p:nvSpPr>
          <p:spPr>
            <a:xfrm>
              <a:off x="2392234" y="1851468"/>
              <a:ext cx="161139" cy="215304"/>
            </a:xfrm>
            <a:custGeom>
              <a:avLst/>
              <a:gdLst/>
              <a:ahLst/>
              <a:cxnLst/>
              <a:rect l="l" t="t" r="r" b="b"/>
              <a:pathLst>
                <a:path w="11400" h="15232" extrusionOk="0">
                  <a:moveTo>
                    <a:pt x="175" y="1"/>
                  </a:moveTo>
                  <a:lnTo>
                    <a:pt x="349" y="648"/>
                  </a:lnTo>
                  <a:lnTo>
                    <a:pt x="499" y="1344"/>
                  </a:lnTo>
                  <a:lnTo>
                    <a:pt x="673" y="2116"/>
                  </a:lnTo>
                  <a:lnTo>
                    <a:pt x="822" y="2887"/>
                  </a:lnTo>
                  <a:lnTo>
                    <a:pt x="971" y="3709"/>
                  </a:lnTo>
                  <a:lnTo>
                    <a:pt x="1096" y="4555"/>
                  </a:lnTo>
                  <a:lnTo>
                    <a:pt x="1171" y="5401"/>
                  </a:lnTo>
                  <a:lnTo>
                    <a:pt x="1245" y="6222"/>
                  </a:lnTo>
                  <a:lnTo>
                    <a:pt x="1270" y="7068"/>
                  </a:lnTo>
                  <a:lnTo>
                    <a:pt x="1245" y="7865"/>
                  </a:lnTo>
                  <a:lnTo>
                    <a:pt x="1195" y="8661"/>
                  </a:lnTo>
                  <a:lnTo>
                    <a:pt x="1146" y="9034"/>
                  </a:lnTo>
                  <a:lnTo>
                    <a:pt x="1071" y="9408"/>
                  </a:lnTo>
                  <a:lnTo>
                    <a:pt x="996" y="9756"/>
                  </a:lnTo>
                  <a:lnTo>
                    <a:pt x="897" y="10080"/>
                  </a:lnTo>
                  <a:lnTo>
                    <a:pt x="797" y="10428"/>
                  </a:lnTo>
                  <a:lnTo>
                    <a:pt x="673" y="10727"/>
                  </a:lnTo>
                  <a:lnTo>
                    <a:pt x="524" y="11025"/>
                  </a:lnTo>
                  <a:lnTo>
                    <a:pt x="374" y="11299"/>
                  </a:lnTo>
                  <a:lnTo>
                    <a:pt x="200" y="11548"/>
                  </a:lnTo>
                  <a:lnTo>
                    <a:pt x="1" y="11797"/>
                  </a:lnTo>
                  <a:lnTo>
                    <a:pt x="772" y="12419"/>
                  </a:lnTo>
                  <a:lnTo>
                    <a:pt x="1171" y="12743"/>
                  </a:lnTo>
                  <a:lnTo>
                    <a:pt x="1594" y="13066"/>
                  </a:lnTo>
                  <a:lnTo>
                    <a:pt x="2042" y="13365"/>
                  </a:lnTo>
                  <a:lnTo>
                    <a:pt x="2490" y="13663"/>
                  </a:lnTo>
                  <a:lnTo>
                    <a:pt x="2987" y="13937"/>
                  </a:lnTo>
                  <a:lnTo>
                    <a:pt x="3485" y="14186"/>
                  </a:lnTo>
                  <a:lnTo>
                    <a:pt x="4008" y="14435"/>
                  </a:lnTo>
                  <a:lnTo>
                    <a:pt x="4555" y="14634"/>
                  </a:lnTo>
                  <a:lnTo>
                    <a:pt x="5152" y="14833"/>
                  </a:lnTo>
                  <a:lnTo>
                    <a:pt x="5750" y="14982"/>
                  </a:lnTo>
                  <a:lnTo>
                    <a:pt x="6397" y="15107"/>
                  </a:lnTo>
                  <a:lnTo>
                    <a:pt x="7044" y="15182"/>
                  </a:lnTo>
                  <a:lnTo>
                    <a:pt x="7741" y="15231"/>
                  </a:lnTo>
                  <a:lnTo>
                    <a:pt x="8487" y="15231"/>
                  </a:lnTo>
                  <a:lnTo>
                    <a:pt x="8836" y="15206"/>
                  </a:lnTo>
                  <a:lnTo>
                    <a:pt x="9184" y="15157"/>
                  </a:lnTo>
                  <a:lnTo>
                    <a:pt x="9483" y="15107"/>
                  </a:lnTo>
                  <a:lnTo>
                    <a:pt x="9757" y="15057"/>
                  </a:lnTo>
                  <a:lnTo>
                    <a:pt x="10005" y="14982"/>
                  </a:lnTo>
                  <a:lnTo>
                    <a:pt x="10229" y="14883"/>
                  </a:lnTo>
                  <a:lnTo>
                    <a:pt x="10453" y="14783"/>
                  </a:lnTo>
                  <a:lnTo>
                    <a:pt x="10628" y="14684"/>
                  </a:lnTo>
                  <a:lnTo>
                    <a:pt x="10802" y="14559"/>
                  </a:lnTo>
                  <a:lnTo>
                    <a:pt x="10926" y="14460"/>
                  </a:lnTo>
                  <a:lnTo>
                    <a:pt x="11051" y="14310"/>
                  </a:lnTo>
                  <a:lnTo>
                    <a:pt x="11150" y="14186"/>
                  </a:lnTo>
                  <a:lnTo>
                    <a:pt x="11225" y="14037"/>
                  </a:lnTo>
                  <a:lnTo>
                    <a:pt x="11299" y="13887"/>
                  </a:lnTo>
                  <a:lnTo>
                    <a:pt x="11349" y="13713"/>
                  </a:lnTo>
                  <a:lnTo>
                    <a:pt x="11374" y="13564"/>
                  </a:lnTo>
                  <a:lnTo>
                    <a:pt x="11399" y="13240"/>
                  </a:lnTo>
                  <a:lnTo>
                    <a:pt x="11349" y="12892"/>
                  </a:lnTo>
                  <a:lnTo>
                    <a:pt x="11275" y="12568"/>
                  </a:lnTo>
                  <a:lnTo>
                    <a:pt x="11150" y="12220"/>
                  </a:lnTo>
                  <a:lnTo>
                    <a:pt x="11001" y="11896"/>
                  </a:lnTo>
                  <a:lnTo>
                    <a:pt x="10827" y="11573"/>
                  </a:lnTo>
                  <a:lnTo>
                    <a:pt x="10628" y="11274"/>
                  </a:lnTo>
                  <a:lnTo>
                    <a:pt x="10404" y="11025"/>
                  </a:lnTo>
                  <a:lnTo>
                    <a:pt x="10055" y="10951"/>
                  </a:lnTo>
                  <a:lnTo>
                    <a:pt x="9732" y="10876"/>
                  </a:lnTo>
                  <a:lnTo>
                    <a:pt x="9433" y="10801"/>
                  </a:lnTo>
                  <a:lnTo>
                    <a:pt x="9159" y="10702"/>
                  </a:lnTo>
                  <a:lnTo>
                    <a:pt x="8885" y="10577"/>
                  </a:lnTo>
                  <a:lnTo>
                    <a:pt x="8637" y="10453"/>
                  </a:lnTo>
                  <a:lnTo>
                    <a:pt x="8413" y="10329"/>
                  </a:lnTo>
                  <a:lnTo>
                    <a:pt x="8214" y="10179"/>
                  </a:lnTo>
                  <a:lnTo>
                    <a:pt x="8014" y="10030"/>
                  </a:lnTo>
                  <a:lnTo>
                    <a:pt x="7840" y="9881"/>
                  </a:lnTo>
                  <a:lnTo>
                    <a:pt x="7666" y="9706"/>
                  </a:lnTo>
                  <a:lnTo>
                    <a:pt x="7517" y="9532"/>
                  </a:lnTo>
                  <a:lnTo>
                    <a:pt x="7392" y="9358"/>
                  </a:lnTo>
                  <a:lnTo>
                    <a:pt x="7293" y="9159"/>
                  </a:lnTo>
                  <a:lnTo>
                    <a:pt x="7094" y="8761"/>
                  </a:lnTo>
                  <a:lnTo>
                    <a:pt x="6944" y="8338"/>
                  </a:lnTo>
                  <a:lnTo>
                    <a:pt x="6845" y="7890"/>
                  </a:lnTo>
                  <a:lnTo>
                    <a:pt x="6795" y="7417"/>
                  </a:lnTo>
                  <a:lnTo>
                    <a:pt x="6770" y="6944"/>
                  </a:lnTo>
                  <a:lnTo>
                    <a:pt x="6795" y="6471"/>
                  </a:lnTo>
                  <a:lnTo>
                    <a:pt x="6845" y="5973"/>
                  </a:lnTo>
                  <a:lnTo>
                    <a:pt x="6895" y="5476"/>
                  </a:lnTo>
                  <a:lnTo>
                    <a:pt x="6969" y="4978"/>
                  </a:lnTo>
                  <a:lnTo>
                    <a:pt x="175" y="1"/>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67"/>
            <p:cNvSpPr/>
            <p:nvPr/>
          </p:nvSpPr>
          <p:spPr>
            <a:xfrm>
              <a:off x="2392234" y="1851468"/>
              <a:ext cx="161139" cy="215304"/>
            </a:xfrm>
            <a:custGeom>
              <a:avLst/>
              <a:gdLst/>
              <a:ahLst/>
              <a:cxnLst/>
              <a:rect l="l" t="t" r="r" b="b"/>
              <a:pathLst>
                <a:path w="11400" h="15232" fill="none" extrusionOk="0">
                  <a:moveTo>
                    <a:pt x="175" y="1"/>
                  </a:moveTo>
                  <a:lnTo>
                    <a:pt x="175" y="1"/>
                  </a:lnTo>
                  <a:lnTo>
                    <a:pt x="349" y="648"/>
                  </a:lnTo>
                  <a:lnTo>
                    <a:pt x="499" y="1344"/>
                  </a:lnTo>
                  <a:lnTo>
                    <a:pt x="673" y="2116"/>
                  </a:lnTo>
                  <a:lnTo>
                    <a:pt x="822" y="2887"/>
                  </a:lnTo>
                  <a:lnTo>
                    <a:pt x="971" y="3709"/>
                  </a:lnTo>
                  <a:lnTo>
                    <a:pt x="1096" y="4555"/>
                  </a:lnTo>
                  <a:lnTo>
                    <a:pt x="1171" y="5401"/>
                  </a:lnTo>
                  <a:lnTo>
                    <a:pt x="1245" y="6222"/>
                  </a:lnTo>
                  <a:lnTo>
                    <a:pt x="1270" y="7068"/>
                  </a:lnTo>
                  <a:lnTo>
                    <a:pt x="1245" y="7865"/>
                  </a:lnTo>
                  <a:lnTo>
                    <a:pt x="1195" y="8661"/>
                  </a:lnTo>
                  <a:lnTo>
                    <a:pt x="1146" y="9034"/>
                  </a:lnTo>
                  <a:lnTo>
                    <a:pt x="1071" y="9408"/>
                  </a:lnTo>
                  <a:lnTo>
                    <a:pt x="996" y="9756"/>
                  </a:lnTo>
                  <a:lnTo>
                    <a:pt x="897" y="10080"/>
                  </a:lnTo>
                  <a:lnTo>
                    <a:pt x="797" y="10428"/>
                  </a:lnTo>
                  <a:lnTo>
                    <a:pt x="673" y="10727"/>
                  </a:lnTo>
                  <a:lnTo>
                    <a:pt x="524" y="11025"/>
                  </a:lnTo>
                  <a:lnTo>
                    <a:pt x="374" y="11299"/>
                  </a:lnTo>
                  <a:lnTo>
                    <a:pt x="200" y="11548"/>
                  </a:lnTo>
                  <a:lnTo>
                    <a:pt x="1" y="11797"/>
                  </a:lnTo>
                  <a:lnTo>
                    <a:pt x="1" y="11797"/>
                  </a:lnTo>
                  <a:lnTo>
                    <a:pt x="772" y="12419"/>
                  </a:lnTo>
                  <a:lnTo>
                    <a:pt x="1171" y="12743"/>
                  </a:lnTo>
                  <a:lnTo>
                    <a:pt x="1594" y="13066"/>
                  </a:lnTo>
                  <a:lnTo>
                    <a:pt x="2042" y="13365"/>
                  </a:lnTo>
                  <a:lnTo>
                    <a:pt x="2490" y="13663"/>
                  </a:lnTo>
                  <a:lnTo>
                    <a:pt x="2987" y="13937"/>
                  </a:lnTo>
                  <a:lnTo>
                    <a:pt x="3485" y="14186"/>
                  </a:lnTo>
                  <a:lnTo>
                    <a:pt x="4008" y="14435"/>
                  </a:lnTo>
                  <a:lnTo>
                    <a:pt x="4555" y="14634"/>
                  </a:lnTo>
                  <a:lnTo>
                    <a:pt x="5152" y="14833"/>
                  </a:lnTo>
                  <a:lnTo>
                    <a:pt x="5750" y="14982"/>
                  </a:lnTo>
                  <a:lnTo>
                    <a:pt x="6397" y="15107"/>
                  </a:lnTo>
                  <a:lnTo>
                    <a:pt x="7044" y="15182"/>
                  </a:lnTo>
                  <a:lnTo>
                    <a:pt x="7741" y="15231"/>
                  </a:lnTo>
                  <a:lnTo>
                    <a:pt x="8487" y="15231"/>
                  </a:lnTo>
                  <a:lnTo>
                    <a:pt x="8487" y="15231"/>
                  </a:lnTo>
                  <a:lnTo>
                    <a:pt x="8836" y="15206"/>
                  </a:lnTo>
                  <a:lnTo>
                    <a:pt x="9184" y="15157"/>
                  </a:lnTo>
                  <a:lnTo>
                    <a:pt x="9483" y="15107"/>
                  </a:lnTo>
                  <a:lnTo>
                    <a:pt x="9757" y="15057"/>
                  </a:lnTo>
                  <a:lnTo>
                    <a:pt x="10005" y="14982"/>
                  </a:lnTo>
                  <a:lnTo>
                    <a:pt x="10229" y="14883"/>
                  </a:lnTo>
                  <a:lnTo>
                    <a:pt x="10453" y="14783"/>
                  </a:lnTo>
                  <a:lnTo>
                    <a:pt x="10628" y="14684"/>
                  </a:lnTo>
                  <a:lnTo>
                    <a:pt x="10802" y="14559"/>
                  </a:lnTo>
                  <a:lnTo>
                    <a:pt x="10926" y="14460"/>
                  </a:lnTo>
                  <a:lnTo>
                    <a:pt x="11051" y="14310"/>
                  </a:lnTo>
                  <a:lnTo>
                    <a:pt x="11150" y="14186"/>
                  </a:lnTo>
                  <a:lnTo>
                    <a:pt x="11225" y="14037"/>
                  </a:lnTo>
                  <a:lnTo>
                    <a:pt x="11299" y="13887"/>
                  </a:lnTo>
                  <a:lnTo>
                    <a:pt x="11349" y="13713"/>
                  </a:lnTo>
                  <a:lnTo>
                    <a:pt x="11374" y="13564"/>
                  </a:lnTo>
                  <a:lnTo>
                    <a:pt x="11399" y="13240"/>
                  </a:lnTo>
                  <a:lnTo>
                    <a:pt x="11349" y="12892"/>
                  </a:lnTo>
                  <a:lnTo>
                    <a:pt x="11275" y="12568"/>
                  </a:lnTo>
                  <a:lnTo>
                    <a:pt x="11150" y="12220"/>
                  </a:lnTo>
                  <a:lnTo>
                    <a:pt x="11001" y="11896"/>
                  </a:lnTo>
                  <a:lnTo>
                    <a:pt x="10827" y="11573"/>
                  </a:lnTo>
                  <a:lnTo>
                    <a:pt x="10628" y="11274"/>
                  </a:lnTo>
                  <a:lnTo>
                    <a:pt x="10404" y="11025"/>
                  </a:lnTo>
                  <a:lnTo>
                    <a:pt x="10404" y="11025"/>
                  </a:lnTo>
                  <a:lnTo>
                    <a:pt x="10055" y="10951"/>
                  </a:lnTo>
                  <a:lnTo>
                    <a:pt x="9732" y="10876"/>
                  </a:lnTo>
                  <a:lnTo>
                    <a:pt x="9433" y="10801"/>
                  </a:lnTo>
                  <a:lnTo>
                    <a:pt x="9159" y="10702"/>
                  </a:lnTo>
                  <a:lnTo>
                    <a:pt x="8885" y="10577"/>
                  </a:lnTo>
                  <a:lnTo>
                    <a:pt x="8637" y="10453"/>
                  </a:lnTo>
                  <a:lnTo>
                    <a:pt x="8413" y="10329"/>
                  </a:lnTo>
                  <a:lnTo>
                    <a:pt x="8214" y="10179"/>
                  </a:lnTo>
                  <a:lnTo>
                    <a:pt x="8014" y="10030"/>
                  </a:lnTo>
                  <a:lnTo>
                    <a:pt x="7840" y="9881"/>
                  </a:lnTo>
                  <a:lnTo>
                    <a:pt x="7666" y="9706"/>
                  </a:lnTo>
                  <a:lnTo>
                    <a:pt x="7517" y="9532"/>
                  </a:lnTo>
                  <a:lnTo>
                    <a:pt x="7392" y="9358"/>
                  </a:lnTo>
                  <a:lnTo>
                    <a:pt x="7293" y="9159"/>
                  </a:lnTo>
                  <a:lnTo>
                    <a:pt x="7094" y="8761"/>
                  </a:lnTo>
                  <a:lnTo>
                    <a:pt x="6944" y="8338"/>
                  </a:lnTo>
                  <a:lnTo>
                    <a:pt x="6845" y="7890"/>
                  </a:lnTo>
                  <a:lnTo>
                    <a:pt x="6795" y="7417"/>
                  </a:lnTo>
                  <a:lnTo>
                    <a:pt x="6770" y="6944"/>
                  </a:lnTo>
                  <a:lnTo>
                    <a:pt x="6795" y="6471"/>
                  </a:lnTo>
                  <a:lnTo>
                    <a:pt x="6845" y="5973"/>
                  </a:lnTo>
                  <a:lnTo>
                    <a:pt x="6895" y="5476"/>
                  </a:lnTo>
                  <a:lnTo>
                    <a:pt x="6969" y="4978"/>
                  </a:lnTo>
                  <a:lnTo>
                    <a:pt x="17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67"/>
            <p:cNvSpPr/>
            <p:nvPr/>
          </p:nvSpPr>
          <p:spPr>
            <a:xfrm>
              <a:off x="2347214" y="2007306"/>
              <a:ext cx="177309" cy="107652"/>
            </a:xfrm>
            <a:custGeom>
              <a:avLst/>
              <a:gdLst/>
              <a:ahLst/>
              <a:cxnLst/>
              <a:rect l="l" t="t" r="r" b="b"/>
              <a:pathLst>
                <a:path w="12544" h="7616" extrusionOk="0">
                  <a:moveTo>
                    <a:pt x="3186" y="0"/>
                  </a:moveTo>
                  <a:lnTo>
                    <a:pt x="2763" y="100"/>
                  </a:lnTo>
                  <a:lnTo>
                    <a:pt x="1817" y="299"/>
                  </a:lnTo>
                  <a:lnTo>
                    <a:pt x="1270" y="448"/>
                  </a:lnTo>
                  <a:lnTo>
                    <a:pt x="747" y="623"/>
                  </a:lnTo>
                  <a:lnTo>
                    <a:pt x="324" y="772"/>
                  </a:lnTo>
                  <a:lnTo>
                    <a:pt x="150" y="871"/>
                  </a:lnTo>
                  <a:lnTo>
                    <a:pt x="25" y="946"/>
                  </a:lnTo>
                  <a:lnTo>
                    <a:pt x="0" y="1170"/>
                  </a:lnTo>
                  <a:lnTo>
                    <a:pt x="25" y="1394"/>
                  </a:lnTo>
                  <a:lnTo>
                    <a:pt x="50" y="1618"/>
                  </a:lnTo>
                  <a:lnTo>
                    <a:pt x="75" y="1817"/>
                  </a:lnTo>
                  <a:lnTo>
                    <a:pt x="199" y="2240"/>
                  </a:lnTo>
                  <a:lnTo>
                    <a:pt x="374" y="2638"/>
                  </a:lnTo>
                  <a:lnTo>
                    <a:pt x="598" y="3012"/>
                  </a:lnTo>
                  <a:lnTo>
                    <a:pt x="871" y="3360"/>
                  </a:lnTo>
                  <a:lnTo>
                    <a:pt x="1170" y="3709"/>
                  </a:lnTo>
                  <a:lnTo>
                    <a:pt x="1518" y="4032"/>
                  </a:lnTo>
                  <a:lnTo>
                    <a:pt x="1892" y="4356"/>
                  </a:lnTo>
                  <a:lnTo>
                    <a:pt x="2315" y="4629"/>
                  </a:lnTo>
                  <a:lnTo>
                    <a:pt x="2738" y="4928"/>
                  </a:lnTo>
                  <a:lnTo>
                    <a:pt x="3211" y="5177"/>
                  </a:lnTo>
                  <a:lnTo>
                    <a:pt x="3684" y="5426"/>
                  </a:lnTo>
                  <a:lnTo>
                    <a:pt x="4156" y="5675"/>
                  </a:lnTo>
                  <a:lnTo>
                    <a:pt x="4654" y="5899"/>
                  </a:lnTo>
                  <a:lnTo>
                    <a:pt x="5152" y="6098"/>
                  </a:lnTo>
                  <a:lnTo>
                    <a:pt x="6147" y="6471"/>
                  </a:lnTo>
                  <a:lnTo>
                    <a:pt x="7118" y="6770"/>
                  </a:lnTo>
                  <a:lnTo>
                    <a:pt x="8039" y="7043"/>
                  </a:lnTo>
                  <a:lnTo>
                    <a:pt x="8860" y="7242"/>
                  </a:lnTo>
                  <a:lnTo>
                    <a:pt x="9532" y="7417"/>
                  </a:lnTo>
                  <a:lnTo>
                    <a:pt x="10080" y="7516"/>
                  </a:lnTo>
                  <a:lnTo>
                    <a:pt x="10552" y="7616"/>
                  </a:lnTo>
                  <a:lnTo>
                    <a:pt x="10652" y="7218"/>
                  </a:lnTo>
                  <a:lnTo>
                    <a:pt x="10801" y="6770"/>
                  </a:lnTo>
                  <a:lnTo>
                    <a:pt x="11025" y="6247"/>
                  </a:lnTo>
                  <a:lnTo>
                    <a:pt x="11299" y="5675"/>
                  </a:lnTo>
                  <a:lnTo>
                    <a:pt x="11473" y="5376"/>
                  </a:lnTo>
                  <a:lnTo>
                    <a:pt x="11647" y="5102"/>
                  </a:lnTo>
                  <a:lnTo>
                    <a:pt x="11846" y="4828"/>
                  </a:lnTo>
                  <a:lnTo>
                    <a:pt x="12070" y="4555"/>
                  </a:lnTo>
                  <a:lnTo>
                    <a:pt x="12294" y="4331"/>
                  </a:lnTo>
                  <a:lnTo>
                    <a:pt x="12543" y="4132"/>
                  </a:lnTo>
                  <a:lnTo>
                    <a:pt x="11075" y="3808"/>
                  </a:lnTo>
                  <a:lnTo>
                    <a:pt x="9756" y="3485"/>
                  </a:lnTo>
                  <a:lnTo>
                    <a:pt x="8586" y="3136"/>
                  </a:lnTo>
                  <a:lnTo>
                    <a:pt x="7566" y="2788"/>
                  </a:lnTo>
                  <a:lnTo>
                    <a:pt x="6695" y="2439"/>
                  </a:lnTo>
                  <a:lnTo>
                    <a:pt x="5923" y="2091"/>
                  </a:lnTo>
                  <a:lnTo>
                    <a:pt x="5301" y="1767"/>
                  </a:lnTo>
                  <a:lnTo>
                    <a:pt x="4754" y="1444"/>
                  </a:lnTo>
                  <a:lnTo>
                    <a:pt x="4306" y="1145"/>
                  </a:lnTo>
                  <a:lnTo>
                    <a:pt x="3957" y="871"/>
                  </a:lnTo>
                  <a:lnTo>
                    <a:pt x="3684" y="623"/>
                  </a:lnTo>
                  <a:lnTo>
                    <a:pt x="3485" y="424"/>
                  </a:lnTo>
                  <a:lnTo>
                    <a:pt x="3335" y="249"/>
                  </a:lnTo>
                  <a:lnTo>
                    <a:pt x="3261" y="125"/>
                  </a:lnTo>
                  <a:lnTo>
                    <a:pt x="3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67"/>
            <p:cNvSpPr/>
            <p:nvPr/>
          </p:nvSpPr>
          <p:spPr>
            <a:xfrm>
              <a:off x="2524509" y="2003080"/>
              <a:ext cx="72824" cy="98860"/>
            </a:xfrm>
            <a:custGeom>
              <a:avLst/>
              <a:gdLst/>
              <a:ahLst/>
              <a:cxnLst/>
              <a:rect l="l" t="t" r="r" b="b"/>
              <a:pathLst>
                <a:path w="5152" h="6994" extrusionOk="0">
                  <a:moveTo>
                    <a:pt x="1494" y="1"/>
                  </a:moveTo>
                  <a:lnTo>
                    <a:pt x="871" y="26"/>
                  </a:lnTo>
                  <a:lnTo>
                    <a:pt x="971" y="299"/>
                  </a:lnTo>
                  <a:lnTo>
                    <a:pt x="1046" y="598"/>
                  </a:lnTo>
                  <a:lnTo>
                    <a:pt x="1120" y="872"/>
                  </a:lnTo>
                  <a:lnTo>
                    <a:pt x="1145" y="1170"/>
                  </a:lnTo>
                  <a:lnTo>
                    <a:pt x="1170" y="1469"/>
                  </a:lnTo>
                  <a:lnTo>
                    <a:pt x="1170" y="1768"/>
                  </a:lnTo>
                  <a:lnTo>
                    <a:pt x="1145" y="2066"/>
                  </a:lnTo>
                  <a:lnTo>
                    <a:pt x="1095" y="2340"/>
                  </a:lnTo>
                  <a:lnTo>
                    <a:pt x="1046" y="2639"/>
                  </a:lnTo>
                  <a:lnTo>
                    <a:pt x="946" y="2913"/>
                  </a:lnTo>
                  <a:lnTo>
                    <a:pt x="846" y="3186"/>
                  </a:lnTo>
                  <a:lnTo>
                    <a:pt x="722" y="3460"/>
                  </a:lnTo>
                  <a:lnTo>
                    <a:pt x="573" y="3709"/>
                  </a:lnTo>
                  <a:lnTo>
                    <a:pt x="399" y="3958"/>
                  </a:lnTo>
                  <a:lnTo>
                    <a:pt x="224" y="4182"/>
                  </a:lnTo>
                  <a:lnTo>
                    <a:pt x="0" y="4406"/>
                  </a:lnTo>
                  <a:lnTo>
                    <a:pt x="498" y="4655"/>
                  </a:lnTo>
                  <a:lnTo>
                    <a:pt x="996" y="4928"/>
                  </a:lnTo>
                  <a:lnTo>
                    <a:pt x="1469" y="5202"/>
                  </a:lnTo>
                  <a:lnTo>
                    <a:pt x="1917" y="5526"/>
                  </a:lnTo>
                  <a:lnTo>
                    <a:pt x="2365" y="5849"/>
                  </a:lnTo>
                  <a:lnTo>
                    <a:pt x="2788" y="6222"/>
                  </a:lnTo>
                  <a:lnTo>
                    <a:pt x="3186" y="6596"/>
                  </a:lnTo>
                  <a:lnTo>
                    <a:pt x="3584" y="6994"/>
                  </a:lnTo>
                  <a:lnTo>
                    <a:pt x="3908" y="6621"/>
                  </a:lnTo>
                  <a:lnTo>
                    <a:pt x="4181" y="6272"/>
                  </a:lnTo>
                  <a:lnTo>
                    <a:pt x="4430" y="5924"/>
                  </a:lnTo>
                  <a:lnTo>
                    <a:pt x="4629" y="5575"/>
                  </a:lnTo>
                  <a:lnTo>
                    <a:pt x="4779" y="5252"/>
                  </a:lnTo>
                  <a:lnTo>
                    <a:pt x="4928" y="4928"/>
                  </a:lnTo>
                  <a:lnTo>
                    <a:pt x="5027" y="4605"/>
                  </a:lnTo>
                  <a:lnTo>
                    <a:pt x="5077" y="4281"/>
                  </a:lnTo>
                  <a:lnTo>
                    <a:pt x="5127" y="3983"/>
                  </a:lnTo>
                  <a:lnTo>
                    <a:pt x="5152" y="3684"/>
                  </a:lnTo>
                  <a:lnTo>
                    <a:pt x="5152" y="3410"/>
                  </a:lnTo>
                  <a:lnTo>
                    <a:pt x="5127" y="3112"/>
                  </a:lnTo>
                  <a:lnTo>
                    <a:pt x="5077" y="2863"/>
                  </a:lnTo>
                  <a:lnTo>
                    <a:pt x="5003" y="2589"/>
                  </a:lnTo>
                  <a:lnTo>
                    <a:pt x="4928" y="2340"/>
                  </a:lnTo>
                  <a:lnTo>
                    <a:pt x="4828" y="2116"/>
                  </a:lnTo>
                  <a:lnTo>
                    <a:pt x="4629" y="1668"/>
                  </a:lnTo>
                  <a:lnTo>
                    <a:pt x="4405" y="1270"/>
                  </a:lnTo>
                  <a:lnTo>
                    <a:pt x="4156" y="946"/>
                  </a:lnTo>
                  <a:lnTo>
                    <a:pt x="3908" y="648"/>
                  </a:lnTo>
                  <a:lnTo>
                    <a:pt x="3708" y="424"/>
                  </a:lnTo>
                  <a:lnTo>
                    <a:pt x="3534" y="250"/>
                  </a:lnTo>
                  <a:lnTo>
                    <a:pt x="3360" y="125"/>
                  </a:lnTo>
                  <a:lnTo>
                    <a:pt x="2738" y="51"/>
                  </a:lnTo>
                  <a:lnTo>
                    <a:pt x="2116" y="26"/>
                  </a:lnTo>
                  <a:lnTo>
                    <a:pt x="14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67"/>
            <p:cNvSpPr/>
            <p:nvPr/>
          </p:nvSpPr>
          <p:spPr>
            <a:xfrm>
              <a:off x="2530135" y="2100880"/>
              <a:ext cx="14432" cy="25697"/>
            </a:xfrm>
            <a:custGeom>
              <a:avLst/>
              <a:gdLst/>
              <a:ahLst/>
              <a:cxnLst/>
              <a:rect l="l" t="t" r="r" b="b"/>
              <a:pathLst>
                <a:path w="1021" h="1818" extrusionOk="0">
                  <a:moveTo>
                    <a:pt x="374" y="0"/>
                  </a:moveTo>
                  <a:lnTo>
                    <a:pt x="274" y="25"/>
                  </a:lnTo>
                  <a:lnTo>
                    <a:pt x="200" y="100"/>
                  </a:lnTo>
                  <a:lnTo>
                    <a:pt x="125" y="199"/>
                  </a:lnTo>
                  <a:lnTo>
                    <a:pt x="75" y="324"/>
                  </a:lnTo>
                  <a:lnTo>
                    <a:pt x="25" y="448"/>
                  </a:lnTo>
                  <a:lnTo>
                    <a:pt x="1" y="622"/>
                  </a:lnTo>
                  <a:lnTo>
                    <a:pt x="1" y="797"/>
                  </a:lnTo>
                  <a:lnTo>
                    <a:pt x="1" y="996"/>
                  </a:lnTo>
                  <a:lnTo>
                    <a:pt x="50" y="1170"/>
                  </a:lnTo>
                  <a:lnTo>
                    <a:pt x="100" y="1319"/>
                  </a:lnTo>
                  <a:lnTo>
                    <a:pt x="150" y="1469"/>
                  </a:lnTo>
                  <a:lnTo>
                    <a:pt x="224" y="1593"/>
                  </a:lnTo>
                  <a:lnTo>
                    <a:pt x="324" y="1693"/>
                  </a:lnTo>
                  <a:lnTo>
                    <a:pt x="399" y="1767"/>
                  </a:lnTo>
                  <a:lnTo>
                    <a:pt x="498" y="1817"/>
                  </a:lnTo>
                  <a:lnTo>
                    <a:pt x="648" y="1817"/>
                  </a:lnTo>
                  <a:lnTo>
                    <a:pt x="747" y="1792"/>
                  </a:lnTo>
                  <a:lnTo>
                    <a:pt x="822" y="1717"/>
                  </a:lnTo>
                  <a:lnTo>
                    <a:pt x="896" y="1618"/>
                  </a:lnTo>
                  <a:lnTo>
                    <a:pt x="946" y="1494"/>
                  </a:lnTo>
                  <a:lnTo>
                    <a:pt x="996" y="1369"/>
                  </a:lnTo>
                  <a:lnTo>
                    <a:pt x="1021" y="1195"/>
                  </a:lnTo>
                  <a:lnTo>
                    <a:pt x="1021" y="1021"/>
                  </a:lnTo>
                  <a:lnTo>
                    <a:pt x="996" y="846"/>
                  </a:lnTo>
                  <a:lnTo>
                    <a:pt x="971" y="672"/>
                  </a:lnTo>
                  <a:lnTo>
                    <a:pt x="921" y="498"/>
                  </a:lnTo>
                  <a:lnTo>
                    <a:pt x="847" y="349"/>
                  </a:lnTo>
                  <a:lnTo>
                    <a:pt x="772" y="249"/>
                  </a:lnTo>
                  <a:lnTo>
                    <a:pt x="697" y="125"/>
                  </a:lnTo>
                  <a:lnTo>
                    <a:pt x="598" y="50"/>
                  </a:lnTo>
                  <a:lnTo>
                    <a:pt x="498" y="0"/>
                  </a:lnTo>
                  <a:close/>
                </a:path>
              </a:pathLst>
            </a:custGeom>
            <a:solidFill>
              <a:srgbClr val="A17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67"/>
            <p:cNvSpPr/>
            <p:nvPr/>
          </p:nvSpPr>
          <p:spPr>
            <a:xfrm>
              <a:off x="2530135" y="2100880"/>
              <a:ext cx="14432" cy="25697"/>
            </a:xfrm>
            <a:custGeom>
              <a:avLst/>
              <a:gdLst/>
              <a:ahLst/>
              <a:cxnLst/>
              <a:rect l="l" t="t" r="r" b="b"/>
              <a:pathLst>
                <a:path w="1021" h="1818" fill="none" extrusionOk="0">
                  <a:moveTo>
                    <a:pt x="424" y="0"/>
                  </a:moveTo>
                  <a:lnTo>
                    <a:pt x="424" y="0"/>
                  </a:lnTo>
                  <a:lnTo>
                    <a:pt x="374" y="0"/>
                  </a:lnTo>
                  <a:lnTo>
                    <a:pt x="374" y="0"/>
                  </a:lnTo>
                  <a:lnTo>
                    <a:pt x="274" y="25"/>
                  </a:lnTo>
                  <a:lnTo>
                    <a:pt x="200" y="100"/>
                  </a:lnTo>
                  <a:lnTo>
                    <a:pt x="125" y="199"/>
                  </a:lnTo>
                  <a:lnTo>
                    <a:pt x="75" y="324"/>
                  </a:lnTo>
                  <a:lnTo>
                    <a:pt x="25" y="448"/>
                  </a:lnTo>
                  <a:lnTo>
                    <a:pt x="1" y="622"/>
                  </a:lnTo>
                  <a:lnTo>
                    <a:pt x="1" y="797"/>
                  </a:lnTo>
                  <a:lnTo>
                    <a:pt x="1" y="996"/>
                  </a:lnTo>
                  <a:lnTo>
                    <a:pt x="1" y="996"/>
                  </a:lnTo>
                  <a:lnTo>
                    <a:pt x="50" y="1170"/>
                  </a:lnTo>
                  <a:lnTo>
                    <a:pt x="100" y="1319"/>
                  </a:lnTo>
                  <a:lnTo>
                    <a:pt x="150" y="1469"/>
                  </a:lnTo>
                  <a:lnTo>
                    <a:pt x="224" y="1593"/>
                  </a:lnTo>
                  <a:lnTo>
                    <a:pt x="324" y="1693"/>
                  </a:lnTo>
                  <a:lnTo>
                    <a:pt x="399" y="1767"/>
                  </a:lnTo>
                  <a:lnTo>
                    <a:pt x="498" y="1817"/>
                  </a:lnTo>
                  <a:lnTo>
                    <a:pt x="598" y="1817"/>
                  </a:lnTo>
                  <a:lnTo>
                    <a:pt x="598" y="1817"/>
                  </a:lnTo>
                  <a:lnTo>
                    <a:pt x="648" y="1817"/>
                  </a:lnTo>
                  <a:lnTo>
                    <a:pt x="648" y="1817"/>
                  </a:lnTo>
                  <a:lnTo>
                    <a:pt x="747" y="1792"/>
                  </a:lnTo>
                  <a:lnTo>
                    <a:pt x="822" y="1717"/>
                  </a:lnTo>
                  <a:lnTo>
                    <a:pt x="896" y="1618"/>
                  </a:lnTo>
                  <a:lnTo>
                    <a:pt x="946" y="1494"/>
                  </a:lnTo>
                  <a:lnTo>
                    <a:pt x="996" y="1369"/>
                  </a:lnTo>
                  <a:lnTo>
                    <a:pt x="1021" y="1195"/>
                  </a:lnTo>
                  <a:lnTo>
                    <a:pt x="1021" y="1021"/>
                  </a:lnTo>
                  <a:lnTo>
                    <a:pt x="996" y="846"/>
                  </a:lnTo>
                  <a:lnTo>
                    <a:pt x="996" y="846"/>
                  </a:lnTo>
                  <a:lnTo>
                    <a:pt x="971" y="672"/>
                  </a:lnTo>
                  <a:lnTo>
                    <a:pt x="921" y="498"/>
                  </a:lnTo>
                  <a:lnTo>
                    <a:pt x="847" y="349"/>
                  </a:lnTo>
                  <a:lnTo>
                    <a:pt x="772" y="249"/>
                  </a:lnTo>
                  <a:lnTo>
                    <a:pt x="697" y="125"/>
                  </a:lnTo>
                  <a:lnTo>
                    <a:pt x="598" y="50"/>
                  </a:lnTo>
                  <a:lnTo>
                    <a:pt x="498" y="0"/>
                  </a:lnTo>
                  <a:lnTo>
                    <a:pt x="4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67"/>
            <p:cNvSpPr/>
            <p:nvPr/>
          </p:nvSpPr>
          <p:spPr>
            <a:xfrm>
              <a:off x="2433042" y="1880318"/>
              <a:ext cx="57360" cy="68258"/>
            </a:xfrm>
            <a:custGeom>
              <a:avLst/>
              <a:gdLst/>
              <a:ahLst/>
              <a:cxnLst/>
              <a:rect l="l" t="t" r="r" b="b"/>
              <a:pathLst>
                <a:path w="4058" h="4829" extrusionOk="0">
                  <a:moveTo>
                    <a:pt x="51" y="0"/>
                  </a:moveTo>
                  <a:lnTo>
                    <a:pt x="1" y="473"/>
                  </a:lnTo>
                  <a:lnTo>
                    <a:pt x="1" y="921"/>
                  </a:lnTo>
                  <a:lnTo>
                    <a:pt x="26" y="1369"/>
                  </a:lnTo>
                  <a:lnTo>
                    <a:pt x="100" y="1817"/>
                  </a:lnTo>
                  <a:lnTo>
                    <a:pt x="150" y="2091"/>
                  </a:lnTo>
                  <a:lnTo>
                    <a:pt x="275" y="2365"/>
                  </a:lnTo>
                  <a:lnTo>
                    <a:pt x="424" y="2638"/>
                  </a:lnTo>
                  <a:lnTo>
                    <a:pt x="598" y="2912"/>
                  </a:lnTo>
                  <a:lnTo>
                    <a:pt x="797" y="3161"/>
                  </a:lnTo>
                  <a:lnTo>
                    <a:pt x="1021" y="3385"/>
                  </a:lnTo>
                  <a:lnTo>
                    <a:pt x="1270" y="3634"/>
                  </a:lnTo>
                  <a:lnTo>
                    <a:pt x="1544" y="3833"/>
                  </a:lnTo>
                  <a:lnTo>
                    <a:pt x="1817" y="4032"/>
                  </a:lnTo>
                  <a:lnTo>
                    <a:pt x="2116" y="4231"/>
                  </a:lnTo>
                  <a:lnTo>
                    <a:pt x="2415" y="4380"/>
                  </a:lnTo>
                  <a:lnTo>
                    <a:pt x="2713" y="4530"/>
                  </a:lnTo>
                  <a:lnTo>
                    <a:pt x="3012" y="4629"/>
                  </a:lnTo>
                  <a:lnTo>
                    <a:pt x="3311" y="4729"/>
                  </a:lnTo>
                  <a:lnTo>
                    <a:pt x="3584" y="4779"/>
                  </a:lnTo>
                  <a:lnTo>
                    <a:pt x="3858" y="4828"/>
                  </a:lnTo>
                  <a:lnTo>
                    <a:pt x="3883" y="4355"/>
                  </a:lnTo>
                  <a:lnTo>
                    <a:pt x="3908" y="3883"/>
                  </a:lnTo>
                  <a:lnTo>
                    <a:pt x="3983" y="3410"/>
                  </a:lnTo>
                  <a:lnTo>
                    <a:pt x="4057" y="2962"/>
                  </a:lnTo>
                  <a:lnTo>
                    <a:pt x="51" y="0"/>
                  </a:lnTo>
                  <a:close/>
                </a:path>
              </a:pathLst>
            </a:custGeom>
            <a:solidFill>
              <a:srgbClr val="CC6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67"/>
            <p:cNvSpPr/>
            <p:nvPr/>
          </p:nvSpPr>
          <p:spPr>
            <a:xfrm>
              <a:off x="2433042" y="1880318"/>
              <a:ext cx="57360" cy="68258"/>
            </a:xfrm>
            <a:custGeom>
              <a:avLst/>
              <a:gdLst/>
              <a:ahLst/>
              <a:cxnLst/>
              <a:rect l="l" t="t" r="r" b="b"/>
              <a:pathLst>
                <a:path w="4058" h="4829" fill="none" extrusionOk="0">
                  <a:moveTo>
                    <a:pt x="51" y="0"/>
                  </a:moveTo>
                  <a:lnTo>
                    <a:pt x="51" y="0"/>
                  </a:lnTo>
                  <a:lnTo>
                    <a:pt x="1" y="473"/>
                  </a:lnTo>
                  <a:lnTo>
                    <a:pt x="1" y="921"/>
                  </a:lnTo>
                  <a:lnTo>
                    <a:pt x="26" y="1369"/>
                  </a:lnTo>
                  <a:lnTo>
                    <a:pt x="100" y="1817"/>
                  </a:lnTo>
                  <a:lnTo>
                    <a:pt x="100" y="1817"/>
                  </a:lnTo>
                  <a:lnTo>
                    <a:pt x="150" y="2091"/>
                  </a:lnTo>
                  <a:lnTo>
                    <a:pt x="275" y="2365"/>
                  </a:lnTo>
                  <a:lnTo>
                    <a:pt x="424" y="2638"/>
                  </a:lnTo>
                  <a:lnTo>
                    <a:pt x="598" y="2912"/>
                  </a:lnTo>
                  <a:lnTo>
                    <a:pt x="797" y="3161"/>
                  </a:lnTo>
                  <a:lnTo>
                    <a:pt x="1021" y="3385"/>
                  </a:lnTo>
                  <a:lnTo>
                    <a:pt x="1270" y="3634"/>
                  </a:lnTo>
                  <a:lnTo>
                    <a:pt x="1544" y="3833"/>
                  </a:lnTo>
                  <a:lnTo>
                    <a:pt x="1817" y="4032"/>
                  </a:lnTo>
                  <a:lnTo>
                    <a:pt x="2116" y="4231"/>
                  </a:lnTo>
                  <a:lnTo>
                    <a:pt x="2415" y="4380"/>
                  </a:lnTo>
                  <a:lnTo>
                    <a:pt x="2713" y="4530"/>
                  </a:lnTo>
                  <a:lnTo>
                    <a:pt x="3012" y="4629"/>
                  </a:lnTo>
                  <a:lnTo>
                    <a:pt x="3311" y="4729"/>
                  </a:lnTo>
                  <a:lnTo>
                    <a:pt x="3584" y="4779"/>
                  </a:lnTo>
                  <a:lnTo>
                    <a:pt x="3858" y="4828"/>
                  </a:lnTo>
                  <a:lnTo>
                    <a:pt x="3858" y="4828"/>
                  </a:lnTo>
                  <a:lnTo>
                    <a:pt x="3883" y="4355"/>
                  </a:lnTo>
                  <a:lnTo>
                    <a:pt x="3908" y="3883"/>
                  </a:lnTo>
                  <a:lnTo>
                    <a:pt x="3983" y="3410"/>
                  </a:lnTo>
                  <a:lnTo>
                    <a:pt x="4057" y="2962"/>
                  </a:lnTo>
                  <a:lnTo>
                    <a:pt x="5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67"/>
            <p:cNvSpPr/>
            <p:nvPr/>
          </p:nvSpPr>
          <p:spPr>
            <a:xfrm>
              <a:off x="2370084" y="1616488"/>
              <a:ext cx="180122" cy="176956"/>
            </a:xfrm>
            <a:custGeom>
              <a:avLst/>
              <a:gdLst/>
              <a:ahLst/>
              <a:cxnLst/>
              <a:rect l="l" t="t" r="r" b="b"/>
              <a:pathLst>
                <a:path w="12743" h="12519" extrusionOk="0">
                  <a:moveTo>
                    <a:pt x="6048" y="0"/>
                  </a:moveTo>
                  <a:lnTo>
                    <a:pt x="5724" y="25"/>
                  </a:lnTo>
                  <a:lnTo>
                    <a:pt x="5400" y="50"/>
                  </a:lnTo>
                  <a:lnTo>
                    <a:pt x="5077" y="125"/>
                  </a:lnTo>
                  <a:lnTo>
                    <a:pt x="4778" y="174"/>
                  </a:lnTo>
                  <a:lnTo>
                    <a:pt x="4480" y="274"/>
                  </a:lnTo>
                  <a:lnTo>
                    <a:pt x="4181" y="374"/>
                  </a:lnTo>
                  <a:lnTo>
                    <a:pt x="3882" y="473"/>
                  </a:lnTo>
                  <a:lnTo>
                    <a:pt x="3335" y="747"/>
                  </a:lnTo>
                  <a:lnTo>
                    <a:pt x="2812" y="1070"/>
                  </a:lnTo>
                  <a:lnTo>
                    <a:pt x="2314" y="1419"/>
                  </a:lnTo>
                  <a:lnTo>
                    <a:pt x="1867" y="1817"/>
                  </a:lnTo>
                  <a:lnTo>
                    <a:pt x="1468" y="2265"/>
                  </a:lnTo>
                  <a:lnTo>
                    <a:pt x="1095" y="2763"/>
                  </a:lnTo>
                  <a:lnTo>
                    <a:pt x="772" y="3260"/>
                  </a:lnTo>
                  <a:lnTo>
                    <a:pt x="622" y="3534"/>
                  </a:lnTo>
                  <a:lnTo>
                    <a:pt x="498" y="3808"/>
                  </a:lnTo>
                  <a:lnTo>
                    <a:pt x="398" y="4107"/>
                  </a:lnTo>
                  <a:lnTo>
                    <a:pt x="299" y="4405"/>
                  </a:lnTo>
                  <a:lnTo>
                    <a:pt x="199" y="4704"/>
                  </a:lnTo>
                  <a:lnTo>
                    <a:pt x="124" y="5002"/>
                  </a:lnTo>
                  <a:lnTo>
                    <a:pt x="75" y="5301"/>
                  </a:lnTo>
                  <a:lnTo>
                    <a:pt x="25" y="5625"/>
                  </a:lnTo>
                  <a:lnTo>
                    <a:pt x="0" y="5948"/>
                  </a:lnTo>
                  <a:lnTo>
                    <a:pt x="0" y="6247"/>
                  </a:lnTo>
                  <a:lnTo>
                    <a:pt x="0" y="6570"/>
                  </a:lnTo>
                  <a:lnTo>
                    <a:pt x="25" y="6894"/>
                  </a:lnTo>
                  <a:lnTo>
                    <a:pt x="75" y="7217"/>
                  </a:lnTo>
                  <a:lnTo>
                    <a:pt x="124" y="7516"/>
                  </a:lnTo>
                  <a:lnTo>
                    <a:pt x="199" y="7815"/>
                  </a:lnTo>
                  <a:lnTo>
                    <a:pt x="299" y="8113"/>
                  </a:lnTo>
                  <a:lnTo>
                    <a:pt x="398" y="8412"/>
                  </a:lnTo>
                  <a:lnTo>
                    <a:pt x="498" y="8711"/>
                  </a:lnTo>
                  <a:lnTo>
                    <a:pt x="622" y="8984"/>
                  </a:lnTo>
                  <a:lnTo>
                    <a:pt x="772" y="9258"/>
                  </a:lnTo>
                  <a:lnTo>
                    <a:pt x="1095" y="9756"/>
                  </a:lnTo>
                  <a:lnTo>
                    <a:pt x="1468" y="10254"/>
                  </a:lnTo>
                  <a:lnTo>
                    <a:pt x="1867" y="10702"/>
                  </a:lnTo>
                  <a:lnTo>
                    <a:pt x="2314" y="11100"/>
                  </a:lnTo>
                  <a:lnTo>
                    <a:pt x="2812" y="11448"/>
                  </a:lnTo>
                  <a:lnTo>
                    <a:pt x="3335" y="11772"/>
                  </a:lnTo>
                  <a:lnTo>
                    <a:pt x="3882" y="12045"/>
                  </a:lnTo>
                  <a:lnTo>
                    <a:pt x="4181" y="12145"/>
                  </a:lnTo>
                  <a:lnTo>
                    <a:pt x="4480" y="12245"/>
                  </a:lnTo>
                  <a:lnTo>
                    <a:pt x="4778" y="12319"/>
                  </a:lnTo>
                  <a:lnTo>
                    <a:pt x="5077" y="12394"/>
                  </a:lnTo>
                  <a:lnTo>
                    <a:pt x="5400" y="12444"/>
                  </a:lnTo>
                  <a:lnTo>
                    <a:pt x="5724" y="12493"/>
                  </a:lnTo>
                  <a:lnTo>
                    <a:pt x="6048" y="12518"/>
                  </a:lnTo>
                  <a:lnTo>
                    <a:pt x="6695" y="12518"/>
                  </a:lnTo>
                  <a:lnTo>
                    <a:pt x="7018" y="12493"/>
                  </a:lnTo>
                  <a:lnTo>
                    <a:pt x="7342" y="12444"/>
                  </a:lnTo>
                  <a:lnTo>
                    <a:pt x="7640" y="12394"/>
                  </a:lnTo>
                  <a:lnTo>
                    <a:pt x="7964" y="12319"/>
                  </a:lnTo>
                  <a:lnTo>
                    <a:pt x="8262" y="12245"/>
                  </a:lnTo>
                  <a:lnTo>
                    <a:pt x="8561" y="12145"/>
                  </a:lnTo>
                  <a:lnTo>
                    <a:pt x="8835" y="12045"/>
                  </a:lnTo>
                  <a:lnTo>
                    <a:pt x="9407" y="11772"/>
                  </a:lnTo>
                  <a:lnTo>
                    <a:pt x="9930" y="11448"/>
                  </a:lnTo>
                  <a:lnTo>
                    <a:pt x="10428" y="11100"/>
                  </a:lnTo>
                  <a:lnTo>
                    <a:pt x="10876" y="10702"/>
                  </a:lnTo>
                  <a:lnTo>
                    <a:pt x="11274" y="10254"/>
                  </a:lnTo>
                  <a:lnTo>
                    <a:pt x="11647" y="9756"/>
                  </a:lnTo>
                  <a:lnTo>
                    <a:pt x="11971" y="9258"/>
                  </a:lnTo>
                  <a:lnTo>
                    <a:pt x="12120" y="8984"/>
                  </a:lnTo>
                  <a:lnTo>
                    <a:pt x="12244" y="8711"/>
                  </a:lnTo>
                  <a:lnTo>
                    <a:pt x="12344" y="8412"/>
                  </a:lnTo>
                  <a:lnTo>
                    <a:pt x="12443" y="8113"/>
                  </a:lnTo>
                  <a:lnTo>
                    <a:pt x="12543" y="7815"/>
                  </a:lnTo>
                  <a:lnTo>
                    <a:pt x="12618" y="7516"/>
                  </a:lnTo>
                  <a:lnTo>
                    <a:pt x="12667" y="7217"/>
                  </a:lnTo>
                  <a:lnTo>
                    <a:pt x="12692" y="6894"/>
                  </a:lnTo>
                  <a:lnTo>
                    <a:pt x="12717" y="6570"/>
                  </a:lnTo>
                  <a:lnTo>
                    <a:pt x="12742" y="6247"/>
                  </a:lnTo>
                  <a:lnTo>
                    <a:pt x="12717" y="5948"/>
                  </a:lnTo>
                  <a:lnTo>
                    <a:pt x="12692" y="5625"/>
                  </a:lnTo>
                  <a:lnTo>
                    <a:pt x="12667" y="5301"/>
                  </a:lnTo>
                  <a:lnTo>
                    <a:pt x="12618" y="5002"/>
                  </a:lnTo>
                  <a:lnTo>
                    <a:pt x="12543" y="4704"/>
                  </a:lnTo>
                  <a:lnTo>
                    <a:pt x="12443" y="4405"/>
                  </a:lnTo>
                  <a:lnTo>
                    <a:pt x="12344" y="4107"/>
                  </a:lnTo>
                  <a:lnTo>
                    <a:pt x="12244" y="3808"/>
                  </a:lnTo>
                  <a:lnTo>
                    <a:pt x="12120" y="3534"/>
                  </a:lnTo>
                  <a:lnTo>
                    <a:pt x="11971" y="3260"/>
                  </a:lnTo>
                  <a:lnTo>
                    <a:pt x="11647" y="2763"/>
                  </a:lnTo>
                  <a:lnTo>
                    <a:pt x="11274" y="2265"/>
                  </a:lnTo>
                  <a:lnTo>
                    <a:pt x="10876" y="1817"/>
                  </a:lnTo>
                  <a:lnTo>
                    <a:pt x="10428" y="1419"/>
                  </a:lnTo>
                  <a:lnTo>
                    <a:pt x="9930" y="1070"/>
                  </a:lnTo>
                  <a:lnTo>
                    <a:pt x="9407" y="747"/>
                  </a:lnTo>
                  <a:lnTo>
                    <a:pt x="8835" y="473"/>
                  </a:lnTo>
                  <a:lnTo>
                    <a:pt x="8561" y="374"/>
                  </a:lnTo>
                  <a:lnTo>
                    <a:pt x="8262" y="274"/>
                  </a:lnTo>
                  <a:lnTo>
                    <a:pt x="7964" y="174"/>
                  </a:lnTo>
                  <a:lnTo>
                    <a:pt x="7640" y="125"/>
                  </a:lnTo>
                  <a:lnTo>
                    <a:pt x="7342" y="50"/>
                  </a:lnTo>
                  <a:lnTo>
                    <a:pt x="7018" y="25"/>
                  </a:lnTo>
                  <a:lnTo>
                    <a:pt x="66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67"/>
            <p:cNvSpPr/>
            <p:nvPr/>
          </p:nvSpPr>
          <p:spPr>
            <a:xfrm>
              <a:off x="2480535" y="1604869"/>
              <a:ext cx="68258" cy="111539"/>
            </a:xfrm>
            <a:custGeom>
              <a:avLst/>
              <a:gdLst/>
              <a:ahLst/>
              <a:cxnLst/>
              <a:rect l="l" t="t" r="r" b="b"/>
              <a:pathLst>
                <a:path w="4829" h="7891" extrusionOk="0">
                  <a:moveTo>
                    <a:pt x="25" y="1"/>
                  </a:moveTo>
                  <a:lnTo>
                    <a:pt x="0" y="51"/>
                  </a:lnTo>
                  <a:lnTo>
                    <a:pt x="0" y="101"/>
                  </a:lnTo>
                  <a:lnTo>
                    <a:pt x="50" y="125"/>
                  </a:lnTo>
                  <a:lnTo>
                    <a:pt x="349" y="225"/>
                  </a:lnTo>
                  <a:lnTo>
                    <a:pt x="648" y="325"/>
                  </a:lnTo>
                  <a:lnTo>
                    <a:pt x="921" y="449"/>
                  </a:lnTo>
                  <a:lnTo>
                    <a:pt x="1195" y="573"/>
                  </a:lnTo>
                  <a:lnTo>
                    <a:pt x="1469" y="723"/>
                  </a:lnTo>
                  <a:lnTo>
                    <a:pt x="1743" y="872"/>
                  </a:lnTo>
                  <a:lnTo>
                    <a:pt x="2240" y="1245"/>
                  </a:lnTo>
                  <a:lnTo>
                    <a:pt x="2713" y="1644"/>
                  </a:lnTo>
                  <a:lnTo>
                    <a:pt x="2937" y="1843"/>
                  </a:lnTo>
                  <a:lnTo>
                    <a:pt x="3136" y="2067"/>
                  </a:lnTo>
                  <a:lnTo>
                    <a:pt x="3335" y="2315"/>
                  </a:lnTo>
                  <a:lnTo>
                    <a:pt x="3510" y="2564"/>
                  </a:lnTo>
                  <a:lnTo>
                    <a:pt x="3684" y="2813"/>
                  </a:lnTo>
                  <a:lnTo>
                    <a:pt x="3858" y="3087"/>
                  </a:lnTo>
                  <a:lnTo>
                    <a:pt x="4007" y="3361"/>
                  </a:lnTo>
                  <a:lnTo>
                    <a:pt x="4132" y="3634"/>
                  </a:lnTo>
                  <a:lnTo>
                    <a:pt x="4256" y="3908"/>
                  </a:lnTo>
                  <a:lnTo>
                    <a:pt x="4356" y="4207"/>
                  </a:lnTo>
                  <a:lnTo>
                    <a:pt x="4455" y="4481"/>
                  </a:lnTo>
                  <a:lnTo>
                    <a:pt x="4530" y="4779"/>
                  </a:lnTo>
                  <a:lnTo>
                    <a:pt x="4580" y="5078"/>
                  </a:lnTo>
                  <a:lnTo>
                    <a:pt x="4629" y="5377"/>
                  </a:lnTo>
                  <a:lnTo>
                    <a:pt x="4654" y="5675"/>
                  </a:lnTo>
                  <a:lnTo>
                    <a:pt x="4679" y="5974"/>
                  </a:lnTo>
                  <a:lnTo>
                    <a:pt x="4679" y="6272"/>
                  </a:lnTo>
                  <a:lnTo>
                    <a:pt x="4654" y="6596"/>
                  </a:lnTo>
                  <a:lnTo>
                    <a:pt x="4629" y="6895"/>
                  </a:lnTo>
                  <a:lnTo>
                    <a:pt x="4580" y="7193"/>
                  </a:lnTo>
                  <a:lnTo>
                    <a:pt x="4530" y="7492"/>
                  </a:lnTo>
                  <a:lnTo>
                    <a:pt x="4455" y="7791"/>
                  </a:lnTo>
                  <a:lnTo>
                    <a:pt x="4455" y="7840"/>
                  </a:lnTo>
                  <a:lnTo>
                    <a:pt x="4505" y="7890"/>
                  </a:lnTo>
                  <a:lnTo>
                    <a:pt x="4555" y="7865"/>
                  </a:lnTo>
                  <a:lnTo>
                    <a:pt x="4580" y="7840"/>
                  </a:lnTo>
                  <a:lnTo>
                    <a:pt x="4654" y="7517"/>
                  </a:lnTo>
                  <a:lnTo>
                    <a:pt x="4729" y="7218"/>
                  </a:lnTo>
                  <a:lnTo>
                    <a:pt x="4779" y="6920"/>
                  </a:lnTo>
                  <a:lnTo>
                    <a:pt x="4804" y="6596"/>
                  </a:lnTo>
                  <a:lnTo>
                    <a:pt x="4829" y="6297"/>
                  </a:lnTo>
                  <a:lnTo>
                    <a:pt x="4804" y="5974"/>
                  </a:lnTo>
                  <a:lnTo>
                    <a:pt x="4804" y="5675"/>
                  </a:lnTo>
                  <a:lnTo>
                    <a:pt x="4779" y="5352"/>
                  </a:lnTo>
                  <a:lnTo>
                    <a:pt x="4729" y="5053"/>
                  </a:lnTo>
                  <a:lnTo>
                    <a:pt x="4654" y="4754"/>
                  </a:lnTo>
                  <a:lnTo>
                    <a:pt x="4580" y="4456"/>
                  </a:lnTo>
                  <a:lnTo>
                    <a:pt x="4480" y="4157"/>
                  </a:lnTo>
                  <a:lnTo>
                    <a:pt x="4381" y="3858"/>
                  </a:lnTo>
                  <a:lnTo>
                    <a:pt x="4256" y="3560"/>
                  </a:lnTo>
                  <a:lnTo>
                    <a:pt x="4132" y="3286"/>
                  </a:lnTo>
                  <a:lnTo>
                    <a:pt x="3982" y="3012"/>
                  </a:lnTo>
                  <a:lnTo>
                    <a:pt x="3808" y="2739"/>
                  </a:lnTo>
                  <a:lnTo>
                    <a:pt x="3634" y="2465"/>
                  </a:lnTo>
                  <a:lnTo>
                    <a:pt x="3435" y="2216"/>
                  </a:lnTo>
                  <a:lnTo>
                    <a:pt x="3236" y="1967"/>
                  </a:lnTo>
                  <a:lnTo>
                    <a:pt x="3037" y="1743"/>
                  </a:lnTo>
                  <a:lnTo>
                    <a:pt x="2813" y="1519"/>
                  </a:lnTo>
                  <a:lnTo>
                    <a:pt x="2564" y="1320"/>
                  </a:lnTo>
                  <a:lnTo>
                    <a:pt x="2340" y="1121"/>
                  </a:lnTo>
                  <a:lnTo>
                    <a:pt x="2066" y="922"/>
                  </a:lnTo>
                  <a:lnTo>
                    <a:pt x="1817" y="748"/>
                  </a:lnTo>
                  <a:lnTo>
                    <a:pt x="1543" y="598"/>
                  </a:lnTo>
                  <a:lnTo>
                    <a:pt x="1270" y="449"/>
                  </a:lnTo>
                  <a:lnTo>
                    <a:pt x="971" y="325"/>
                  </a:lnTo>
                  <a:lnTo>
                    <a:pt x="697" y="200"/>
                  </a:lnTo>
                  <a:lnTo>
                    <a:pt x="399" y="101"/>
                  </a:lnTo>
                  <a:lnTo>
                    <a:pt x="7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67"/>
            <p:cNvSpPr/>
            <p:nvPr/>
          </p:nvSpPr>
          <p:spPr>
            <a:xfrm>
              <a:off x="2466118" y="1678046"/>
              <a:ext cx="136148" cy="133689"/>
            </a:xfrm>
            <a:custGeom>
              <a:avLst/>
              <a:gdLst/>
              <a:ahLst/>
              <a:cxnLst/>
              <a:rect l="l" t="t" r="r" b="b"/>
              <a:pathLst>
                <a:path w="9632" h="9458" extrusionOk="0">
                  <a:moveTo>
                    <a:pt x="4803" y="0"/>
                  </a:moveTo>
                  <a:lnTo>
                    <a:pt x="4330" y="25"/>
                  </a:lnTo>
                  <a:lnTo>
                    <a:pt x="3858" y="75"/>
                  </a:lnTo>
                  <a:lnTo>
                    <a:pt x="3385" y="200"/>
                  </a:lnTo>
                  <a:lnTo>
                    <a:pt x="2937" y="349"/>
                  </a:lnTo>
                  <a:lnTo>
                    <a:pt x="2514" y="573"/>
                  </a:lnTo>
                  <a:lnTo>
                    <a:pt x="2115" y="797"/>
                  </a:lnTo>
                  <a:lnTo>
                    <a:pt x="1742" y="1071"/>
                  </a:lnTo>
                  <a:lnTo>
                    <a:pt x="1419" y="1369"/>
                  </a:lnTo>
                  <a:lnTo>
                    <a:pt x="1095" y="1718"/>
                  </a:lnTo>
                  <a:lnTo>
                    <a:pt x="821" y="2066"/>
                  </a:lnTo>
                  <a:lnTo>
                    <a:pt x="573" y="2464"/>
                  </a:lnTo>
                  <a:lnTo>
                    <a:pt x="373" y="2887"/>
                  </a:lnTo>
                  <a:lnTo>
                    <a:pt x="224" y="3310"/>
                  </a:lnTo>
                  <a:lnTo>
                    <a:pt x="100" y="3783"/>
                  </a:lnTo>
                  <a:lnTo>
                    <a:pt x="25" y="4231"/>
                  </a:lnTo>
                  <a:lnTo>
                    <a:pt x="0" y="4729"/>
                  </a:lnTo>
                  <a:lnTo>
                    <a:pt x="25" y="5202"/>
                  </a:lnTo>
                  <a:lnTo>
                    <a:pt x="100" y="5675"/>
                  </a:lnTo>
                  <a:lnTo>
                    <a:pt x="224" y="6147"/>
                  </a:lnTo>
                  <a:lnTo>
                    <a:pt x="373" y="6571"/>
                  </a:lnTo>
                  <a:lnTo>
                    <a:pt x="573" y="6994"/>
                  </a:lnTo>
                  <a:lnTo>
                    <a:pt x="821" y="7367"/>
                  </a:lnTo>
                  <a:lnTo>
                    <a:pt x="1095" y="7740"/>
                  </a:lnTo>
                  <a:lnTo>
                    <a:pt x="1419" y="8089"/>
                  </a:lnTo>
                  <a:lnTo>
                    <a:pt x="1742" y="8387"/>
                  </a:lnTo>
                  <a:lnTo>
                    <a:pt x="2115" y="8661"/>
                  </a:lnTo>
                  <a:lnTo>
                    <a:pt x="2514" y="8885"/>
                  </a:lnTo>
                  <a:lnTo>
                    <a:pt x="2937" y="9084"/>
                  </a:lnTo>
                  <a:lnTo>
                    <a:pt x="3385" y="9258"/>
                  </a:lnTo>
                  <a:lnTo>
                    <a:pt x="3858" y="9358"/>
                  </a:lnTo>
                  <a:lnTo>
                    <a:pt x="4330" y="9433"/>
                  </a:lnTo>
                  <a:lnTo>
                    <a:pt x="4803" y="9457"/>
                  </a:lnTo>
                  <a:lnTo>
                    <a:pt x="5301" y="9433"/>
                  </a:lnTo>
                  <a:lnTo>
                    <a:pt x="5774" y="9358"/>
                  </a:lnTo>
                  <a:lnTo>
                    <a:pt x="6247" y="9258"/>
                  </a:lnTo>
                  <a:lnTo>
                    <a:pt x="6695" y="9084"/>
                  </a:lnTo>
                  <a:lnTo>
                    <a:pt x="7118" y="8885"/>
                  </a:lnTo>
                  <a:lnTo>
                    <a:pt x="7516" y="8661"/>
                  </a:lnTo>
                  <a:lnTo>
                    <a:pt x="7864" y="8387"/>
                  </a:lnTo>
                  <a:lnTo>
                    <a:pt x="8213" y="8089"/>
                  </a:lnTo>
                  <a:lnTo>
                    <a:pt x="8536" y="7740"/>
                  </a:lnTo>
                  <a:lnTo>
                    <a:pt x="8810" y="7367"/>
                  </a:lnTo>
                  <a:lnTo>
                    <a:pt x="9059" y="6994"/>
                  </a:lnTo>
                  <a:lnTo>
                    <a:pt x="9258" y="6571"/>
                  </a:lnTo>
                  <a:lnTo>
                    <a:pt x="9407" y="6147"/>
                  </a:lnTo>
                  <a:lnTo>
                    <a:pt x="9532" y="5675"/>
                  </a:lnTo>
                  <a:lnTo>
                    <a:pt x="9606" y="5202"/>
                  </a:lnTo>
                  <a:lnTo>
                    <a:pt x="9631" y="4729"/>
                  </a:lnTo>
                  <a:lnTo>
                    <a:pt x="9606" y="4231"/>
                  </a:lnTo>
                  <a:lnTo>
                    <a:pt x="9532" y="3783"/>
                  </a:lnTo>
                  <a:lnTo>
                    <a:pt x="9407" y="3310"/>
                  </a:lnTo>
                  <a:lnTo>
                    <a:pt x="9258" y="2887"/>
                  </a:lnTo>
                  <a:lnTo>
                    <a:pt x="9059" y="2464"/>
                  </a:lnTo>
                  <a:lnTo>
                    <a:pt x="8810" y="2066"/>
                  </a:lnTo>
                  <a:lnTo>
                    <a:pt x="8536" y="1718"/>
                  </a:lnTo>
                  <a:lnTo>
                    <a:pt x="8213" y="1369"/>
                  </a:lnTo>
                  <a:lnTo>
                    <a:pt x="7864" y="1071"/>
                  </a:lnTo>
                  <a:lnTo>
                    <a:pt x="7516" y="797"/>
                  </a:lnTo>
                  <a:lnTo>
                    <a:pt x="7118" y="573"/>
                  </a:lnTo>
                  <a:lnTo>
                    <a:pt x="6695" y="349"/>
                  </a:lnTo>
                  <a:lnTo>
                    <a:pt x="6247" y="200"/>
                  </a:lnTo>
                  <a:lnTo>
                    <a:pt x="5774" y="75"/>
                  </a:lnTo>
                  <a:lnTo>
                    <a:pt x="5301" y="25"/>
                  </a:lnTo>
                  <a:lnTo>
                    <a:pt x="48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67"/>
            <p:cNvSpPr/>
            <p:nvPr/>
          </p:nvSpPr>
          <p:spPr>
            <a:xfrm>
              <a:off x="2299014" y="1669607"/>
              <a:ext cx="158312" cy="155838"/>
            </a:xfrm>
            <a:custGeom>
              <a:avLst/>
              <a:gdLst/>
              <a:ahLst/>
              <a:cxnLst/>
              <a:rect l="l" t="t" r="r" b="b"/>
              <a:pathLst>
                <a:path w="11200" h="11025" extrusionOk="0">
                  <a:moveTo>
                    <a:pt x="5600" y="0"/>
                  </a:moveTo>
                  <a:lnTo>
                    <a:pt x="5028" y="25"/>
                  </a:lnTo>
                  <a:lnTo>
                    <a:pt x="4481" y="125"/>
                  </a:lnTo>
                  <a:lnTo>
                    <a:pt x="3933" y="249"/>
                  </a:lnTo>
                  <a:lnTo>
                    <a:pt x="3435" y="448"/>
                  </a:lnTo>
                  <a:lnTo>
                    <a:pt x="2938" y="672"/>
                  </a:lnTo>
                  <a:lnTo>
                    <a:pt x="2465" y="946"/>
                  </a:lnTo>
                  <a:lnTo>
                    <a:pt x="2042" y="1269"/>
                  </a:lnTo>
                  <a:lnTo>
                    <a:pt x="1643" y="1618"/>
                  </a:lnTo>
                  <a:lnTo>
                    <a:pt x="1295" y="2016"/>
                  </a:lnTo>
                  <a:lnTo>
                    <a:pt x="971" y="2439"/>
                  </a:lnTo>
                  <a:lnTo>
                    <a:pt x="673" y="2887"/>
                  </a:lnTo>
                  <a:lnTo>
                    <a:pt x="449" y="3385"/>
                  </a:lnTo>
                  <a:lnTo>
                    <a:pt x="250" y="3882"/>
                  </a:lnTo>
                  <a:lnTo>
                    <a:pt x="125" y="4405"/>
                  </a:lnTo>
                  <a:lnTo>
                    <a:pt x="26" y="4953"/>
                  </a:lnTo>
                  <a:lnTo>
                    <a:pt x="1" y="5525"/>
                  </a:lnTo>
                  <a:lnTo>
                    <a:pt x="26" y="6073"/>
                  </a:lnTo>
                  <a:lnTo>
                    <a:pt x="125" y="6620"/>
                  </a:lnTo>
                  <a:lnTo>
                    <a:pt x="250" y="7168"/>
                  </a:lnTo>
                  <a:lnTo>
                    <a:pt x="449" y="7665"/>
                  </a:lnTo>
                  <a:lnTo>
                    <a:pt x="673" y="8138"/>
                  </a:lnTo>
                  <a:lnTo>
                    <a:pt x="971" y="8586"/>
                  </a:lnTo>
                  <a:lnTo>
                    <a:pt x="1295" y="9034"/>
                  </a:lnTo>
                  <a:lnTo>
                    <a:pt x="1643" y="9407"/>
                  </a:lnTo>
                  <a:lnTo>
                    <a:pt x="2042" y="9781"/>
                  </a:lnTo>
                  <a:lnTo>
                    <a:pt x="2465" y="10079"/>
                  </a:lnTo>
                  <a:lnTo>
                    <a:pt x="2938" y="10353"/>
                  </a:lnTo>
                  <a:lnTo>
                    <a:pt x="3435" y="10602"/>
                  </a:lnTo>
                  <a:lnTo>
                    <a:pt x="3933" y="10776"/>
                  </a:lnTo>
                  <a:lnTo>
                    <a:pt x="4481" y="10925"/>
                  </a:lnTo>
                  <a:lnTo>
                    <a:pt x="5028" y="11000"/>
                  </a:lnTo>
                  <a:lnTo>
                    <a:pt x="5600" y="11025"/>
                  </a:lnTo>
                  <a:lnTo>
                    <a:pt x="6173" y="11000"/>
                  </a:lnTo>
                  <a:lnTo>
                    <a:pt x="6720" y="10925"/>
                  </a:lnTo>
                  <a:lnTo>
                    <a:pt x="7268" y="10776"/>
                  </a:lnTo>
                  <a:lnTo>
                    <a:pt x="7790" y="10602"/>
                  </a:lnTo>
                  <a:lnTo>
                    <a:pt x="8263" y="10353"/>
                  </a:lnTo>
                  <a:lnTo>
                    <a:pt x="8736" y="10079"/>
                  </a:lnTo>
                  <a:lnTo>
                    <a:pt x="9159" y="9781"/>
                  </a:lnTo>
                  <a:lnTo>
                    <a:pt x="9557" y="9407"/>
                  </a:lnTo>
                  <a:lnTo>
                    <a:pt x="9931" y="9034"/>
                  </a:lnTo>
                  <a:lnTo>
                    <a:pt x="10229" y="8586"/>
                  </a:lnTo>
                  <a:lnTo>
                    <a:pt x="10528" y="8138"/>
                  </a:lnTo>
                  <a:lnTo>
                    <a:pt x="10752" y="7665"/>
                  </a:lnTo>
                  <a:lnTo>
                    <a:pt x="10951" y="7168"/>
                  </a:lnTo>
                  <a:lnTo>
                    <a:pt x="11076" y="6620"/>
                  </a:lnTo>
                  <a:lnTo>
                    <a:pt x="11175" y="6073"/>
                  </a:lnTo>
                  <a:lnTo>
                    <a:pt x="11200" y="5525"/>
                  </a:lnTo>
                  <a:lnTo>
                    <a:pt x="11175" y="4953"/>
                  </a:lnTo>
                  <a:lnTo>
                    <a:pt x="11076" y="4405"/>
                  </a:lnTo>
                  <a:lnTo>
                    <a:pt x="10951" y="3882"/>
                  </a:lnTo>
                  <a:lnTo>
                    <a:pt x="10752" y="3385"/>
                  </a:lnTo>
                  <a:lnTo>
                    <a:pt x="10528" y="2887"/>
                  </a:lnTo>
                  <a:lnTo>
                    <a:pt x="10229" y="2439"/>
                  </a:lnTo>
                  <a:lnTo>
                    <a:pt x="9931" y="2016"/>
                  </a:lnTo>
                  <a:lnTo>
                    <a:pt x="9557" y="1618"/>
                  </a:lnTo>
                  <a:lnTo>
                    <a:pt x="9159" y="1269"/>
                  </a:lnTo>
                  <a:lnTo>
                    <a:pt x="8736" y="946"/>
                  </a:lnTo>
                  <a:lnTo>
                    <a:pt x="8263" y="672"/>
                  </a:lnTo>
                  <a:lnTo>
                    <a:pt x="7790" y="448"/>
                  </a:lnTo>
                  <a:lnTo>
                    <a:pt x="7268" y="249"/>
                  </a:lnTo>
                  <a:lnTo>
                    <a:pt x="6720" y="125"/>
                  </a:lnTo>
                  <a:lnTo>
                    <a:pt x="6173" y="25"/>
                  </a:lnTo>
                  <a:lnTo>
                    <a:pt x="56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67"/>
            <p:cNvSpPr/>
            <p:nvPr/>
          </p:nvSpPr>
          <p:spPr>
            <a:xfrm>
              <a:off x="2382735" y="1680152"/>
              <a:ext cx="188575" cy="253653"/>
            </a:xfrm>
            <a:custGeom>
              <a:avLst/>
              <a:gdLst/>
              <a:ahLst/>
              <a:cxnLst/>
              <a:rect l="l" t="t" r="r" b="b"/>
              <a:pathLst>
                <a:path w="13341" h="17945" extrusionOk="0">
                  <a:moveTo>
                    <a:pt x="5999" y="1"/>
                  </a:moveTo>
                  <a:lnTo>
                    <a:pt x="5700" y="26"/>
                  </a:lnTo>
                  <a:lnTo>
                    <a:pt x="5103" y="100"/>
                  </a:lnTo>
                  <a:lnTo>
                    <a:pt x="4505" y="250"/>
                  </a:lnTo>
                  <a:lnTo>
                    <a:pt x="3958" y="424"/>
                  </a:lnTo>
                  <a:lnTo>
                    <a:pt x="3410" y="673"/>
                  </a:lnTo>
                  <a:lnTo>
                    <a:pt x="2888" y="971"/>
                  </a:lnTo>
                  <a:lnTo>
                    <a:pt x="2390" y="1320"/>
                  </a:lnTo>
                  <a:lnTo>
                    <a:pt x="1942" y="1693"/>
                  </a:lnTo>
                  <a:lnTo>
                    <a:pt x="1519" y="2141"/>
                  </a:lnTo>
                  <a:lnTo>
                    <a:pt x="1345" y="2365"/>
                  </a:lnTo>
                  <a:lnTo>
                    <a:pt x="1146" y="2614"/>
                  </a:lnTo>
                  <a:lnTo>
                    <a:pt x="972" y="2863"/>
                  </a:lnTo>
                  <a:lnTo>
                    <a:pt x="822" y="3136"/>
                  </a:lnTo>
                  <a:lnTo>
                    <a:pt x="673" y="3410"/>
                  </a:lnTo>
                  <a:lnTo>
                    <a:pt x="548" y="3684"/>
                  </a:lnTo>
                  <a:lnTo>
                    <a:pt x="424" y="3983"/>
                  </a:lnTo>
                  <a:lnTo>
                    <a:pt x="300" y="4281"/>
                  </a:lnTo>
                  <a:lnTo>
                    <a:pt x="200" y="4630"/>
                  </a:lnTo>
                  <a:lnTo>
                    <a:pt x="125" y="4978"/>
                  </a:lnTo>
                  <a:lnTo>
                    <a:pt x="51" y="5327"/>
                  </a:lnTo>
                  <a:lnTo>
                    <a:pt x="26" y="5700"/>
                  </a:lnTo>
                  <a:lnTo>
                    <a:pt x="1" y="6048"/>
                  </a:lnTo>
                  <a:lnTo>
                    <a:pt x="1" y="6422"/>
                  </a:lnTo>
                  <a:lnTo>
                    <a:pt x="26" y="6770"/>
                  </a:lnTo>
                  <a:lnTo>
                    <a:pt x="76" y="7143"/>
                  </a:lnTo>
                  <a:lnTo>
                    <a:pt x="275" y="8736"/>
                  </a:lnTo>
                  <a:lnTo>
                    <a:pt x="474" y="10179"/>
                  </a:lnTo>
                  <a:lnTo>
                    <a:pt x="598" y="10851"/>
                  </a:lnTo>
                  <a:lnTo>
                    <a:pt x="698" y="11498"/>
                  </a:lnTo>
                  <a:lnTo>
                    <a:pt x="822" y="12096"/>
                  </a:lnTo>
                  <a:lnTo>
                    <a:pt x="972" y="12693"/>
                  </a:lnTo>
                  <a:lnTo>
                    <a:pt x="1146" y="13241"/>
                  </a:lnTo>
                  <a:lnTo>
                    <a:pt x="1345" y="13763"/>
                  </a:lnTo>
                  <a:lnTo>
                    <a:pt x="1569" y="14261"/>
                  </a:lnTo>
                  <a:lnTo>
                    <a:pt x="1818" y="14734"/>
                  </a:lnTo>
                  <a:lnTo>
                    <a:pt x="2116" y="15207"/>
                  </a:lnTo>
                  <a:lnTo>
                    <a:pt x="2465" y="15630"/>
                  </a:lnTo>
                  <a:lnTo>
                    <a:pt x="2838" y="16053"/>
                  </a:lnTo>
                  <a:lnTo>
                    <a:pt x="3286" y="16476"/>
                  </a:lnTo>
                  <a:lnTo>
                    <a:pt x="3634" y="16750"/>
                  </a:lnTo>
                  <a:lnTo>
                    <a:pt x="3983" y="17023"/>
                  </a:lnTo>
                  <a:lnTo>
                    <a:pt x="4356" y="17222"/>
                  </a:lnTo>
                  <a:lnTo>
                    <a:pt x="4729" y="17421"/>
                  </a:lnTo>
                  <a:lnTo>
                    <a:pt x="5103" y="17571"/>
                  </a:lnTo>
                  <a:lnTo>
                    <a:pt x="5501" y="17720"/>
                  </a:lnTo>
                  <a:lnTo>
                    <a:pt x="5874" y="17820"/>
                  </a:lnTo>
                  <a:lnTo>
                    <a:pt x="6272" y="17894"/>
                  </a:lnTo>
                  <a:lnTo>
                    <a:pt x="6671" y="17919"/>
                  </a:lnTo>
                  <a:lnTo>
                    <a:pt x="7069" y="17944"/>
                  </a:lnTo>
                  <a:lnTo>
                    <a:pt x="7442" y="17919"/>
                  </a:lnTo>
                  <a:lnTo>
                    <a:pt x="7840" y="17894"/>
                  </a:lnTo>
                  <a:lnTo>
                    <a:pt x="8214" y="17820"/>
                  </a:lnTo>
                  <a:lnTo>
                    <a:pt x="8587" y="17745"/>
                  </a:lnTo>
                  <a:lnTo>
                    <a:pt x="8960" y="17621"/>
                  </a:lnTo>
                  <a:lnTo>
                    <a:pt x="9333" y="17496"/>
                  </a:lnTo>
                  <a:lnTo>
                    <a:pt x="9682" y="17322"/>
                  </a:lnTo>
                  <a:lnTo>
                    <a:pt x="10030" y="17148"/>
                  </a:lnTo>
                  <a:lnTo>
                    <a:pt x="10354" y="16949"/>
                  </a:lnTo>
                  <a:lnTo>
                    <a:pt x="10677" y="16725"/>
                  </a:lnTo>
                  <a:lnTo>
                    <a:pt x="11001" y="16476"/>
                  </a:lnTo>
                  <a:lnTo>
                    <a:pt x="11275" y="16202"/>
                  </a:lnTo>
                  <a:lnTo>
                    <a:pt x="11573" y="15928"/>
                  </a:lnTo>
                  <a:lnTo>
                    <a:pt x="11822" y="15605"/>
                  </a:lnTo>
                  <a:lnTo>
                    <a:pt x="12071" y="15306"/>
                  </a:lnTo>
                  <a:lnTo>
                    <a:pt x="12295" y="14958"/>
                  </a:lnTo>
                  <a:lnTo>
                    <a:pt x="12494" y="14609"/>
                  </a:lnTo>
                  <a:lnTo>
                    <a:pt x="12668" y="14236"/>
                  </a:lnTo>
                  <a:lnTo>
                    <a:pt x="12843" y="13863"/>
                  </a:lnTo>
                  <a:lnTo>
                    <a:pt x="12967" y="13464"/>
                  </a:lnTo>
                  <a:lnTo>
                    <a:pt x="13067" y="13041"/>
                  </a:lnTo>
                  <a:lnTo>
                    <a:pt x="13166" y="12618"/>
                  </a:lnTo>
                  <a:lnTo>
                    <a:pt x="13266" y="11822"/>
                  </a:lnTo>
                  <a:lnTo>
                    <a:pt x="13315" y="10951"/>
                  </a:lnTo>
                  <a:lnTo>
                    <a:pt x="13340" y="10080"/>
                  </a:lnTo>
                  <a:lnTo>
                    <a:pt x="13315" y="9159"/>
                  </a:lnTo>
                  <a:lnTo>
                    <a:pt x="13216" y="8238"/>
                  </a:lnTo>
                  <a:lnTo>
                    <a:pt x="13067" y="7293"/>
                  </a:lnTo>
                  <a:lnTo>
                    <a:pt x="12992" y="6820"/>
                  </a:lnTo>
                  <a:lnTo>
                    <a:pt x="12867" y="6372"/>
                  </a:lnTo>
                  <a:lnTo>
                    <a:pt x="12743" y="5924"/>
                  </a:lnTo>
                  <a:lnTo>
                    <a:pt x="12619" y="5476"/>
                  </a:lnTo>
                  <a:lnTo>
                    <a:pt x="12469" y="5028"/>
                  </a:lnTo>
                  <a:lnTo>
                    <a:pt x="12295" y="4605"/>
                  </a:lnTo>
                  <a:lnTo>
                    <a:pt x="12121" y="4182"/>
                  </a:lnTo>
                  <a:lnTo>
                    <a:pt x="11922" y="3759"/>
                  </a:lnTo>
                  <a:lnTo>
                    <a:pt x="11698" y="3360"/>
                  </a:lnTo>
                  <a:lnTo>
                    <a:pt x="11474" y="2987"/>
                  </a:lnTo>
                  <a:lnTo>
                    <a:pt x="11225" y="2639"/>
                  </a:lnTo>
                  <a:lnTo>
                    <a:pt x="10951" y="2290"/>
                  </a:lnTo>
                  <a:lnTo>
                    <a:pt x="10652" y="1942"/>
                  </a:lnTo>
                  <a:lnTo>
                    <a:pt x="10354" y="1643"/>
                  </a:lnTo>
                  <a:lnTo>
                    <a:pt x="10030" y="1370"/>
                  </a:lnTo>
                  <a:lnTo>
                    <a:pt x="9707" y="1096"/>
                  </a:lnTo>
                  <a:lnTo>
                    <a:pt x="9333" y="872"/>
                  </a:lnTo>
                  <a:lnTo>
                    <a:pt x="8960" y="648"/>
                  </a:lnTo>
                  <a:lnTo>
                    <a:pt x="8562" y="474"/>
                  </a:lnTo>
                  <a:lnTo>
                    <a:pt x="8139" y="324"/>
                  </a:lnTo>
                  <a:lnTo>
                    <a:pt x="7840" y="225"/>
                  </a:lnTo>
                  <a:lnTo>
                    <a:pt x="7542" y="150"/>
                  </a:lnTo>
                  <a:lnTo>
                    <a:pt x="7218" y="100"/>
                  </a:lnTo>
                  <a:lnTo>
                    <a:pt x="6919" y="51"/>
                  </a:lnTo>
                  <a:lnTo>
                    <a:pt x="6596" y="26"/>
                  </a:lnTo>
                  <a:lnTo>
                    <a:pt x="6297" y="1"/>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67"/>
            <p:cNvSpPr/>
            <p:nvPr/>
          </p:nvSpPr>
          <p:spPr>
            <a:xfrm>
              <a:off x="2347214" y="1641111"/>
              <a:ext cx="168871" cy="139668"/>
            </a:xfrm>
            <a:custGeom>
              <a:avLst/>
              <a:gdLst/>
              <a:ahLst/>
              <a:cxnLst/>
              <a:rect l="l" t="t" r="r" b="b"/>
              <a:pathLst>
                <a:path w="11947" h="9881" extrusionOk="0">
                  <a:moveTo>
                    <a:pt x="7740" y="0"/>
                  </a:moveTo>
                  <a:lnTo>
                    <a:pt x="7392" y="25"/>
                  </a:lnTo>
                  <a:lnTo>
                    <a:pt x="7068" y="50"/>
                  </a:lnTo>
                  <a:lnTo>
                    <a:pt x="6745" y="100"/>
                  </a:lnTo>
                  <a:lnTo>
                    <a:pt x="6421" y="150"/>
                  </a:lnTo>
                  <a:lnTo>
                    <a:pt x="5774" y="324"/>
                  </a:lnTo>
                  <a:lnTo>
                    <a:pt x="5152" y="523"/>
                  </a:lnTo>
                  <a:lnTo>
                    <a:pt x="4580" y="772"/>
                  </a:lnTo>
                  <a:lnTo>
                    <a:pt x="4032" y="1070"/>
                  </a:lnTo>
                  <a:lnTo>
                    <a:pt x="3509" y="1369"/>
                  </a:lnTo>
                  <a:lnTo>
                    <a:pt x="3061" y="1668"/>
                  </a:lnTo>
                  <a:lnTo>
                    <a:pt x="2638" y="1966"/>
                  </a:lnTo>
                  <a:lnTo>
                    <a:pt x="2315" y="2265"/>
                  </a:lnTo>
                  <a:lnTo>
                    <a:pt x="1942" y="2613"/>
                  </a:lnTo>
                  <a:lnTo>
                    <a:pt x="1618" y="2987"/>
                  </a:lnTo>
                  <a:lnTo>
                    <a:pt x="1319" y="3335"/>
                  </a:lnTo>
                  <a:lnTo>
                    <a:pt x="1071" y="3684"/>
                  </a:lnTo>
                  <a:lnTo>
                    <a:pt x="847" y="4032"/>
                  </a:lnTo>
                  <a:lnTo>
                    <a:pt x="647" y="4405"/>
                  </a:lnTo>
                  <a:lnTo>
                    <a:pt x="473" y="4754"/>
                  </a:lnTo>
                  <a:lnTo>
                    <a:pt x="349" y="5077"/>
                  </a:lnTo>
                  <a:lnTo>
                    <a:pt x="224" y="5426"/>
                  </a:lnTo>
                  <a:lnTo>
                    <a:pt x="150" y="5774"/>
                  </a:lnTo>
                  <a:lnTo>
                    <a:pt x="75" y="6098"/>
                  </a:lnTo>
                  <a:lnTo>
                    <a:pt x="50" y="6421"/>
                  </a:lnTo>
                  <a:lnTo>
                    <a:pt x="0" y="6745"/>
                  </a:lnTo>
                  <a:lnTo>
                    <a:pt x="0" y="7043"/>
                  </a:lnTo>
                  <a:lnTo>
                    <a:pt x="25" y="7641"/>
                  </a:lnTo>
                  <a:lnTo>
                    <a:pt x="50" y="7939"/>
                  </a:lnTo>
                  <a:lnTo>
                    <a:pt x="100" y="8188"/>
                  </a:lnTo>
                  <a:lnTo>
                    <a:pt x="175" y="8437"/>
                  </a:lnTo>
                  <a:lnTo>
                    <a:pt x="249" y="8661"/>
                  </a:lnTo>
                  <a:lnTo>
                    <a:pt x="374" y="8860"/>
                  </a:lnTo>
                  <a:lnTo>
                    <a:pt x="473" y="9059"/>
                  </a:lnTo>
                  <a:lnTo>
                    <a:pt x="623" y="9208"/>
                  </a:lnTo>
                  <a:lnTo>
                    <a:pt x="772" y="9358"/>
                  </a:lnTo>
                  <a:lnTo>
                    <a:pt x="946" y="9482"/>
                  </a:lnTo>
                  <a:lnTo>
                    <a:pt x="1120" y="9582"/>
                  </a:lnTo>
                  <a:lnTo>
                    <a:pt x="1319" y="9681"/>
                  </a:lnTo>
                  <a:lnTo>
                    <a:pt x="1518" y="9756"/>
                  </a:lnTo>
                  <a:lnTo>
                    <a:pt x="1718" y="9806"/>
                  </a:lnTo>
                  <a:lnTo>
                    <a:pt x="1942" y="9855"/>
                  </a:lnTo>
                  <a:lnTo>
                    <a:pt x="2190" y="9855"/>
                  </a:lnTo>
                  <a:lnTo>
                    <a:pt x="2439" y="9880"/>
                  </a:lnTo>
                  <a:lnTo>
                    <a:pt x="2962" y="9855"/>
                  </a:lnTo>
                  <a:lnTo>
                    <a:pt x="3485" y="9781"/>
                  </a:lnTo>
                  <a:lnTo>
                    <a:pt x="4057" y="9631"/>
                  </a:lnTo>
                  <a:lnTo>
                    <a:pt x="4654" y="9457"/>
                  </a:lnTo>
                  <a:lnTo>
                    <a:pt x="5251" y="9233"/>
                  </a:lnTo>
                  <a:lnTo>
                    <a:pt x="5849" y="8960"/>
                  </a:lnTo>
                  <a:lnTo>
                    <a:pt x="6471" y="8661"/>
                  </a:lnTo>
                  <a:lnTo>
                    <a:pt x="7068" y="8337"/>
                  </a:lnTo>
                  <a:lnTo>
                    <a:pt x="7666" y="7989"/>
                  </a:lnTo>
                  <a:lnTo>
                    <a:pt x="8238" y="7591"/>
                  </a:lnTo>
                  <a:lnTo>
                    <a:pt x="8785" y="7193"/>
                  </a:lnTo>
                  <a:lnTo>
                    <a:pt x="9308" y="6770"/>
                  </a:lnTo>
                  <a:lnTo>
                    <a:pt x="9806" y="6322"/>
                  </a:lnTo>
                  <a:lnTo>
                    <a:pt x="10279" y="5874"/>
                  </a:lnTo>
                  <a:lnTo>
                    <a:pt x="10677" y="5426"/>
                  </a:lnTo>
                  <a:lnTo>
                    <a:pt x="11050" y="4978"/>
                  </a:lnTo>
                  <a:lnTo>
                    <a:pt x="11349" y="4530"/>
                  </a:lnTo>
                  <a:lnTo>
                    <a:pt x="11598" y="4082"/>
                  </a:lnTo>
                  <a:lnTo>
                    <a:pt x="11797" y="3634"/>
                  </a:lnTo>
                  <a:lnTo>
                    <a:pt x="11846" y="3435"/>
                  </a:lnTo>
                  <a:lnTo>
                    <a:pt x="11896" y="3211"/>
                  </a:lnTo>
                  <a:lnTo>
                    <a:pt x="11921" y="3012"/>
                  </a:lnTo>
                  <a:lnTo>
                    <a:pt x="11946" y="2813"/>
                  </a:lnTo>
                  <a:lnTo>
                    <a:pt x="11921" y="2613"/>
                  </a:lnTo>
                  <a:lnTo>
                    <a:pt x="11896" y="2439"/>
                  </a:lnTo>
                  <a:lnTo>
                    <a:pt x="11822" y="2240"/>
                  </a:lnTo>
                  <a:lnTo>
                    <a:pt x="11747" y="2066"/>
                  </a:lnTo>
                  <a:lnTo>
                    <a:pt x="11647" y="1892"/>
                  </a:lnTo>
                  <a:lnTo>
                    <a:pt x="11523" y="1742"/>
                  </a:lnTo>
                  <a:lnTo>
                    <a:pt x="11224" y="1444"/>
                  </a:lnTo>
                  <a:lnTo>
                    <a:pt x="10951" y="1170"/>
                  </a:lnTo>
                  <a:lnTo>
                    <a:pt x="10652" y="921"/>
                  </a:lnTo>
                  <a:lnTo>
                    <a:pt x="10328" y="722"/>
                  </a:lnTo>
                  <a:lnTo>
                    <a:pt x="10030" y="548"/>
                  </a:lnTo>
                  <a:lnTo>
                    <a:pt x="9706" y="399"/>
                  </a:lnTo>
                  <a:lnTo>
                    <a:pt x="9383" y="274"/>
                  </a:lnTo>
                  <a:lnTo>
                    <a:pt x="9059" y="175"/>
                  </a:lnTo>
                  <a:lnTo>
                    <a:pt x="8736" y="100"/>
                  </a:lnTo>
                  <a:lnTo>
                    <a:pt x="8387" y="50"/>
                  </a:lnTo>
                  <a:lnTo>
                    <a:pt x="8064" y="25"/>
                  </a:lnTo>
                  <a:lnTo>
                    <a:pt x="77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67"/>
            <p:cNvSpPr/>
            <p:nvPr/>
          </p:nvSpPr>
          <p:spPr>
            <a:xfrm>
              <a:off x="2481595" y="1668194"/>
              <a:ext cx="85488" cy="48907"/>
            </a:xfrm>
            <a:custGeom>
              <a:avLst/>
              <a:gdLst/>
              <a:ahLst/>
              <a:cxnLst/>
              <a:rect l="l" t="t" r="r" b="b"/>
              <a:pathLst>
                <a:path w="6048" h="3460" extrusionOk="0">
                  <a:moveTo>
                    <a:pt x="1916" y="1"/>
                  </a:moveTo>
                  <a:lnTo>
                    <a:pt x="1668" y="25"/>
                  </a:lnTo>
                  <a:lnTo>
                    <a:pt x="1419" y="75"/>
                  </a:lnTo>
                  <a:lnTo>
                    <a:pt x="1145" y="175"/>
                  </a:lnTo>
                  <a:lnTo>
                    <a:pt x="921" y="274"/>
                  </a:lnTo>
                  <a:lnTo>
                    <a:pt x="697" y="374"/>
                  </a:lnTo>
                  <a:lnTo>
                    <a:pt x="523" y="473"/>
                  </a:lnTo>
                  <a:lnTo>
                    <a:pt x="373" y="573"/>
                  </a:lnTo>
                  <a:lnTo>
                    <a:pt x="249" y="697"/>
                  </a:lnTo>
                  <a:lnTo>
                    <a:pt x="149" y="822"/>
                  </a:lnTo>
                  <a:lnTo>
                    <a:pt x="75" y="921"/>
                  </a:lnTo>
                  <a:lnTo>
                    <a:pt x="25" y="1046"/>
                  </a:lnTo>
                  <a:lnTo>
                    <a:pt x="0" y="1170"/>
                  </a:lnTo>
                  <a:lnTo>
                    <a:pt x="0" y="1295"/>
                  </a:lnTo>
                  <a:lnTo>
                    <a:pt x="0" y="1419"/>
                  </a:lnTo>
                  <a:lnTo>
                    <a:pt x="50" y="1544"/>
                  </a:lnTo>
                  <a:lnTo>
                    <a:pt x="125" y="1693"/>
                  </a:lnTo>
                  <a:lnTo>
                    <a:pt x="224" y="1817"/>
                  </a:lnTo>
                  <a:lnTo>
                    <a:pt x="324" y="1942"/>
                  </a:lnTo>
                  <a:lnTo>
                    <a:pt x="597" y="2191"/>
                  </a:lnTo>
                  <a:lnTo>
                    <a:pt x="971" y="2415"/>
                  </a:lnTo>
                  <a:lnTo>
                    <a:pt x="1394" y="2639"/>
                  </a:lnTo>
                  <a:lnTo>
                    <a:pt x="1892" y="2838"/>
                  </a:lnTo>
                  <a:lnTo>
                    <a:pt x="2464" y="3037"/>
                  </a:lnTo>
                  <a:lnTo>
                    <a:pt x="3061" y="3186"/>
                  </a:lnTo>
                  <a:lnTo>
                    <a:pt x="3733" y="3335"/>
                  </a:lnTo>
                  <a:lnTo>
                    <a:pt x="4455" y="3435"/>
                  </a:lnTo>
                  <a:lnTo>
                    <a:pt x="4803" y="3460"/>
                  </a:lnTo>
                  <a:lnTo>
                    <a:pt x="5102" y="3460"/>
                  </a:lnTo>
                  <a:lnTo>
                    <a:pt x="5376" y="3435"/>
                  </a:lnTo>
                  <a:lnTo>
                    <a:pt x="5575" y="3385"/>
                  </a:lnTo>
                  <a:lnTo>
                    <a:pt x="5749" y="3311"/>
                  </a:lnTo>
                  <a:lnTo>
                    <a:pt x="5873" y="3236"/>
                  </a:lnTo>
                  <a:lnTo>
                    <a:pt x="5973" y="3111"/>
                  </a:lnTo>
                  <a:lnTo>
                    <a:pt x="6023" y="2987"/>
                  </a:lnTo>
                  <a:lnTo>
                    <a:pt x="6048" y="2863"/>
                  </a:lnTo>
                  <a:lnTo>
                    <a:pt x="6023" y="2713"/>
                  </a:lnTo>
                  <a:lnTo>
                    <a:pt x="5998" y="2539"/>
                  </a:lnTo>
                  <a:lnTo>
                    <a:pt x="5923" y="2365"/>
                  </a:lnTo>
                  <a:lnTo>
                    <a:pt x="5824" y="2191"/>
                  </a:lnTo>
                  <a:lnTo>
                    <a:pt x="5699" y="2016"/>
                  </a:lnTo>
                  <a:lnTo>
                    <a:pt x="5550" y="1817"/>
                  </a:lnTo>
                  <a:lnTo>
                    <a:pt x="5401" y="1643"/>
                  </a:lnTo>
                  <a:lnTo>
                    <a:pt x="5002" y="1270"/>
                  </a:lnTo>
                  <a:lnTo>
                    <a:pt x="4554" y="921"/>
                  </a:lnTo>
                  <a:lnTo>
                    <a:pt x="4082" y="598"/>
                  </a:lnTo>
                  <a:lnTo>
                    <a:pt x="3808" y="473"/>
                  </a:lnTo>
                  <a:lnTo>
                    <a:pt x="3534" y="349"/>
                  </a:lnTo>
                  <a:lnTo>
                    <a:pt x="3285" y="225"/>
                  </a:lnTo>
                  <a:lnTo>
                    <a:pt x="3011" y="125"/>
                  </a:lnTo>
                  <a:lnTo>
                    <a:pt x="2738" y="75"/>
                  </a:lnTo>
                  <a:lnTo>
                    <a:pt x="2464" y="25"/>
                  </a:lnTo>
                  <a:lnTo>
                    <a:pt x="219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67"/>
            <p:cNvSpPr/>
            <p:nvPr/>
          </p:nvSpPr>
          <p:spPr>
            <a:xfrm>
              <a:off x="2353900" y="1808908"/>
              <a:ext cx="70011" cy="69304"/>
            </a:xfrm>
            <a:custGeom>
              <a:avLst/>
              <a:gdLst/>
              <a:ahLst/>
              <a:cxnLst/>
              <a:rect l="l" t="t" r="r" b="b"/>
              <a:pathLst>
                <a:path w="4953" h="4903" extrusionOk="0">
                  <a:moveTo>
                    <a:pt x="1643" y="0"/>
                  </a:moveTo>
                  <a:lnTo>
                    <a:pt x="1369" y="75"/>
                  </a:lnTo>
                  <a:lnTo>
                    <a:pt x="1120" y="150"/>
                  </a:lnTo>
                  <a:lnTo>
                    <a:pt x="896" y="274"/>
                  </a:lnTo>
                  <a:lnTo>
                    <a:pt x="672" y="398"/>
                  </a:lnTo>
                  <a:lnTo>
                    <a:pt x="498" y="548"/>
                  </a:lnTo>
                  <a:lnTo>
                    <a:pt x="349" y="722"/>
                  </a:lnTo>
                  <a:lnTo>
                    <a:pt x="224" y="921"/>
                  </a:lnTo>
                  <a:lnTo>
                    <a:pt x="125" y="1120"/>
                  </a:lnTo>
                  <a:lnTo>
                    <a:pt x="50" y="1344"/>
                  </a:lnTo>
                  <a:lnTo>
                    <a:pt x="0" y="1568"/>
                  </a:lnTo>
                  <a:lnTo>
                    <a:pt x="0" y="1792"/>
                  </a:lnTo>
                  <a:lnTo>
                    <a:pt x="0" y="2016"/>
                  </a:lnTo>
                  <a:lnTo>
                    <a:pt x="25" y="2265"/>
                  </a:lnTo>
                  <a:lnTo>
                    <a:pt x="100" y="2489"/>
                  </a:lnTo>
                  <a:lnTo>
                    <a:pt x="174" y="2738"/>
                  </a:lnTo>
                  <a:lnTo>
                    <a:pt x="299" y="2962"/>
                  </a:lnTo>
                  <a:lnTo>
                    <a:pt x="423" y="3161"/>
                  </a:lnTo>
                  <a:lnTo>
                    <a:pt x="697" y="3509"/>
                  </a:lnTo>
                  <a:lnTo>
                    <a:pt x="996" y="3808"/>
                  </a:lnTo>
                  <a:lnTo>
                    <a:pt x="1319" y="4082"/>
                  </a:lnTo>
                  <a:lnTo>
                    <a:pt x="1668" y="4306"/>
                  </a:lnTo>
                  <a:lnTo>
                    <a:pt x="2041" y="4505"/>
                  </a:lnTo>
                  <a:lnTo>
                    <a:pt x="2439" y="4679"/>
                  </a:lnTo>
                  <a:lnTo>
                    <a:pt x="2837" y="4803"/>
                  </a:lnTo>
                  <a:lnTo>
                    <a:pt x="3260" y="4878"/>
                  </a:lnTo>
                  <a:lnTo>
                    <a:pt x="3534" y="4903"/>
                  </a:lnTo>
                  <a:lnTo>
                    <a:pt x="3783" y="4903"/>
                  </a:lnTo>
                  <a:lnTo>
                    <a:pt x="4007" y="4853"/>
                  </a:lnTo>
                  <a:lnTo>
                    <a:pt x="4206" y="4779"/>
                  </a:lnTo>
                  <a:lnTo>
                    <a:pt x="4380" y="4679"/>
                  </a:lnTo>
                  <a:lnTo>
                    <a:pt x="4555" y="4530"/>
                  </a:lnTo>
                  <a:lnTo>
                    <a:pt x="4679" y="4380"/>
                  </a:lnTo>
                  <a:lnTo>
                    <a:pt x="4778" y="4206"/>
                  </a:lnTo>
                  <a:lnTo>
                    <a:pt x="4853" y="4032"/>
                  </a:lnTo>
                  <a:lnTo>
                    <a:pt x="4928" y="3808"/>
                  </a:lnTo>
                  <a:lnTo>
                    <a:pt x="4953" y="3609"/>
                  </a:lnTo>
                  <a:lnTo>
                    <a:pt x="4953" y="3360"/>
                  </a:lnTo>
                  <a:lnTo>
                    <a:pt x="4953" y="3136"/>
                  </a:lnTo>
                  <a:lnTo>
                    <a:pt x="4903" y="2887"/>
                  </a:lnTo>
                  <a:lnTo>
                    <a:pt x="4828" y="2638"/>
                  </a:lnTo>
                  <a:lnTo>
                    <a:pt x="4729" y="2389"/>
                  </a:lnTo>
                  <a:lnTo>
                    <a:pt x="4629" y="2165"/>
                  </a:lnTo>
                  <a:lnTo>
                    <a:pt x="4505" y="1941"/>
                  </a:lnTo>
                  <a:lnTo>
                    <a:pt x="4355" y="1717"/>
                  </a:lnTo>
                  <a:lnTo>
                    <a:pt x="4181" y="1469"/>
                  </a:lnTo>
                  <a:lnTo>
                    <a:pt x="4007" y="1245"/>
                  </a:lnTo>
                  <a:lnTo>
                    <a:pt x="3808" y="1046"/>
                  </a:lnTo>
                  <a:lnTo>
                    <a:pt x="3609" y="822"/>
                  </a:lnTo>
                  <a:lnTo>
                    <a:pt x="3385" y="647"/>
                  </a:lnTo>
                  <a:lnTo>
                    <a:pt x="3161" y="473"/>
                  </a:lnTo>
                  <a:lnTo>
                    <a:pt x="2937" y="324"/>
                  </a:lnTo>
                  <a:lnTo>
                    <a:pt x="2688" y="199"/>
                  </a:lnTo>
                  <a:lnTo>
                    <a:pt x="2414" y="100"/>
                  </a:lnTo>
                  <a:lnTo>
                    <a:pt x="2165" y="25"/>
                  </a:lnTo>
                  <a:lnTo>
                    <a:pt x="1892"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67"/>
            <p:cNvSpPr/>
            <p:nvPr/>
          </p:nvSpPr>
          <p:spPr>
            <a:xfrm>
              <a:off x="2458725" y="2576834"/>
              <a:ext cx="299379" cy="1376495"/>
            </a:xfrm>
            <a:custGeom>
              <a:avLst/>
              <a:gdLst/>
              <a:ahLst/>
              <a:cxnLst/>
              <a:rect l="l" t="t" r="r" b="b"/>
              <a:pathLst>
                <a:path w="21180" h="97382" extrusionOk="0">
                  <a:moveTo>
                    <a:pt x="16077" y="0"/>
                  </a:moveTo>
                  <a:lnTo>
                    <a:pt x="0" y="1195"/>
                  </a:lnTo>
                  <a:lnTo>
                    <a:pt x="200" y="2115"/>
                  </a:lnTo>
                  <a:lnTo>
                    <a:pt x="747" y="4654"/>
                  </a:lnTo>
                  <a:lnTo>
                    <a:pt x="1120" y="6471"/>
                  </a:lnTo>
                  <a:lnTo>
                    <a:pt x="1543" y="8586"/>
                  </a:lnTo>
                  <a:lnTo>
                    <a:pt x="2016" y="11000"/>
                  </a:lnTo>
                  <a:lnTo>
                    <a:pt x="2514" y="13663"/>
                  </a:lnTo>
                  <a:lnTo>
                    <a:pt x="3709" y="20283"/>
                  </a:lnTo>
                  <a:lnTo>
                    <a:pt x="4654" y="25385"/>
                  </a:lnTo>
                  <a:lnTo>
                    <a:pt x="5525" y="30088"/>
                  </a:lnTo>
                  <a:lnTo>
                    <a:pt x="6521" y="35513"/>
                  </a:lnTo>
                  <a:lnTo>
                    <a:pt x="6695" y="36708"/>
                  </a:lnTo>
                  <a:lnTo>
                    <a:pt x="6869" y="37927"/>
                  </a:lnTo>
                  <a:lnTo>
                    <a:pt x="6969" y="39122"/>
                  </a:lnTo>
                  <a:lnTo>
                    <a:pt x="7068" y="40292"/>
                  </a:lnTo>
                  <a:lnTo>
                    <a:pt x="7118" y="41437"/>
                  </a:lnTo>
                  <a:lnTo>
                    <a:pt x="7168" y="42581"/>
                  </a:lnTo>
                  <a:lnTo>
                    <a:pt x="7193" y="43701"/>
                  </a:lnTo>
                  <a:lnTo>
                    <a:pt x="7193" y="44771"/>
                  </a:lnTo>
                  <a:lnTo>
                    <a:pt x="7168" y="46887"/>
                  </a:lnTo>
                  <a:lnTo>
                    <a:pt x="7143" y="48878"/>
                  </a:lnTo>
                  <a:lnTo>
                    <a:pt x="7143" y="50719"/>
                  </a:lnTo>
                  <a:lnTo>
                    <a:pt x="7143" y="51590"/>
                  </a:lnTo>
                  <a:lnTo>
                    <a:pt x="7168" y="52436"/>
                  </a:lnTo>
                  <a:lnTo>
                    <a:pt x="7218" y="53805"/>
                  </a:lnTo>
                  <a:lnTo>
                    <a:pt x="7243" y="55298"/>
                  </a:lnTo>
                  <a:lnTo>
                    <a:pt x="7243" y="56841"/>
                  </a:lnTo>
                  <a:lnTo>
                    <a:pt x="7218" y="58459"/>
                  </a:lnTo>
                  <a:lnTo>
                    <a:pt x="7168" y="60151"/>
                  </a:lnTo>
                  <a:lnTo>
                    <a:pt x="7093" y="61893"/>
                  </a:lnTo>
                  <a:lnTo>
                    <a:pt x="6994" y="63660"/>
                  </a:lnTo>
                  <a:lnTo>
                    <a:pt x="6869" y="65477"/>
                  </a:lnTo>
                  <a:lnTo>
                    <a:pt x="6595" y="69185"/>
                  </a:lnTo>
                  <a:lnTo>
                    <a:pt x="6272" y="72918"/>
                  </a:lnTo>
                  <a:lnTo>
                    <a:pt x="5924" y="76651"/>
                  </a:lnTo>
                  <a:lnTo>
                    <a:pt x="5550" y="80260"/>
                  </a:lnTo>
                  <a:lnTo>
                    <a:pt x="5152" y="83719"/>
                  </a:lnTo>
                  <a:lnTo>
                    <a:pt x="4779" y="86930"/>
                  </a:lnTo>
                  <a:lnTo>
                    <a:pt x="4405" y="89841"/>
                  </a:lnTo>
                  <a:lnTo>
                    <a:pt x="4082" y="92380"/>
                  </a:lnTo>
                  <a:lnTo>
                    <a:pt x="3584" y="96038"/>
                  </a:lnTo>
                  <a:lnTo>
                    <a:pt x="3385" y="97382"/>
                  </a:lnTo>
                  <a:lnTo>
                    <a:pt x="11150" y="97282"/>
                  </a:lnTo>
                  <a:lnTo>
                    <a:pt x="11573" y="95889"/>
                  </a:lnTo>
                  <a:lnTo>
                    <a:pt x="12693" y="92081"/>
                  </a:lnTo>
                  <a:lnTo>
                    <a:pt x="13439" y="89468"/>
                  </a:lnTo>
                  <a:lnTo>
                    <a:pt x="14261" y="86457"/>
                  </a:lnTo>
                  <a:lnTo>
                    <a:pt x="15157" y="83147"/>
                  </a:lnTo>
                  <a:lnTo>
                    <a:pt x="16102" y="79563"/>
                  </a:lnTo>
                  <a:lnTo>
                    <a:pt x="17023" y="75830"/>
                  </a:lnTo>
                  <a:lnTo>
                    <a:pt x="17919" y="72022"/>
                  </a:lnTo>
                  <a:lnTo>
                    <a:pt x="18342" y="70081"/>
                  </a:lnTo>
                  <a:lnTo>
                    <a:pt x="18765" y="68165"/>
                  </a:lnTo>
                  <a:lnTo>
                    <a:pt x="19163" y="66249"/>
                  </a:lnTo>
                  <a:lnTo>
                    <a:pt x="19537" y="64332"/>
                  </a:lnTo>
                  <a:lnTo>
                    <a:pt x="19860" y="62466"/>
                  </a:lnTo>
                  <a:lnTo>
                    <a:pt x="20184" y="60649"/>
                  </a:lnTo>
                  <a:lnTo>
                    <a:pt x="20457" y="58857"/>
                  </a:lnTo>
                  <a:lnTo>
                    <a:pt x="20681" y="57140"/>
                  </a:lnTo>
                  <a:lnTo>
                    <a:pt x="20881" y="55473"/>
                  </a:lnTo>
                  <a:lnTo>
                    <a:pt x="21030" y="53880"/>
                  </a:lnTo>
                  <a:lnTo>
                    <a:pt x="21129" y="52387"/>
                  </a:lnTo>
                  <a:lnTo>
                    <a:pt x="21179" y="50968"/>
                  </a:lnTo>
                  <a:lnTo>
                    <a:pt x="21179" y="49599"/>
                  </a:lnTo>
                  <a:lnTo>
                    <a:pt x="21129" y="48106"/>
                  </a:lnTo>
                  <a:lnTo>
                    <a:pt x="21080" y="46489"/>
                  </a:lnTo>
                  <a:lnTo>
                    <a:pt x="21005" y="44771"/>
                  </a:lnTo>
                  <a:lnTo>
                    <a:pt x="20881" y="42955"/>
                  </a:lnTo>
                  <a:lnTo>
                    <a:pt x="20756" y="41063"/>
                  </a:lnTo>
                  <a:lnTo>
                    <a:pt x="20433" y="37106"/>
                  </a:lnTo>
                  <a:lnTo>
                    <a:pt x="20059" y="32950"/>
                  </a:lnTo>
                  <a:lnTo>
                    <a:pt x="19611" y="28695"/>
                  </a:lnTo>
                  <a:lnTo>
                    <a:pt x="19163" y="24439"/>
                  </a:lnTo>
                  <a:lnTo>
                    <a:pt x="18666" y="20233"/>
                  </a:lnTo>
                  <a:lnTo>
                    <a:pt x="18193" y="16201"/>
                  </a:lnTo>
                  <a:lnTo>
                    <a:pt x="17720" y="12443"/>
                  </a:lnTo>
                  <a:lnTo>
                    <a:pt x="16899" y="5998"/>
                  </a:lnTo>
                  <a:lnTo>
                    <a:pt x="16301" y="1618"/>
                  </a:lnTo>
                  <a:lnTo>
                    <a:pt x="160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67"/>
            <p:cNvSpPr/>
            <p:nvPr/>
          </p:nvSpPr>
          <p:spPr>
            <a:xfrm>
              <a:off x="2458725" y="2576834"/>
              <a:ext cx="299379" cy="1376495"/>
            </a:xfrm>
            <a:custGeom>
              <a:avLst/>
              <a:gdLst/>
              <a:ahLst/>
              <a:cxnLst/>
              <a:rect l="l" t="t" r="r" b="b"/>
              <a:pathLst>
                <a:path w="21180" h="97382" fill="none" extrusionOk="0">
                  <a:moveTo>
                    <a:pt x="11150" y="97282"/>
                  </a:moveTo>
                  <a:lnTo>
                    <a:pt x="3385" y="97382"/>
                  </a:lnTo>
                  <a:lnTo>
                    <a:pt x="3385" y="97382"/>
                  </a:lnTo>
                  <a:lnTo>
                    <a:pt x="3584" y="96038"/>
                  </a:lnTo>
                  <a:lnTo>
                    <a:pt x="4082" y="92380"/>
                  </a:lnTo>
                  <a:lnTo>
                    <a:pt x="4405" y="89841"/>
                  </a:lnTo>
                  <a:lnTo>
                    <a:pt x="4779" y="86930"/>
                  </a:lnTo>
                  <a:lnTo>
                    <a:pt x="5152" y="83719"/>
                  </a:lnTo>
                  <a:lnTo>
                    <a:pt x="5550" y="80260"/>
                  </a:lnTo>
                  <a:lnTo>
                    <a:pt x="5924" y="76651"/>
                  </a:lnTo>
                  <a:lnTo>
                    <a:pt x="6272" y="72918"/>
                  </a:lnTo>
                  <a:lnTo>
                    <a:pt x="6595" y="69185"/>
                  </a:lnTo>
                  <a:lnTo>
                    <a:pt x="6869" y="65477"/>
                  </a:lnTo>
                  <a:lnTo>
                    <a:pt x="6994" y="63660"/>
                  </a:lnTo>
                  <a:lnTo>
                    <a:pt x="7093" y="61893"/>
                  </a:lnTo>
                  <a:lnTo>
                    <a:pt x="7168" y="60151"/>
                  </a:lnTo>
                  <a:lnTo>
                    <a:pt x="7218" y="58459"/>
                  </a:lnTo>
                  <a:lnTo>
                    <a:pt x="7243" y="56841"/>
                  </a:lnTo>
                  <a:lnTo>
                    <a:pt x="7243" y="55298"/>
                  </a:lnTo>
                  <a:lnTo>
                    <a:pt x="7218" y="53805"/>
                  </a:lnTo>
                  <a:lnTo>
                    <a:pt x="7168" y="52436"/>
                  </a:lnTo>
                  <a:lnTo>
                    <a:pt x="7168" y="52436"/>
                  </a:lnTo>
                  <a:lnTo>
                    <a:pt x="7143" y="51590"/>
                  </a:lnTo>
                  <a:lnTo>
                    <a:pt x="7143" y="50719"/>
                  </a:lnTo>
                  <a:lnTo>
                    <a:pt x="7143" y="48878"/>
                  </a:lnTo>
                  <a:lnTo>
                    <a:pt x="7168" y="46887"/>
                  </a:lnTo>
                  <a:lnTo>
                    <a:pt x="7193" y="44771"/>
                  </a:lnTo>
                  <a:lnTo>
                    <a:pt x="7193" y="43701"/>
                  </a:lnTo>
                  <a:lnTo>
                    <a:pt x="7168" y="42581"/>
                  </a:lnTo>
                  <a:lnTo>
                    <a:pt x="7118" y="41437"/>
                  </a:lnTo>
                  <a:lnTo>
                    <a:pt x="7068" y="40292"/>
                  </a:lnTo>
                  <a:lnTo>
                    <a:pt x="6969" y="39122"/>
                  </a:lnTo>
                  <a:lnTo>
                    <a:pt x="6869" y="37927"/>
                  </a:lnTo>
                  <a:lnTo>
                    <a:pt x="6695" y="36708"/>
                  </a:lnTo>
                  <a:lnTo>
                    <a:pt x="6521" y="35513"/>
                  </a:lnTo>
                  <a:lnTo>
                    <a:pt x="6521" y="35513"/>
                  </a:lnTo>
                  <a:lnTo>
                    <a:pt x="5525" y="30088"/>
                  </a:lnTo>
                  <a:lnTo>
                    <a:pt x="4654" y="25385"/>
                  </a:lnTo>
                  <a:lnTo>
                    <a:pt x="3709" y="20283"/>
                  </a:lnTo>
                  <a:lnTo>
                    <a:pt x="2514" y="13663"/>
                  </a:lnTo>
                  <a:lnTo>
                    <a:pt x="2514" y="13663"/>
                  </a:lnTo>
                  <a:lnTo>
                    <a:pt x="2016" y="11000"/>
                  </a:lnTo>
                  <a:lnTo>
                    <a:pt x="1543" y="8586"/>
                  </a:lnTo>
                  <a:lnTo>
                    <a:pt x="1120" y="6471"/>
                  </a:lnTo>
                  <a:lnTo>
                    <a:pt x="747" y="4654"/>
                  </a:lnTo>
                  <a:lnTo>
                    <a:pt x="200" y="2115"/>
                  </a:lnTo>
                  <a:lnTo>
                    <a:pt x="0" y="1195"/>
                  </a:lnTo>
                  <a:lnTo>
                    <a:pt x="16077" y="0"/>
                  </a:lnTo>
                  <a:lnTo>
                    <a:pt x="16077" y="0"/>
                  </a:lnTo>
                  <a:lnTo>
                    <a:pt x="16301" y="1618"/>
                  </a:lnTo>
                  <a:lnTo>
                    <a:pt x="16899" y="5998"/>
                  </a:lnTo>
                  <a:lnTo>
                    <a:pt x="17720" y="12443"/>
                  </a:lnTo>
                  <a:lnTo>
                    <a:pt x="18193" y="16201"/>
                  </a:lnTo>
                  <a:lnTo>
                    <a:pt x="18666" y="20233"/>
                  </a:lnTo>
                  <a:lnTo>
                    <a:pt x="19163" y="24439"/>
                  </a:lnTo>
                  <a:lnTo>
                    <a:pt x="19611" y="28695"/>
                  </a:lnTo>
                  <a:lnTo>
                    <a:pt x="20059" y="32950"/>
                  </a:lnTo>
                  <a:lnTo>
                    <a:pt x="20433" y="37106"/>
                  </a:lnTo>
                  <a:lnTo>
                    <a:pt x="20756" y="41063"/>
                  </a:lnTo>
                  <a:lnTo>
                    <a:pt x="20881" y="42955"/>
                  </a:lnTo>
                  <a:lnTo>
                    <a:pt x="21005" y="44771"/>
                  </a:lnTo>
                  <a:lnTo>
                    <a:pt x="21080" y="46489"/>
                  </a:lnTo>
                  <a:lnTo>
                    <a:pt x="21129" y="48106"/>
                  </a:lnTo>
                  <a:lnTo>
                    <a:pt x="21179" y="49599"/>
                  </a:lnTo>
                  <a:lnTo>
                    <a:pt x="21179" y="50968"/>
                  </a:lnTo>
                  <a:lnTo>
                    <a:pt x="21179" y="50968"/>
                  </a:lnTo>
                  <a:lnTo>
                    <a:pt x="21129" y="52387"/>
                  </a:lnTo>
                  <a:lnTo>
                    <a:pt x="21030" y="53880"/>
                  </a:lnTo>
                  <a:lnTo>
                    <a:pt x="20881" y="55473"/>
                  </a:lnTo>
                  <a:lnTo>
                    <a:pt x="20681" y="57140"/>
                  </a:lnTo>
                  <a:lnTo>
                    <a:pt x="20457" y="58857"/>
                  </a:lnTo>
                  <a:lnTo>
                    <a:pt x="20184" y="60649"/>
                  </a:lnTo>
                  <a:lnTo>
                    <a:pt x="19860" y="62466"/>
                  </a:lnTo>
                  <a:lnTo>
                    <a:pt x="19537" y="64332"/>
                  </a:lnTo>
                  <a:lnTo>
                    <a:pt x="19163" y="66249"/>
                  </a:lnTo>
                  <a:lnTo>
                    <a:pt x="18765" y="68165"/>
                  </a:lnTo>
                  <a:lnTo>
                    <a:pt x="18342" y="70081"/>
                  </a:lnTo>
                  <a:lnTo>
                    <a:pt x="17919" y="72022"/>
                  </a:lnTo>
                  <a:lnTo>
                    <a:pt x="17023" y="75830"/>
                  </a:lnTo>
                  <a:lnTo>
                    <a:pt x="16102" y="79563"/>
                  </a:lnTo>
                  <a:lnTo>
                    <a:pt x="15157" y="83147"/>
                  </a:lnTo>
                  <a:lnTo>
                    <a:pt x="14261" y="86457"/>
                  </a:lnTo>
                  <a:lnTo>
                    <a:pt x="13439" y="89468"/>
                  </a:lnTo>
                  <a:lnTo>
                    <a:pt x="12693" y="92081"/>
                  </a:lnTo>
                  <a:lnTo>
                    <a:pt x="11573" y="95889"/>
                  </a:lnTo>
                  <a:lnTo>
                    <a:pt x="11150" y="9728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67"/>
            <p:cNvSpPr/>
            <p:nvPr/>
          </p:nvSpPr>
          <p:spPr>
            <a:xfrm>
              <a:off x="2346507" y="1755788"/>
              <a:ext cx="63692" cy="73884"/>
            </a:xfrm>
            <a:custGeom>
              <a:avLst/>
              <a:gdLst/>
              <a:ahLst/>
              <a:cxnLst/>
              <a:rect l="l" t="t" r="r" b="b"/>
              <a:pathLst>
                <a:path w="4506" h="5227" extrusionOk="0">
                  <a:moveTo>
                    <a:pt x="822" y="0"/>
                  </a:moveTo>
                  <a:lnTo>
                    <a:pt x="648" y="25"/>
                  </a:lnTo>
                  <a:lnTo>
                    <a:pt x="498" y="75"/>
                  </a:lnTo>
                  <a:lnTo>
                    <a:pt x="374" y="125"/>
                  </a:lnTo>
                  <a:lnTo>
                    <a:pt x="249" y="199"/>
                  </a:lnTo>
                  <a:lnTo>
                    <a:pt x="175" y="299"/>
                  </a:lnTo>
                  <a:lnTo>
                    <a:pt x="100" y="399"/>
                  </a:lnTo>
                  <a:lnTo>
                    <a:pt x="50" y="498"/>
                  </a:lnTo>
                  <a:lnTo>
                    <a:pt x="26" y="647"/>
                  </a:lnTo>
                  <a:lnTo>
                    <a:pt x="1" y="772"/>
                  </a:lnTo>
                  <a:lnTo>
                    <a:pt x="1" y="946"/>
                  </a:lnTo>
                  <a:lnTo>
                    <a:pt x="26" y="1095"/>
                  </a:lnTo>
                  <a:lnTo>
                    <a:pt x="125" y="1469"/>
                  </a:lnTo>
                  <a:lnTo>
                    <a:pt x="299" y="1867"/>
                  </a:lnTo>
                  <a:lnTo>
                    <a:pt x="548" y="2290"/>
                  </a:lnTo>
                  <a:lnTo>
                    <a:pt x="847" y="2713"/>
                  </a:lnTo>
                  <a:lnTo>
                    <a:pt x="1220" y="3186"/>
                  </a:lnTo>
                  <a:lnTo>
                    <a:pt x="1643" y="3659"/>
                  </a:lnTo>
                  <a:lnTo>
                    <a:pt x="2141" y="4132"/>
                  </a:lnTo>
                  <a:lnTo>
                    <a:pt x="2688" y="4629"/>
                  </a:lnTo>
                  <a:lnTo>
                    <a:pt x="2962" y="4828"/>
                  </a:lnTo>
                  <a:lnTo>
                    <a:pt x="3211" y="5003"/>
                  </a:lnTo>
                  <a:lnTo>
                    <a:pt x="3435" y="5127"/>
                  </a:lnTo>
                  <a:lnTo>
                    <a:pt x="3634" y="5202"/>
                  </a:lnTo>
                  <a:lnTo>
                    <a:pt x="3808" y="5227"/>
                  </a:lnTo>
                  <a:lnTo>
                    <a:pt x="3982" y="5227"/>
                  </a:lnTo>
                  <a:lnTo>
                    <a:pt x="4107" y="5177"/>
                  </a:lnTo>
                  <a:lnTo>
                    <a:pt x="4231" y="5102"/>
                  </a:lnTo>
                  <a:lnTo>
                    <a:pt x="4331" y="5003"/>
                  </a:lnTo>
                  <a:lnTo>
                    <a:pt x="4406" y="4853"/>
                  </a:lnTo>
                  <a:lnTo>
                    <a:pt x="4455" y="4704"/>
                  </a:lnTo>
                  <a:lnTo>
                    <a:pt x="4480" y="4530"/>
                  </a:lnTo>
                  <a:lnTo>
                    <a:pt x="4505" y="4331"/>
                  </a:lnTo>
                  <a:lnTo>
                    <a:pt x="4505" y="4107"/>
                  </a:lnTo>
                  <a:lnTo>
                    <a:pt x="4480" y="3858"/>
                  </a:lnTo>
                  <a:lnTo>
                    <a:pt x="4455" y="3634"/>
                  </a:lnTo>
                  <a:lnTo>
                    <a:pt x="4331" y="3111"/>
                  </a:lnTo>
                  <a:lnTo>
                    <a:pt x="4132" y="2564"/>
                  </a:lnTo>
                  <a:lnTo>
                    <a:pt x="3908" y="2041"/>
                  </a:lnTo>
                  <a:lnTo>
                    <a:pt x="3759" y="1767"/>
                  </a:lnTo>
                  <a:lnTo>
                    <a:pt x="3609" y="1518"/>
                  </a:lnTo>
                  <a:lnTo>
                    <a:pt x="3435" y="1295"/>
                  </a:lnTo>
                  <a:lnTo>
                    <a:pt x="3261" y="1071"/>
                  </a:lnTo>
                  <a:lnTo>
                    <a:pt x="3062" y="847"/>
                  </a:lnTo>
                  <a:lnTo>
                    <a:pt x="2863" y="672"/>
                  </a:lnTo>
                  <a:lnTo>
                    <a:pt x="2664" y="498"/>
                  </a:lnTo>
                  <a:lnTo>
                    <a:pt x="2440" y="349"/>
                  </a:lnTo>
                  <a:lnTo>
                    <a:pt x="2216" y="249"/>
                  </a:lnTo>
                  <a:lnTo>
                    <a:pt x="1967" y="150"/>
                  </a:lnTo>
                  <a:lnTo>
                    <a:pt x="1693" y="75"/>
                  </a:lnTo>
                  <a:lnTo>
                    <a:pt x="1444" y="25"/>
                  </a:lnTo>
                  <a:lnTo>
                    <a:pt x="12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67"/>
            <p:cNvSpPr/>
            <p:nvPr/>
          </p:nvSpPr>
          <p:spPr>
            <a:xfrm>
              <a:off x="2554051" y="3100974"/>
              <a:ext cx="2134" cy="17951"/>
            </a:xfrm>
            <a:custGeom>
              <a:avLst/>
              <a:gdLst/>
              <a:ahLst/>
              <a:cxnLst/>
              <a:rect l="l" t="t" r="r" b="b"/>
              <a:pathLst>
                <a:path w="151" h="1270" extrusionOk="0">
                  <a:moveTo>
                    <a:pt x="1" y="0"/>
                  </a:moveTo>
                  <a:lnTo>
                    <a:pt x="1" y="0"/>
                  </a:lnTo>
                  <a:lnTo>
                    <a:pt x="150" y="1270"/>
                  </a:lnTo>
                  <a:lnTo>
                    <a:pt x="150" y="1270"/>
                  </a:lnTo>
                  <a:lnTo>
                    <a:pt x="1" y="0"/>
                  </a:lnTo>
                  <a:close/>
                </a:path>
              </a:pathLst>
            </a:custGeom>
            <a:solidFill>
              <a:srgbClr val="AE7B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67"/>
            <p:cNvSpPr/>
            <p:nvPr/>
          </p:nvSpPr>
          <p:spPr>
            <a:xfrm>
              <a:off x="2554051" y="3100974"/>
              <a:ext cx="2134" cy="17951"/>
            </a:xfrm>
            <a:custGeom>
              <a:avLst/>
              <a:gdLst/>
              <a:ahLst/>
              <a:cxnLst/>
              <a:rect l="l" t="t" r="r" b="b"/>
              <a:pathLst>
                <a:path w="151" h="1270" fill="none" extrusionOk="0">
                  <a:moveTo>
                    <a:pt x="1" y="0"/>
                  </a:moveTo>
                  <a:lnTo>
                    <a:pt x="1" y="0"/>
                  </a:lnTo>
                  <a:lnTo>
                    <a:pt x="150" y="1270"/>
                  </a:lnTo>
                  <a:lnTo>
                    <a:pt x="150" y="127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67"/>
            <p:cNvSpPr/>
            <p:nvPr/>
          </p:nvSpPr>
          <p:spPr>
            <a:xfrm>
              <a:off x="2690186" y="3660649"/>
              <a:ext cx="6347" cy="24991"/>
            </a:xfrm>
            <a:custGeom>
              <a:avLst/>
              <a:gdLst/>
              <a:ahLst/>
              <a:cxnLst/>
              <a:rect l="l" t="t" r="r" b="b"/>
              <a:pathLst>
                <a:path w="449" h="1768" extrusionOk="0">
                  <a:moveTo>
                    <a:pt x="449" y="0"/>
                  </a:moveTo>
                  <a:lnTo>
                    <a:pt x="449" y="0"/>
                  </a:lnTo>
                  <a:lnTo>
                    <a:pt x="449" y="0"/>
                  </a:lnTo>
                  <a:lnTo>
                    <a:pt x="1" y="1767"/>
                  </a:lnTo>
                  <a:lnTo>
                    <a:pt x="1" y="1767"/>
                  </a:lnTo>
                  <a:lnTo>
                    <a:pt x="1" y="1767"/>
                  </a:lnTo>
                  <a:lnTo>
                    <a:pt x="1" y="1767"/>
                  </a:lnTo>
                  <a:lnTo>
                    <a:pt x="4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67"/>
            <p:cNvSpPr/>
            <p:nvPr/>
          </p:nvSpPr>
          <p:spPr>
            <a:xfrm>
              <a:off x="2690186" y="3660649"/>
              <a:ext cx="6347" cy="24991"/>
            </a:xfrm>
            <a:custGeom>
              <a:avLst/>
              <a:gdLst/>
              <a:ahLst/>
              <a:cxnLst/>
              <a:rect l="l" t="t" r="r" b="b"/>
              <a:pathLst>
                <a:path w="449" h="1768" fill="none" extrusionOk="0">
                  <a:moveTo>
                    <a:pt x="449" y="0"/>
                  </a:moveTo>
                  <a:lnTo>
                    <a:pt x="449" y="0"/>
                  </a:lnTo>
                  <a:lnTo>
                    <a:pt x="449" y="0"/>
                  </a:lnTo>
                  <a:lnTo>
                    <a:pt x="1" y="1767"/>
                  </a:lnTo>
                  <a:lnTo>
                    <a:pt x="1" y="1767"/>
                  </a:lnTo>
                  <a:lnTo>
                    <a:pt x="1" y="1767"/>
                  </a:lnTo>
                  <a:lnTo>
                    <a:pt x="1" y="1767"/>
                  </a:lnTo>
                  <a:lnTo>
                    <a:pt x="44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67"/>
            <p:cNvSpPr/>
            <p:nvPr/>
          </p:nvSpPr>
          <p:spPr>
            <a:xfrm>
              <a:off x="2696518" y="3494959"/>
              <a:ext cx="36610" cy="165705"/>
            </a:xfrm>
            <a:custGeom>
              <a:avLst/>
              <a:gdLst/>
              <a:ahLst/>
              <a:cxnLst/>
              <a:rect l="l" t="t" r="r" b="b"/>
              <a:pathLst>
                <a:path w="2590" h="11723" extrusionOk="0">
                  <a:moveTo>
                    <a:pt x="2589" y="1"/>
                  </a:moveTo>
                  <a:lnTo>
                    <a:pt x="2589" y="1"/>
                  </a:lnTo>
                  <a:lnTo>
                    <a:pt x="1992" y="2937"/>
                  </a:lnTo>
                  <a:lnTo>
                    <a:pt x="1370" y="5874"/>
                  </a:lnTo>
                  <a:lnTo>
                    <a:pt x="698" y="8810"/>
                  </a:lnTo>
                  <a:lnTo>
                    <a:pt x="1" y="11722"/>
                  </a:lnTo>
                  <a:lnTo>
                    <a:pt x="1" y="11722"/>
                  </a:lnTo>
                  <a:lnTo>
                    <a:pt x="1" y="11722"/>
                  </a:lnTo>
                  <a:lnTo>
                    <a:pt x="698" y="8810"/>
                  </a:lnTo>
                  <a:lnTo>
                    <a:pt x="1370" y="5874"/>
                  </a:lnTo>
                  <a:lnTo>
                    <a:pt x="1992" y="2937"/>
                  </a:lnTo>
                  <a:lnTo>
                    <a:pt x="2589" y="1"/>
                  </a:lnTo>
                  <a:close/>
                </a:path>
              </a:pathLst>
            </a:custGeom>
            <a:solidFill>
              <a:srgbClr val="B8B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67"/>
            <p:cNvSpPr/>
            <p:nvPr/>
          </p:nvSpPr>
          <p:spPr>
            <a:xfrm>
              <a:off x="2696518" y="3494959"/>
              <a:ext cx="36610" cy="165705"/>
            </a:xfrm>
            <a:custGeom>
              <a:avLst/>
              <a:gdLst/>
              <a:ahLst/>
              <a:cxnLst/>
              <a:rect l="l" t="t" r="r" b="b"/>
              <a:pathLst>
                <a:path w="2590" h="11723" fill="none" extrusionOk="0">
                  <a:moveTo>
                    <a:pt x="2589" y="1"/>
                  </a:moveTo>
                  <a:lnTo>
                    <a:pt x="2589" y="1"/>
                  </a:lnTo>
                  <a:lnTo>
                    <a:pt x="1992" y="2937"/>
                  </a:lnTo>
                  <a:lnTo>
                    <a:pt x="1370" y="5874"/>
                  </a:lnTo>
                  <a:lnTo>
                    <a:pt x="698" y="8810"/>
                  </a:lnTo>
                  <a:lnTo>
                    <a:pt x="1" y="11722"/>
                  </a:lnTo>
                  <a:lnTo>
                    <a:pt x="1" y="11722"/>
                  </a:lnTo>
                  <a:lnTo>
                    <a:pt x="1" y="11722"/>
                  </a:lnTo>
                  <a:lnTo>
                    <a:pt x="698" y="8810"/>
                  </a:lnTo>
                  <a:lnTo>
                    <a:pt x="1370" y="5874"/>
                  </a:lnTo>
                  <a:lnTo>
                    <a:pt x="1992" y="2937"/>
                  </a:lnTo>
                  <a:lnTo>
                    <a:pt x="258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67"/>
            <p:cNvSpPr/>
            <p:nvPr/>
          </p:nvSpPr>
          <p:spPr>
            <a:xfrm>
              <a:off x="2550885" y="3078457"/>
              <a:ext cx="206866" cy="607183"/>
            </a:xfrm>
            <a:custGeom>
              <a:avLst/>
              <a:gdLst/>
              <a:ahLst/>
              <a:cxnLst/>
              <a:rect l="l" t="t" r="r" b="b"/>
              <a:pathLst>
                <a:path w="14635" h="42956" extrusionOk="0">
                  <a:moveTo>
                    <a:pt x="1" y="1"/>
                  </a:moveTo>
                  <a:lnTo>
                    <a:pt x="225" y="1593"/>
                  </a:lnTo>
                  <a:lnTo>
                    <a:pt x="374" y="2863"/>
                  </a:lnTo>
                  <a:lnTo>
                    <a:pt x="474" y="3783"/>
                  </a:lnTo>
                  <a:lnTo>
                    <a:pt x="548" y="4729"/>
                  </a:lnTo>
                  <a:lnTo>
                    <a:pt x="623" y="5650"/>
                  </a:lnTo>
                  <a:lnTo>
                    <a:pt x="648" y="6571"/>
                  </a:lnTo>
                  <a:lnTo>
                    <a:pt x="673" y="7492"/>
                  </a:lnTo>
                  <a:lnTo>
                    <a:pt x="698" y="8437"/>
                  </a:lnTo>
                  <a:lnTo>
                    <a:pt x="698" y="9358"/>
                  </a:lnTo>
                  <a:lnTo>
                    <a:pt x="673" y="10279"/>
                  </a:lnTo>
                  <a:lnTo>
                    <a:pt x="1643" y="13066"/>
                  </a:lnTo>
                  <a:lnTo>
                    <a:pt x="2539" y="15779"/>
                  </a:lnTo>
                  <a:lnTo>
                    <a:pt x="2937" y="17098"/>
                  </a:lnTo>
                  <a:lnTo>
                    <a:pt x="3311" y="18367"/>
                  </a:lnTo>
                  <a:lnTo>
                    <a:pt x="3659" y="19611"/>
                  </a:lnTo>
                  <a:lnTo>
                    <a:pt x="3983" y="20831"/>
                  </a:lnTo>
                  <a:lnTo>
                    <a:pt x="5202" y="25485"/>
                  </a:lnTo>
                  <a:lnTo>
                    <a:pt x="6646" y="30935"/>
                  </a:lnTo>
                  <a:lnTo>
                    <a:pt x="9856" y="42955"/>
                  </a:lnTo>
                  <a:lnTo>
                    <a:pt x="10304" y="41188"/>
                  </a:lnTo>
                  <a:lnTo>
                    <a:pt x="11001" y="38276"/>
                  </a:lnTo>
                  <a:lnTo>
                    <a:pt x="11673" y="35340"/>
                  </a:lnTo>
                  <a:lnTo>
                    <a:pt x="12295" y="32403"/>
                  </a:lnTo>
                  <a:lnTo>
                    <a:pt x="12892" y="29467"/>
                  </a:lnTo>
                  <a:lnTo>
                    <a:pt x="13241" y="27525"/>
                  </a:lnTo>
                  <a:lnTo>
                    <a:pt x="13589" y="25609"/>
                  </a:lnTo>
                  <a:lnTo>
                    <a:pt x="13863" y="23718"/>
                  </a:lnTo>
                  <a:lnTo>
                    <a:pt x="14137" y="21926"/>
                  </a:lnTo>
                  <a:lnTo>
                    <a:pt x="14336" y="20184"/>
                  </a:lnTo>
                  <a:lnTo>
                    <a:pt x="14485" y="18516"/>
                  </a:lnTo>
                  <a:lnTo>
                    <a:pt x="14584" y="16924"/>
                  </a:lnTo>
                  <a:lnTo>
                    <a:pt x="14634" y="15455"/>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67"/>
            <p:cNvSpPr/>
            <p:nvPr/>
          </p:nvSpPr>
          <p:spPr>
            <a:xfrm>
              <a:off x="2550885" y="3078457"/>
              <a:ext cx="206866" cy="607183"/>
            </a:xfrm>
            <a:custGeom>
              <a:avLst/>
              <a:gdLst/>
              <a:ahLst/>
              <a:cxnLst/>
              <a:rect l="l" t="t" r="r" b="b"/>
              <a:pathLst>
                <a:path w="14635" h="42956" fill="none" extrusionOk="0">
                  <a:moveTo>
                    <a:pt x="1" y="1"/>
                  </a:moveTo>
                  <a:lnTo>
                    <a:pt x="1" y="1"/>
                  </a:lnTo>
                  <a:lnTo>
                    <a:pt x="225" y="1593"/>
                  </a:lnTo>
                  <a:lnTo>
                    <a:pt x="225" y="1593"/>
                  </a:lnTo>
                  <a:lnTo>
                    <a:pt x="374" y="2863"/>
                  </a:lnTo>
                  <a:lnTo>
                    <a:pt x="374" y="2863"/>
                  </a:lnTo>
                  <a:lnTo>
                    <a:pt x="474" y="3783"/>
                  </a:lnTo>
                  <a:lnTo>
                    <a:pt x="548" y="4729"/>
                  </a:lnTo>
                  <a:lnTo>
                    <a:pt x="623" y="5650"/>
                  </a:lnTo>
                  <a:lnTo>
                    <a:pt x="648" y="6571"/>
                  </a:lnTo>
                  <a:lnTo>
                    <a:pt x="673" y="7492"/>
                  </a:lnTo>
                  <a:lnTo>
                    <a:pt x="698" y="8437"/>
                  </a:lnTo>
                  <a:lnTo>
                    <a:pt x="698" y="9358"/>
                  </a:lnTo>
                  <a:lnTo>
                    <a:pt x="673" y="10279"/>
                  </a:lnTo>
                  <a:lnTo>
                    <a:pt x="673" y="10279"/>
                  </a:lnTo>
                  <a:lnTo>
                    <a:pt x="1643" y="13066"/>
                  </a:lnTo>
                  <a:lnTo>
                    <a:pt x="2539" y="15779"/>
                  </a:lnTo>
                  <a:lnTo>
                    <a:pt x="2937" y="17098"/>
                  </a:lnTo>
                  <a:lnTo>
                    <a:pt x="3311" y="18367"/>
                  </a:lnTo>
                  <a:lnTo>
                    <a:pt x="3659" y="19611"/>
                  </a:lnTo>
                  <a:lnTo>
                    <a:pt x="3983" y="20831"/>
                  </a:lnTo>
                  <a:lnTo>
                    <a:pt x="3983" y="20831"/>
                  </a:lnTo>
                  <a:lnTo>
                    <a:pt x="5202" y="25485"/>
                  </a:lnTo>
                  <a:lnTo>
                    <a:pt x="6646" y="30935"/>
                  </a:lnTo>
                  <a:lnTo>
                    <a:pt x="9856" y="42955"/>
                  </a:lnTo>
                  <a:lnTo>
                    <a:pt x="9856" y="42955"/>
                  </a:lnTo>
                  <a:lnTo>
                    <a:pt x="10304" y="41188"/>
                  </a:lnTo>
                  <a:lnTo>
                    <a:pt x="10304" y="41188"/>
                  </a:lnTo>
                  <a:lnTo>
                    <a:pt x="11001" y="38276"/>
                  </a:lnTo>
                  <a:lnTo>
                    <a:pt x="11673" y="35340"/>
                  </a:lnTo>
                  <a:lnTo>
                    <a:pt x="12295" y="32403"/>
                  </a:lnTo>
                  <a:lnTo>
                    <a:pt x="12892" y="29467"/>
                  </a:lnTo>
                  <a:lnTo>
                    <a:pt x="12892" y="29467"/>
                  </a:lnTo>
                  <a:lnTo>
                    <a:pt x="13241" y="27525"/>
                  </a:lnTo>
                  <a:lnTo>
                    <a:pt x="13589" y="25609"/>
                  </a:lnTo>
                  <a:lnTo>
                    <a:pt x="13863" y="23718"/>
                  </a:lnTo>
                  <a:lnTo>
                    <a:pt x="14137" y="21926"/>
                  </a:lnTo>
                  <a:lnTo>
                    <a:pt x="14336" y="20184"/>
                  </a:lnTo>
                  <a:lnTo>
                    <a:pt x="14485" y="18516"/>
                  </a:lnTo>
                  <a:lnTo>
                    <a:pt x="14584" y="16924"/>
                  </a:lnTo>
                  <a:lnTo>
                    <a:pt x="14634" y="15455"/>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67"/>
            <p:cNvSpPr/>
            <p:nvPr/>
          </p:nvSpPr>
          <p:spPr>
            <a:xfrm>
              <a:off x="2339821" y="2585626"/>
              <a:ext cx="625827" cy="1378615"/>
            </a:xfrm>
            <a:custGeom>
              <a:avLst/>
              <a:gdLst/>
              <a:ahLst/>
              <a:cxnLst/>
              <a:rect l="l" t="t" r="r" b="b"/>
              <a:pathLst>
                <a:path w="44275" h="97532" extrusionOk="0">
                  <a:moveTo>
                    <a:pt x="15779" y="0"/>
                  </a:moveTo>
                  <a:lnTo>
                    <a:pt x="1" y="1170"/>
                  </a:lnTo>
                  <a:lnTo>
                    <a:pt x="26" y="1742"/>
                  </a:lnTo>
                  <a:lnTo>
                    <a:pt x="100" y="2340"/>
                  </a:lnTo>
                  <a:lnTo>
                    <a:pt x="175" y="2937"/>
                  </a:lnTo>
                  <a:lnTo>
                    <a:pt x="275" y="3559"/>
                  </a:lnTo>
                  <a:lnTo>
                    <a:pt x="548" y="4853"/>
                  </a:lnTo>
                  <a:lnTo>
                    <a:pt x="872" y="6222"/>
                  </a:lnTo>
                  <a:lnTo>
                    <a:pt x="1270" y="7640"/>
                  </a:lnTo>
                  <a:lnTo>
                    <a:pt x="1718" y="9109"/>
                  </a:lnTo>
                  <a:lnTo>
                    <a:pt x="2216" y="10602"/>
                  </a:lnTo>
                  <a:lnTo>
                    <a:pt x="2788" y="12170"/>
                  </a:lnTo>
                  <a:lnTo>
                    <a:pt x="3410" y="13763"/>
                  </a:lnTo>
                  <a:lnTo>
                    <a:pt x="4057" y="15405"/>
                  </a:lnTo>
                  <a:lnTo>
                    <a:pt x="4754" y="17073"/>
                  </a:lnTo>
                  <a:lnTo>
                    <a:pt x="5476" y="18790"/>
                  </a:lnTo>
                  <a:lnTo>
                    <a:pt x="6247" y="20507"/>
                  </a:lnTo>
                  <a:lnTo>
                    <a:pt x="7019" y="22274"/>
                  </a:lnTo>
                  <a:lnTo>
                    <a:pt x="8661" y="25808"/>
                  </a:lnTo>
                  <a:lnTo>
                    <a:pt x="10354" y="29392"/>
                  </a:lnTo>
                  <a:lnTo>
                    <a:pt x="12071" y="33000"/>
                  </a:lnTo>
                  <a:lnTo>
                    <a:pt x="13763" y="36584"/>
                  </a:lnTo>
                  <a:lnTo>
                    <a:pt x="15431" y="40093"/>
                  </a:lnTo>
                  <a:lnTo>
                    <a:pt x="16998" y="43527"/>
                  </a:lnTo>
                  <a:lnTo>
                    <a:pt x="17745" y="45195"/>
                  </a:lnTo>
                  <a:lnTo>
                    <a:pt x="18442" y="46862"/>
                  </a:lnTo>
                  <a:lnTo>
                    <a:pt x="19114" y="48455"/>
                  </a:lnTo>
                  <a:lnTo>
                    <a:pt x="19736" y="50023"/>
                  </a:lnTo>
                  <a:lnTo>
                    <a:pt x="20333" y="51541"/>
                  </a:lnTo>
                  <a:lnTo>
                    <a:pt x="20856" y="53009"/>
                  </a:lnTo>
                  <a:lnTo>
                    <a:pt x="22897" y="58833"/>
                  </a:lnTo>
                  <a:lnTo>
                    <a:pt x="25360" y="65701"/>
                  </a:lnTo>
                  <a:lnTo>
                    <a:pt x="28023" y="73068"/>
                  </a:lnTo>
                  <a:lnTo>
                    <a:pt x="30686" y="80360"/>
                  </a:lnTo>
                  <a:lnTo>
                    <a:pt x="35116" y="92479"/>
                  </a:lnTo>
                  <a:lnTo>
                    <a:pt x="36958" y="97531"/>
                  </a:lnTo>
                  <a:lnTo>
                    <a:pt x="44274" y="93400"/>
                  </a:lnTo>
                  <a:lnTo>
                    <a:pt x="43926" y="91758"/>
                  </a:lnTo>
                  <a:lnTo>
                    <a:pt x="42980" y="87303"/>
                  </a:lnTo>
                  <a:lnTo>
                    <a:pt x="41562" y="80783"/>
                  </a:lnTo>
                  <a:lnTo>
                    <a:pt x="40716" y="76950"/>
                  </a:lnTo>
                  <a:lnTo>
                    <a:pt x="39795" y="72869"/>
                  </a:lnTo>
                  <a:lnTo>
                    <a:pt x="38824" y="68638"/>
                  </a:lnTo>
                  <a:lnTo>
                    <a:pt x="37804" y="64308"/>
                  </a:lnTo>
                  <a:lnTo>
                    <a:pt x="36759" y="60027"/>
                  </a:lnTo>
                  <a:lnTo>
                    <a:pt x="35713" y="55821"/>
                  </a:lnTo>
                  <a:lnTo>
                    <a:pt x="34668" y="51839"/>
                  </a:lnTo>
                  <a:lnTo>
                    <a:pt x="34145" y="49923"/>
                  </a:lnTo>
                  <a:lnTo>
                    <a:pt x="33623" y="48106"/>
                  </a:lnTo>
                  <a:lnTo>
                    <a:pt x="33125" y="46389"/>
                  </a:lnTo>
                  <a:lnTo>
                    <a:pt x="32652" y="44772"/>
                  </a:lnTo>
                  <a:lnTo>
                    <a:pt x="32179" y="43278"/>
                  </a:lnTo>
                  <a:lnTo>
                    <a:pt x="31707" y="41910"/>
                  </a:lnTo>
                  <a:lnTo>
                    <a:pt x="30811" y="39346"/>
                  </a:lnTo>
                  <a:lnTo>
                    <a:pt x="29765" y="36459"/>
                  </a:lnTo>
                  <a:lnTo>
                    <a:pt x="28621" y="33324"/>
                  </a:lnTo>
                  <a:lnTo>
                    <a:pt x="27376" y="30014"/>
                  </a:lnTo>
                  <a:lnTo>
                    <a:pt x="24763" y="23070"/>
                  </a:lnTo>
                  <a:lnTo>
                    <a:pt x="22100" y="16202"/>
                  </a:lnTo>
                  <a:lnTo>
                    <a:pt x="19661" y="9905"/>
                  </a:lnTo>
                  <a:lnTo>
                    <a:pt x="17670" y="4754"/>
                  </a:lnTo>
                  <a:lnTo>
                    <a:pt x="157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67"/>
            <p:cNvSpPr/>
            <p:nvPr/>
          </p:nvSpPr>
          <p:spPr>
            <a:xfrm>
              <a:off x="2836879" y="3854115"/>
              <a:ext cx="142142" cy="115752"/>
            </a:xfrm>
            <a:custGeom>
              <a:avLst/>
              <a:gdLst/>
              <a:ahLst/>
              <a:cxnLst/>
              <a:rect l="l" t="t" r="r" b="b"/>
              <a:pathLst>
                <a:path w="10056" h="8189" extrusionOk="0">
                  <a:moveTo>
                    <a:pt x="9532" y="1"/>
                  </a:moveTo>
                  <a:lnTo>
                    <a:pt x="1" y="5625"/>
                  </a:lnTo>
                  <a:lnTo>
                    <a:pt x="1444" y="8189"/>
                  </a:lnTo>
                  <a:lnTo>
                    <a:pt x="10055" y="3311"/>
                  </a:lnTo>
                  <a:lnTo>
                    <a:pt x="95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67"/>
            <p:cNvSpPr/>
            <p:nvPr/>
          </p:nvSpPr>
          <p:spPr>
            <a:xfrm>
              <a:off x="2498826" y="3909001"/>
              <a:ext cx="146000" cy="46801"/>
            </a:xfrm>
            <a:custGeom>
              <a:avLst/>
              <a:gdLst/>
              <a:ahLst/>
              <a:cxnLst/>
              <a:rect l="l" t="t" r="r" b="b"/>
              <a:pathLst>
                <a:path w="10329" h="3311" extrusionOk="0">
                  <a:moveTo>
                    <a:pt x="10329" y="0"/>
                  </a:moveTo>
                  <a:lnTo>
                    <a:pt x="1" y="324"/>
                  </a:lnTo>
                  <a:lnTo>
                    <a:pt x="50" y="3310"/>
                  </a:lnTo>
                  <a:lnTo>
                    <a:pt x="9283" y="3161"/>
                  </a:lnTo>
                  <a:lnTo>
                    <a:pt x="103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67"/>
            <p:cNvSpPr/>
            <p:nvPr/>
          </p:nvSpPr>
          <p:spPr>
            <a:xfrm>
              <a:off x="2468930" y="1781825"/>
              <a:ext cx="12679" cy="18658"/>
            </a:xfrm>
            <a:custGeom>
              <a:avLst/>
              <a:gdLst/>
              <a:ahLst/>
              <a:cxnLst/>
              <a:rect l="l" t="t" r="r" b="b"/>
              <a:pathLst>
                <a:path w="897" h="1320" extrusionOk="0">
                  <a:moveTo>
                    <a:pt x="398" y="0"/>
                  </a:moveTo>
                  <a:lnTo>
                    <a:pt x="324" y="25"/>
                  </a:lnTo>
                  <a:lnTo>
                    <a:pt x="224" y="75"/>
                  </a:lnTo>
                  <a:lnTo>
                    <a:pt x="174" y="124"/>
                  </a:lnTo>
                  <a:lnTo>
                    <a:pt x="100" y="224"/>
                  </a:lnTo>
                  <a:lnTo>
                    <a:pt x="50" y="324"/>
                  </a:lnTo>
                  <a:lnTo>
                    <a:pt x="25" y="448"/>
                  </a:lnTo>
                  <a:lnTo>
                    <a:pt x="0" y="572"/>
                  </a:lnTo>
                  <a:lnTo>
                    <a:pt x="0" y="697"/>
                  </a:lnTo>
                  <a:lnTo>
                    <a:pt x="25" y="821"/>
                  </a:lnTo>
                  <a:lnTo>
                    <a:pt x="75" y="946"/>
                  </a:lnTo>
                  <a:lnTo>
                    <a:pt x="125" y="1070"/>
                  </a:lnTo>
                  <a:lnTo>
                    <a:pt x="174" y="1170"/>
                  </a:lnTo>
                  <a:lnTo>
                    <a:pt x="249" y="1244"/>
                  </a:lnTo>
                  <a:lnTo>
                    <a:pt x="324" y="1294"/>
                  </a:lnTo>
                  <a:lnTo>
                    <a:pt x="398" y="1319"/>
                  </a:lnTo>
                  <a:lnTo>
                    <a:pt x="498" y="1319"/>
                  </a:lnTo>
                  <a:lnTo>
                    <a:pt x="573" y="1294"/>
                  </a:lnTo>
                  <a:lnTo>
                    <a:pt x="672" y="1269"/>
                  </a:lnTo>
                  <a:lnTo>
                    <a:pt x="722" y="1195"/>
                  </a:lnTo>
                  <a:lnTo>
                    <a:pt x="797" y="1120"/>
                  </a:lnTo>
                  <a:lnTo>
                    <a:pt x="846" y="995"/>
                  </a:lnTo>
                  <a:lnTo>
                    <a:pt x="871" y="896"/>
                  </a:lnTo>
                  <a:lnTo>
                    <a:pt x="896" y="772"/>
                  </a:lnTo>
                  <a:lnTo>
                    <a:pt x="896" y="622"/>
                  </a:lnTo>
                  <a:lnTo>
                    <a:pt x="871" y="498"/>
                  </a:lnTo>
                  <a:lnTo>
                    <a:pt x="821" y="373"/>
                  </a:lnTo>
                  <a:lnTo>
                    <a:pt x="797" y="274"/>
                  </a:lnTo>
                  <a:lnTo>
                    <a:pt x="722" y="174"/>
                  </a:lnTo>
                  <a:lnTo>
                    <a:pt x="647" y="100"/>
                  </a:lnTo>
                  <a:lnTo>
                    <a:pt x="573" y="25"/>
                  </a:lnTo>
                  <a:lnTo>
                    <a:pt x="4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67"/>
            <p:cNvSpPr/>
            <p:nvPr/>
          </p:nvSpPr>
          <p:spPr>
            <a:xfrm>
              <a:off x="2541047" y="1777245"/>
              <a:ext cx="12326" cy="19012"/>
            </a:xfrm>
            <a:custGeom>
              <a:avLst/>
              <a:gdLst/>
              <a:ahLst/>
              <a:cxnLst/>
              <a:rect l="l" t="t" r="r" b="b"/>
              <a:pathLst>
                <a:path w="872" h="1345" extrusionOk="0">
                  <a:moveTo>
                    <a:pt x="398" y="0"/>
                  </a:moveTo>
                  <a:lnTo>
                    <a:pt x="299" y="25"/>
                  </a:lnTo>
                  <a:lnTo>
                    <a:pt x="224" y="75"/>
                  </a:lnTo>
                  <a:lnTo>
                    <a:pt x="149" y="150"/>
                  </a:lnTo>
                  <a:lnTo>
                    <a:pt x="100" y="224"/>
                  </a:lnTo>
                  <a:lnTo>
                    <a:pt x="50" y="324"/>
                  </a:lnTo>
                  <a:lnTo>
                    <a:pt x="25" y="448"/>
                  </a:lnTo>
                  <a:lnTo>
                    <a:pt x="0" y="573"/>
                  </a:lnTo>
                  <a:lnTo>
                    <a:pt x="0" y="697"/>
                  </a:lnTo>
                  <a:lnTo>
                    <a:pt x="25" y="847"/>
                  </a:lnTo>
                  <a:lnTo>
                    <a:pt x="50" y="971"/>
                  </a:lnTo>
                  <a:lnTo>
                    <a:pt x="100" y="1071"/>
                  </a:lnTo>
                  <a:lnTo>
                    <a:pt x="149" y="1170"/>
                  </a:lnTo>
                  <a:lnTo>
                    <a:pt x="224" y="1245"/>
                  </a:lnTo>
                  <a:lnTo>
                    <a:pt x="324" y="1295"/>
                  </a:lnTo>
                  <a:lnTo>
                    <a:pt x="398" y="1344"/>
                  </a:lnTo>
                  <a:lnTo>
                    <a:pt x="498" y="1344"/>
                  </a:lnTo>
                  <a:lnTo>
                    <a:pt x="572" y="1319"/>
                  </a:lnTo>
                  <a:lnTo>
                    <a:pt x="647" y="1270"/>
                  </a:lnTo>
                  <a:lnTo>
                    <a:pt x="722" y="1220"/>
                  </a:lnTo>
                  <a:lnTo>
                    <a:pt x="796" y="1120"/>
                  </a:lnTo>
                  <a:lnTo>
                    <a:pt x="821" y="1021"/>
                  </a:lnTo>
                  <a:lnTo>
                    <a:pt x="871" y="896"/>
                  </a:lnTo>
                  <a:lnTo>
                    <a:pt x="871" y="772"/>
                  </a:lnTo>
                  <a:lnTo>
                    <a:pt x="871" y="648"/>
                  </a:lnTo>
                  <a:lnTo>
                    <a:pt x="871" y="523"/>
                  </a:lnTo>
                  <a:lnTo>
                    <a:pt x="821" y="399"/>
                  </a:lnTo>
                  <a:lnTo>
                    <a:pt x="771" y="274"/>
                  </a:lnTo>
                  <a:lnTo>
                    <a:pt x="722" y="175"/>
                  </a:lnTo>
                  <a:lnTo>
                    <a:pt x="647" y="100"/>
                  </a:lnTo>
                  <a:lnTo>
                    <a:pt x="572" y="50"/>
                  </a:lnTo>
                  <a:lnTo>
                    <a:pt x="473" y="25"/>
                  </a:lnTo>
                  <a:lnTo>
                    <a:pt x="3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67"/>
            <p:cNvSpPr/>
            <p:nvPr/>
          </p:nvSpPr>
          <p:spPr>
            <a:xfrm>
              <a:off x="2522403" y="1791310"/>
              <a:ext cx="28496" cy="49614"/>
            </a:xfrm>
            <a:custGeom>
              <a:avLst/>
              <a:gdLst/>
              <a:ahLst/>
              <a:cxnLst/>
              <a:rect l="l" t="t" r="r" b="b"/>
              <a:pathLst>
                <a:path w="2016" h="3510" extrusionOk="0">
                  <a:moveTo>
                    <a:pt x="0" y="1"/>
                  </a:moveTo>
                  <a:lnTo>
                    <a:pt x="299" y="3485"/>
                  </a:lnTo>
                  <a:lnTo>
                    <a:pt x="523" y="3510"/>
                  </a:lnTo>
                  <a:lnTo>
                    <a:pt x="747" y="3510"/>
                  </a:lnTo>
                  <a:lnTo>
                    <a:pt x="971" y="3485"/>
                  </a:lnTo>
                  <a:lnTo>
                    <a:pt x="1195" y="3435"/>
                  </a:lnTo>
                  <a:lnTo>
                    <a:pt x="1419" y="3361"/>
                  </a:lnTo>
                  <a:lnTo>
                    <a:pt x="1618" y="3286"/>
                  </a:lnTo>
                  <a:lnTo>
                    <a:pt x="1817" y="3162"/>
                  </a:lnTo>
                  <a:lnTo>
                    <a:pt x="2016" y="3012"/>
                  </a:lnTo>
                  <a:lnTo>
                    <a:pt x="1717" y="2664"/>
                  </a:lnTo>
                  <a:lnTo>
                    <a:pt x="1443" y="2315"/>
                  </a:lnTo>
                  <a:lnTo>
                    <a:pt x="1170" y="1942"/>
                  </a:lnTo>
                  <a:lnTo>
                    <a:pt x="896" y="1569"/>
                  </a:lnTo>
                  <a:lnTo>
                    <a:pt x="672" y="1196"/>
                  </a:lnTo>
                  <a:lnTo>
                    <a:pt x="423" y="797"/>
                  </a:lnTo>
                  <a:lnTo>
                    <a:pt x="224" y="399"/>
                  </a:lnTo>
                  <a:lnTo>
                    <a:pt x="0" y="1"/>
                  </a:lnTo>
                  <a:close/>
                </a:path>
              </a:pathLst>
            </a:custGeom>
            <a:solidFill>
              <a:srgbClr val="FF56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67"/>
            <p:cNvSpPr/>
            <p:nvPr/>
          </p:nvSpPr>
          <p:spPr>
            <a:xfrm>
              <a:off x="2474203" y="1838803"/>
              <a:ext cx="39408" cy="17259"/>
            </a:xfrm>
            <a:custGeom>
              <a:avLst/>
              <a:gdLst/>
              <a:ahLst/>
              <a:cxnLst/>
              <a:rect l="l" t="t" r="r" b="b"/>
              <a:pathLst>
                <a:path w="2788" h="1221" extrusionOk="0">
                  <a:moveTo>
                    <a:pt x="75" y="1"/>
                  </a:moveTo>
                  <a:lnTo>
                    <a:pt x="25" y="26"/>
                  </a:lnTo>
                  <a:lnTo>
                    <a:pt x="1" y="50"/>
                  </a:lnTo>
                  <a:lnTo>
                    <a:pt x="1" y="100"/>
                  </a:lnTo>
                  <a:lnTo>
                    <a:pt x="1" y="125"/>
                  </a:lnTo>
                  <a:lnTo>
                    <a:pt x="25" y="175"/>
                  </a:lnTo>
                  <a:lnTo>
                    <a:pt x="249" y="399"/>
                  </a:lnTo>
                  <a:lnTo>
                    <a:pt x="473" y="598"/>
                  </a:lnTo>
                  <a:lnTo>
                    <a:pt x="722" y="772"/>
                  </a:lnTo>
                  <a:lnTo>
                    <a:pt x="996" y="921"/>
                  </a:lnTo>
                  <a:lnTo>
                    <a:pt x="1295" y="1046"/>
                  </a:lnTo>
                  <a:lnTo>
                    <a:pt x="1593" y="1145"/>
                  </a:lnTo>
                  <a:lnTo>
                    <a:pt x="1892" y="1195"/>
                  </a:lnTo>
                  <a:lnTo>
                    <a:pt x="2191" y="1220"/>
                  </a:lnTo>
                  <a:lnTo>
                    <a:pt x="2713" y="1220"/>
                  </a:lnTo>
                  <a:lnTo>
                    <a:pt x="2763" y="1170"/>
                  </a:lnTo>
                  <a:lnTo>
                    <a:pt x="2788" y="1145"/>
                  </a:lnTo>
                  <a:lnTo>
                    <a:pt x="2788" y="1096"/>
                  </a:lnTo>
                  <a:lnTo>
                    <a:pt x="2763" y="1046"/>
                  </a:lnTo>
                  <a:lnTo>
                    <a:pt x="2738" y="1021"/>
                  </a:lnTo>
                  <a:lnTo>
                    <a:pt x="2713" y="1021"/>
                  </a:lnTo>
                  <a:lnTo>
                    <a:pt x="2663" y="996"/>
                  </a:lnTo>
                  <a:lnTo>
                    <a:pt x="2315" y="1021"/>
                  </a:lnTo>
                  <a:lnTo>
                    <a:pt x="1967" y="996"/>
                  </a:lnTo>
                  <a:lnTo>
                    <a:pt x="1643" y="921"/>
                  </a:lnTo>
                  <a:lnTo>
                    <a:pt x="1320" y="822"/>
                  </a:lnTo>
                  <a:lnTo>
                    <a:pt x="996" y="673"/>
                  </a:lnTo>
                  <a:lnTo>
                    <a:pt x="722" y="498"/>
                  </a:lnTo>
                  <a:lnTo>
                    <a:pt x="448" y="274"/>
                  </a:lnTo>
                  <a:lnTo>
                    <a:pt x="200" y="50"/>
                  </a:lnTo>
                  <a:lnTo>
                    <a:pt x="175" y="26"/>
                  </a:lnTo>
                  <a:lnTo>
                    <a:pt x="1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67"/>
            <p:cNvSpPr/>
            <p:nvPr/>
          </p:nvSpPr>
          <p:spPr>
            <a:xfrm>
              <a:off x="2455205" y="1754728"/>
              <a:ext cx="27804" cy="19365"/>
            </a:xfrm>
            <a:custGeom>
              <a:avLst/>
              <a:gdLst/>
              <a:ahLst/>
              <a:cxnLst/>
              <a:rect l="l" t="t" r="r" b="b"/>
              <a:pathLst>
                <a:path w="1967" h="1370" extrusionOk="0">
                  <a:moveTo>
                    <a:pt x="1743" y="1"/>
                  </a:moveTo>
                  <a:lnTo>
                    <a:pt x="1494" y="26"/>
                  </a:lnTo>
                  <a:lnTo>
                    <a:pt x="1245" y="100"/>
                  </a:lnTo>
                  <a:lnTo>
                    <a:pt x="996" y="175"/>
                  </a:lnTo>
                  <a:lnTo>
                    <a:pt x="772" y="299"/>
                  </a:lnTo>
                  <a:lnTo>
                    <a:pt x="548" y="449"/>
                  </a:lnTo>
                  <a:lnTo>
                    <a:pt x="374" y="623"/>
                  </a:lnTo>
                  <a:lnTo>
                    <a:pt x="200" y="822"/>
                  </a:lnTo>
                  <a:lnTo>
                    <a:pt x="50" y="1021"/>
                  </a:lnTo>
                  <a:lnTo>
                    <a:pt x="26" y="1021"/>
                  </a:lnTo>
                  <a:lnTo>
                    <a:pt x="1" y="1121"/>
                  </a:lnTo>
                  <a:lnTo>
                    <a:pt x="1" y="1195"/>
                  </a:lnTo>
                  <a:lnTo>
                    <a:pt x="50" y="1270"/>
                  </a:lnTo>
                  <a:lnTo>
                    <a:pt x="100" y="1320"/>
                  </a:lnTo>
                  <a:lnTo>
                    <a:pt x="150" y="1345"/>
                  </a:lnTo>
                  <a:lnTo>
                    <a:pt x="200" y="1370"/>
                  </a:lnTo>
                  <a:lnTo>
                    <a:pt x="274" y="1370"/>
                  </a:lnTo>
                  <a:lnTo>
                    <a:pt x="324" y="1345"/>
                  </a:lnTo>
                  <a:lnTo>
                    <a:pt x="374" y="1320"/>
                  </a:lnTo>
                  <a:lnTo>
                    <a:pt x="424" y="1270"/>
                  </a:lnTo>
                  <a:lnTo>
                    <a:pt x="548" y="1096"/>
                  </a:lnTo>
                  <a:lnTo>
                    <a:pt x="673" y="946"/>
                  </a:lnTo>
                  <a:lnTo>
                    <a:pt x="822" y="797"/>
                  </a:lnTo>
                  <a:lnTo>
                    <a:pt x="996" y="698"/>
                  </a:lnTo>
                  <a:lnTo>
                    <a:pt x="1170" y="598"/>
                  </a:lnTo>
                  <a:lnTo>
                    <a:pt x="1345" y="523"/>
                  </a:lnTo>
                  <a:lnTo>
                    <a:pt x="1544" y="474"/>
                  </a:lnTo>
                  <a:lnTo>
                    <a:pt x="1743" y="424"/>
                  </a:lnTo>
                  <a:lnTo>
                    <a:pt x="1842" y="424"/>
                  </a:lnTo>
                  <a:lnTo>
                    <a:pt x="1917" y="374"/>
                  </a:lnTo>
                  <a:lnTo>
                    <a:pt x="1942" y="299"/>
                  </a:lnTo>
                  <a:lnTo>
                    <a:pt x="1967" y="225"/>
                  </a:lnTo>
                  <a:lnTo>
                    <a:pt x="1942" y="125"/>
                  </a:lnTo>
                  <a:lnTo>
                    <a:pt x="1917" y="51"/>
                  </a:lnTo>
                  <a:lnTo>
                    <a:pt x="1842" y="26"/>
                  </a:lnTo>
                  <a:lnTo>
                    <a:pt x="17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67"/>
            <p:cNvSpPr/>
            <p:nvPr/>
          </p:nvSpPr>
          <p:spPr>
            <a:xfrm>
              <a:off x="2541386" y="1734685"/>
              <a:ext cx="26758" cy="20411"/>
            </a:xfrm>
            <a:custGeom>
              <a:avLst/>
              <a:gdLst/>
              <a:ahLst/>
              <a:cxnLst/>
              <a:rect l="l" t="t" r="r" b="b"/>
              <a:pathLst>
                <a:path w="1893" h="1444" extrusionOk="0">
                  <a:moveTo>
                    <a:pt x="225" y="0"/>
                  </a:moveTo>
                  <a:lnTo>
                    <a:pt x="150" y="25"/>
                  </a:lnTo>
                  <a:lnTo>
                    <a:pt x="76" y="75"/>
                  </a:lnTo>
                  <a:lnTo>
                    <a:pt x="26" y="125"/>
                  </a:lnTo>
                  <a:lnTo>
                    <a:pt x="1" y="199"/>
                  </a:lnTo>
                  <a:lnTo>
                    <a:pt x="1" y="224"/>
                  </a:lnTo>
                  <a:lnTo>
                    <a:pt x="1" y="299"/>
                  </a:lnTo>
                  <a:lnTo>
                    <a:pt x="51" y="373"/>
                  </a:lnTo>
                  <a:lnTo>
                    <a:pt x="125" y="423"/>
                  </a:lnTo>
                  <a:lnTo>
                    <a:pt x="200" y="448"/>
                  </a:lnTo>
                  <a:lnTo>
                    <a:pt x="399" y="473"/>
                  </a:lnTo>
                  <a:lnTo>
                    <a:pt x="598" y="548"/>
                  </a:lnTo>
                  <a:lnTo>
                    <a:pt x="772" y="622"/>
                  </a:lnTo>
                  <a:lnTo>
                    <a:pt x="947" y="722"/>
                  </a:lnTo>
                  <a:lnTo>
                    <a:pt x="1121" y="846"/>
                  </a:lnTo>
                  <a:lnTo>
                    <a:pt x="1270" y="996"/>
                  </a:lnTo>
                  <a:lnTo>
                    <a:pt x="1395" y="1145"/>
                  </a:lnTo>
                  <a:lnTo>
                    <a:pt x="1494" y="1319"/>
                  </a:lnTo>
                  <a:lnTo>
                    <a:pt x="1519" y="1369"/>
                  </a:lnTo>
                  <a:lnTo>
                    <a:pt x="1569" y="1394"/>
                  </a:lnTo>
                  <a:lnTo>
                    <a:pt x="1619" y="1419"/>
                  </a:lnTo>
                  <a:lnTo>
                    <a:pt x="1668" y="1444"/>
                  </a:lnTo>
                  <a:lnTo>
                    <a:pt x="1743" y="1419"/>
                  </a:lnTo>
                  <a:lnTo>
                    <a:pt x="1793" y="1394"/>
                  </a:lnTo>
                  <a:lnTo>
                    <a:pt x="1867" y="1344"/>
                  </a:lnTo>
                  <a:lnTo>
                    <a:pt x="1892" y="1269"/>
                  </a:lnTo>
                  <a:lnTo>
                    <a:pt x="1892" y="1195"/>
                  </a:lnTo>
                  <a:lnTo>
                    <a:pt x="1867" y="1120"/>
                  </a:lnTo>
                  <a:lnTo>
                    <a:pt x="1743" y="896"/>
                  </a:lnTo>
                  <a:lnTo>
                    <a:pt x="1569" y="697"/>
                  </a:lnTo>
                  <a:lnTo>
                    <a:pt x="1395" y="523"/>
                  </a:lnTo>
                  <a:lnTo>
                    <a:pt x="1171" y="349"/>
                  </a:lnTo>
                  <a:lnTo>
                    <a:pt x="971" y="224"/>
                  </a:lnTo>
                  <a:lnTo>
                    <a:pt x="723" y="125"/>
                  </a:lnTo>
                  <a:lnTo>
                    <a:pt x="474" y="50"/>
                  </a:lnTo>
                  <a:lnTo>
                    <a:pt x="2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67"/>
            <p:cNvSpPr/>
            <p:nvPr/>
          </p:nvSpPr>
          <p:spPr>
            <a:xfrm>
              <a:off x="2984278" y="3977598"/>
              <a:ext cx="27804" cy="26390"/>
            </a:xfrm>
            <a:custGeom>
              <a:avLst/>
              <a:gdLst/>
              <a:ahLst/>
              <a:cxnLst/>
              <a:rect l="l" t="t" r="r" b="b"/>
              <a:pathLst>
                <a:path w="1967" h="1867" extrusionOk="0">
                  <a:moveTo>
                    <a:pt x="1543" y="199"/>
                  </a:moveTo>
                  <a:lnTo>
                    <a:pt x="1593" y="224"/>
                  </a:lnTo>
                  <a:lnTo>
                    <a:pt x="1668" y="274"/>
                  </a:lnTo>
                  <a:lnTo>
                    <a:pt x="1718" y="373"/>
                  </a:lnTo>
                  <a:lnTo>
                    <a:pt x="1742" y="473"/>
                  </a:lnTo>
                  <a:lnTo>
                    <a:pt x="1767" y="597"/>
                  </a:lnTo>
                  <a:lnTo>
                    <a:pt x="1742" y="697"/>
                  </a:lnTo>
                  <a:lnTo>
                    <a:pt x="1668" y="821"/>
                  </a:lnTo>
                  <a:lnTo>
                    <a:pt x="1568" y="921"/>
                  </a:lnTo>
                  <a:lnTo>
                    <a:pt x="1444" y="1045"/>
                  </a:lnTo>
                  <a:lnTo>
                    <a:pt x="1294" y="1170"/>
                  </a:lnTo>
                  <a:lnTo>
                    <a:pt x="1095" y="1269"/>
                  </a:lnTo>
                  <a:lnTo>
                    <a:pt x="871" y="1369"/>
                  </a:lnTo>
                  <a:lnTo>
                    <a:pt x="369" y="1560"/>
                  </a:lnTo>
                  <a:lnTo>
                    <a:pt x="369" y="1560"/>
                  </a:lnTo>
                  <a:lnTo>
                    <a:pt x="647" y="1120"/>
                  </a:lnTo>
                  <a:lnTo>
                    <a:pt x="971" y="672"/>
                  </a:lnTo>
                  <a:lnTo>
                    <a:pt x="1120" y="498"/>
                  </a:lnTo>
                  <a:lnTo>
                    <a:pt x="1294" y="349"/>
                  </a:lnTo>
                  <a:lnTo>
                    <a:pt x="1419" y="249"/>
                  </a:lnTo>
                  <a:lnTo>
                    <a:pt x="1543" y="199"/>
                  </a:lnTo>
                  <a:close/>
                  <a:moveTo>
                    <a:pt x="1419" y="0"/>
                  </a:moveTo>
                  <a:lnTo>
                    <a:pt x="1294" y="50"/>
                  </a:lnTo>
                  <a:lnTo>
                    <a:pt x="1195" y="149"/>
                  </a:lnTo>
                  <a:lnTo>
                    <a:pt x="1070" y="249"/>
                  </a:lnTo>
                  <a:lnTo>
                    <a:pt x="822" y="498"/>
                  </a:lnTo>
                  <a:lnTo>
                    <a:pt x="598" y="797"/>
                  </a:lnTo>
                  <a:lnTo>
                    <a:pt x="399" y="1095"/>
                  </a:lnTo>
                  <a:lnTo>
                    <a:pt x="224" y="1369"/>
                  </a:lnTo>
                  <a:lnTo>
                    <a:pt x="25" y="1717"/>
                  </a:lnTo>
                  <a:lnTo>
                    <a:pt x="0" y="1767"/>
                  </a:lnTo>
                  <a:lnTo>
                    <a:pt x="25" y="1817"/>
                  </a:lnTo>
                  <a:lnTo>
                    <a:pt x="75" y="1867"/>
                  </a:lnTo>
                  <a:lnTo>
                    <a:pt x="150" y="1867"/>
                  </a:lnTo>
                  <a:lnTo>
                    <a:pt x="423" y="1767"/>
                  </a:lnTo>
                  <a:lnTo>
                    <a:pt x="722" y="1668"/>
                  </a:lnTo>
                  <a:lnTo>
                    <a:pt x="996" y="1543"/>
                  </a:lnTo>
                  <a:lnTo>
                    <a:pt x="1270" y="1419"/>
                  </a:lnTo>
                  <a:lnTo>
                    <a:pt x="1469" y="1294"/>
                  </a:lnTo>
                  <a:lnTo>
                    <a:pt x="1668" y="1145"/>
                  </a:lnTo>
                  <a:lnTo>
                    <a:pt x="1817" y="971"/>
                  </a:lnTo>
                  <a:lnTo>
                    <a:pt x="1917" y="772"/>
                  </a:lnTo>
                  <a:lnTo>
                    <a:pt x="1966" y="622"/>
                  </a:lnTo>
                  <a:lnTo>
                    <a:pt x="1966" y="473"/>
                  </a:lnTo>
                  <a:lnTo>
                    <a:pt x="1917" y="324"/>
                  </a:lnTo>
                  <a:lnTo>
                    <a:pt x="1842" y="174"/>
                  </a:lnTo>
                  <a:lnTo>
                    <a:pt x="1792" y="100"/>
                  </a:lnTo>
                  <a:lnTo>
                    <a:pt x="1718" y="50"/>
                  </a:lnTo>
                  <a:lnTo>
                    <a:pt x="16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67"/>
            <p:cNvSpPr/>
            <p:nvPr/>
          </p:nvSpPr>
          <p:spPr>
            <a:xfrm>
              <a:off x="2979699" y="3970559"/>
              <a:ext cx="13739" cy="33429"/>
            </a:xfrm>
            <a:custGeom>
              <a:avLst/>
              <a:gdLst/>
              <a:ahLst/>
              <a:cxnLst/>
              <a:rect l="l" t="t" r="r" b="b"/>
              <a:pathLst>
                <a:path w="972" h="2365" extrusionOk="0">
                  <a:moveTo>
                    <a:pt x="598" y="249"/>
                  </a:moveTo>
                  <a:lnTo>
                    <a:pt x="648" y="274"/>
                  </a:lnTo>
                  <a:lnTo>
                    <a:pt x="723" y="399"/>
                  </a:lnTo>
                  <a:lnTo>
                    <a:pt x="747" y="573"/>
                  </a:lnTo>
                  <a:lnTo>
                    <a:pt x="747" y="772"/>
                  </a:lnTo>
                  <a:lnTo>
                    <a:pt x="723" y="1021"/>
                  </a:lnTo>
                  <a:lnTo>
                    <a:pt x="698" y="1270"/>
                  </a:lnTo>
                  <a:lnTo>
                    <a:pt x="648" y="1543"/>
                  </a:lnTo>
                  <a:lnTo>
                    <a:pt x="573" y="1792"/>
                  </a:lnTo>
                  <a:lnTo>
                    <a:pt x="474" y="1991"/>
                  </a:lnTo>
                  <a:lnTo>
                    <a:pt x="349" y="1643"/>
                  </a:lnTo>
                  <a:lnTo>
                    <a:pt x="250" y="1270"/>
                  </a:lnTo>
                  <a:lnTo>
                    <a:pt x="225" y="871"/>
                  </a:lnTo>
                  <a:lnTo>
                    <a:pt x="250" y="498"/>
                  </a:lnTo>
                  <a:lnTo>
                    <a:pt x="299" y="374"/>
                  </a:lnTo>
                  <a:lnTo>
                    <a:pt x="424" y="274"/>
                  </a:lnTo>
                  <a:lnTo>
                    <a:pt x="474" y="274"/>
                  </a:lnTo>
                  <a:lnTo>
                    <a:pt x="548" y="249"/>
                  </a:lnTo>
                  <a:close/>
                  <a:moveTo>
                    <a:pt x="499" y="0"/>
                  </a:moveTo>
                  <a:lnTo>
                    <a:pt x="374" y="50"/>
                  </a:lnTo>
                  <a:lnTo>
                    <a:pt x="275" y="100"/>
                  </a:lnTo>
                  <a:lnTo>
                    <a:pt x="175" y="175"/>
                  </a:lnTo>
                  <a:lnTo>
                    <a:pt x="100" y="274"/>
                  </a:lnTo>
                  <a:lnTo>
                    <a:pt x="51" y="399"/>
                  </a:lnTo>
                  <a:lnTo>
                    <a:pt x="1" y="523"/>
                  </a:lnTo>
                  <a:lnTo>
                    <a:pt x="1" y="647"/>
                  </a:lnTo>
                  <a:lnTo>
                    <a:pt x="1" y="946"/>
                  </a:lnTo>
                  <a:lnTo>
                    <a:pt x="51" y="1270"/>
                  </a:lnTo>
                  <a:lnTo>
                    <a:pt x="125" y="1568"/>
                  </a:lnTo>
                  <a:lnTo>
                    <a:pt x="299" y="2066"/>
                  </a:lnTo>
                  <a:lnTo>
                    <a:pt x="374" y="2290"/>
                  </a:lnTo>
                  <a:lnTo>
                    <a:pt x="424" y="2340"/>
                  </a:lnTo>
                  <a:lnTo>
                    <a:pt x="474" y="2365"/>
                  </a:lnTo>
                  <a:lnTo>
                    <a:pt x="523" y="2365"/>
                  </a:lnTo>
                  <a:lnTo>
                    <a:pt x="573" y="2315"/>
                  </a:lnTo>
                  <a:lnTo>
                    <a:pt x="673" y="2091"/>
                  </a:lnTo>
                  <a:lnTo>
                    <a:pt x="772" y="1817"/>
                  </a:lnTo>
                  <a:lnTo>
                    <a:pt x="847" y="1518"/>
                  </a:lnTo>
                  <a:lnTo>
                    <a:pt x="922" y="1195"/>
                  </a:lnTo>
                  <a:lnTo>
                    <a:pt x="971" y="871"/>
                  </a:lnTo>
                  <a:lnTo>
                    <a:pt x="971" y="573"/>
                  </a:lnTo>
                  <a:lnTo>
                    <a:pt x="922" y="299"/>
                  </a:lnTo>
                  <a:lnTo>
                    <a:pt x="872" y="199"/>
                  </a:lnTo>
                  <a:lnTo>
                    <a:pt x="822" y="125"/>
                  </a:lnTo>
                  <a:lnTo>
                    <a:pt x="723" y="50"/>
                  </a:lnTo>
                  <a:lnTo>
                    <a:pt x="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67"/>
            <p:cNvSpPr/>
            <p:nvPr/>
          </p:nvSpPr>
          <p:spPr>
            <a:xfrm>
              <a:off x="2590293" y="4026491"/>
              <a:ext cx="40115" cy="16552"/>
            </a:xfrm>
            <a:custGeom>
              <a:avLst/>
              <a:gdLst/>
              <a:ahLst/>
              <a:cxnLst/>
              <a:rect l="l" t="t" r="r" b="b"/>
              <a:pathLst>
                <a:path w="2838" h="1171" extrusionOk="0">
                  <a:moveTo>
                    <a:pt x="2514" y="224"/>
                  </a:moveTo>
                  <a:lnTo>
                    <a:pt x="2539" y="249"/>
                  </a:lnTo>
                  <a:lnTo>
                    <a:pt x="2588" y="299"/>
                  </a:lnTo>
                  <a:lnTo>
                    <a:pt x="2613" y="374"/>
                  </a:lnTo>
                  <a:lnTo>
                    <a:pt x="2613" y="473"/>
                  </a:lnTo>
                  <a:lnTo>
                    <a:pt x="2588" y="548"/>
                  </a:lnTo>
                  <a:lnTo>
                    <a:pt x="2563" y="647"/>
                  </a:lnTo>
                  <a:lnTo>
                    <a:pt x="2489" y="722"/>
                  </a:lnTo>
                  <a:lnTo>
                    <a:pt x="2364" y="797"/>
                  </a:lnTo>
                  <a:lnTo>
                    <a:pt x="2190" y="871"/>
                  </a:lnTo>
                  <a:lnTo>
                    <a:pt x="1991" y="921"/>
                  </a:lnTo>
                  <a:lnTo>
                    <a:pt x="1742" y="946"/>
                  </a:lnTo>
                  <a:lnTo>
                    <a:pt x="1145" y="946"/>
                  </a:lnTo>
                  <a:lnTo>
                    <a:pt x="821" y="921"/>
                  </a:lnTo>
                  <a:lnTo>
                    <a:pt x="448" y="871"/>
                  </a:lnTo>
                  <a:lnTo>
                    <a:pt x="1021" y="598"/>
                  </a:lnTo>
                  <a:lnTo>
                    <a:pt x="1618" y="374"/>
                  </a:lnTo>
                  <a:lnTo>
                    <a:pt x="1892" y="299"/>
                  </a:lnTo>
                  <a:lnTo>
                    <a:pt x="2140" y="224"/>
                  </a:lnTo>
                  <a:close/>
                  <a:moveTo>
                    <a:pt x="2215" y="0"/>
                  </a:moveTo>
                  <a:lnTo>
                    <a:pt x="2041" y="25"/>
                  </a:lnTo>
                  <a:lnTo>
                    <a:pt x="1643" y="150"/>
                  </a:lnTo>
                  <a:lnTo>
                    <a:pt x="1220" y="299"/>
                  </a:lnTo>
                  <a:lnTo>
                    <a:pt x="821" y="448"/>
                  </a:lnTo>
                  <a:lnTo>
                    <a:pt x="473" y="623"/>
                  </a:lnTo>
                  <a:lnTo>
                    <a:pt x="50" y="822"/>
                  </a:lnTo>
                  <a:lnTo>
                    <a:pt x="0" y="871"/>
                  </a:lnTo>
                  <a:lnTo>
                    <a:pt x="0" y="946"/>
                  </a:lnTo>
                  <a:lnTo>
                    <a:pt x="25" y="996"/>
                  </a:lnTo>
                  <a:lnTo>
                    <a:pt x="75" y="1021"/>
                  </a:lnTo>
                  <a:lnTo>
                    <a:pt x="722" y="1120"/>
                  </a:lnTo>
                  <a:lnTo>
                    <a:pt x="1095" y="1170"/>
                  </a:lnTo>
                  <a:lnTo>
                    <a:pt x="1817" y="1170"/>
                  </a:lnTo>
                  <a:lnTo>
                    <a:pt x="2140" y="1120"/>
                  </a:lnTo>
                  <a:lnTo>
                    <a:pt x="2290" y="1071"/>
                  </a:lnTo>
                  <a:lnTo>
                    <a:pt x="2414" y="1021"/>
                  </a:lnTo>
                  <a:lnTo>
                    <a:pt x="2539" y="946"/>
                  </a:lnTo>
                  <a:lnTo>
                    <a:pt x="2638" y="871"/>
                  </a:lnTo>
                  <a:lnTo>
                    <a:pt x="2738" y="772"/>
                  </a:lnTo>
                  <a:lnTo>
                    <a:pt x="2787" y="647"/>
                  </a:lnTo>
                  <a:lnTo>
                    <a:pt x="2837" y="498"/>
                  </a:lnTo>
                  <a:lnTo>
                    <a:pt x="2837" y="349"/>
                  </a:lnTo>
                  <a:lnTo>
                    <a:pt x="2812" y="249"/>
                  </a:lnTo>
                  <a:lnTo>
                    <a:pt x="2787" y="175"/>
                  </a:lnTo>
                  <a:lnTo>
                    <a:pt x="2713" y="100"/>
                  </a:lnTo>
                  <a:lnTo>
                    <a:pt x="2638" y="50"/>
                  </a:lnTo>
                  <a:lnTo>
                    <a:pt x="2539" y="25"/>
                  </a:lnTo>
                  <a:lnTo>
                    <a:pt x="23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67"/>
            <p:cNvSpPr/>
            <p:nvPr/>
          </p:nvSpPr>
          <p:spPr>
            <a:xfrm>
              <a:off x="2590293" y="4011720"/>
              <a:ext cx="23931" cy="29556"/>
            </a:xfrm>
            <a:custGeom>
              <a:avLst/>
              <a:gdLst/>
              <a:ahLst/>
              <a:cxnLst/>
              <a:rect l="l" t="t" r="r" b="b"/>
              <a:pathLst>
                <a:path w="1693" h="2091" extrusionOk="0">
                  <a:moveTo>
                    <a:pt x="1394" y="224"/>
                  </a:moveTo>
                  <a:lnTo>
                    <a:pt x="1444" y="274"/>
                  </a:lnTo>
                  <a:lnTo>
                    <a:pt x="1468" y="299"/>
                  </a:lnTo>
                  <a:lnTo>
                    <a:pt x="1493" y="349"/>
                  </a:lnTo>
                  <a:lnTo>
                    <a:pt x="1493" y="398"/>
                  </a:lnTo>
                  <a:lnTo>
                    <a:pt x="1468" y="473"/>
                  </a:lnTo>
                  <a:lnTo>
                    <a:pt x="1394" y="647"/>
                  </a:lnTo>
                  <a:lnTo>
                    <a:pt x="1269" y="846"/>
                  </a:lnTo>
                  <a:lnTo>
                    <a:pt x="1095" y="1045"/>
                  </a:lnTo>
                  <a:lnTo>
                    <a:pt x="896" y="1269"/>
                  </a:lnTo>
                  <a:lnTo>
                    <a:pt x="697" y="1468"/>
                  </a:lnTo>
                  <a:lnTo>
                    <a:pt x="473" y="1643"/>
                  </a:lnTo>
                  <a:lnTo>
                    <a:pt x="249" y="1792"/>
                  </a:lnTo>
                  <a:lnTo>
                    <a:pt x="249" y="1792"/>
                  </a:lnTo>
                  <a:lnTo>
                    <a:pt x="274" y="1593"/>
                  </a:lnTo>
                  <a:lnTo>
                    <a:pt x="299" y="1419"/>
                  </a:lnTo>
                  <a:lnTo>
                    <a:pt x="423" y="1045"/>
                  </a:lnTo>
                  <a:lnTo>
                    <a:pt x="597" y="697"/>
                  </a:lnTo>
                  <a:lnTo>
                    <a:pt x="697" y="523"/>
                  </a:lnTo>
                  <a:lnTo>
                    <a:pt x="821" y="373"/>
                  </a:lnTo>
                  <a:lnTo>
                    <a:pt x="921" y="299"/>
                  </a:lnTo>
                  <a:lnTo>
                    <a:pt x="1021" y="249"/>
                  </a:lnTo>
                  <a:lnTo>
                    <a:pt x="1145" y="224"/>
                  </a:lnTo>
                  <a:close/>
                  <a:moveTo>
                    <a:pt x="1120" y="0"/>
                  </a:moveTo>
                  <a:lnTo>
                    <a:pt x="946" y="50"/>
                  </a:lnTo>
                  <a:lnTo>
                    <a:pt x="797" y="100"/>
                  </a:lnTo>
                  <a:lnTo>
                    <a:pt x="672" y="199"/>
                  </a:lnTo>
                  <a:lnTo>
                    <a:pt x="573" y="299"/>
                  </a:lnTo>
                  <a:lnTo>
                    <a:pt x="473" y="423"/>
                  </a:lnTo>
                  <a:lnTo>
                    <a:pt x="324" y="672"/>
                  </a:lnTo>
                  <a:lnTo>
                    <a:pt x="199" y="971"/>
                  </a:lnTo>
                  <a:lnTo>
                    <a:pt x="125" y="1244"/>
                  </a:lnTo>
                  <a:lnTo>
                    <a:pt x="50" y="1518"/>
                  </a:lnTo>
                  <a:lnTo>
                    <a:pt x="25" y="1742"/>
                  </a:lnTo>
                  <a:lnTo>
                    <a:pt x="0" y="1991"/>
                  </a:lnTo>
                  <a:lnTo>
                    <a:pt x="0" y="2041"/>
                  </a:lnTo>
                  <a:lnTo>
                    <a:pt x="50" y="2066"/>
                  </a:lnTo>
                  <a:lnTo>
                    <a:pt x="75" y="2066"/>
                  </a:lnTo>
                  <a:lnTo>
                    <a:pt x="149" y="2091"/>
                  </a:lnTo>
                  <a:lnTo>
                    <a:pt x="373" y="1966"/>
                  </a:lnTo>
                  <a:lnTo>
                    <a:pt x="647" y="1767"/>
                  </a:lnTo>
                  <a:lnTo>
                    <a:pt x="896" y="1543"/>
                  </a:lnTo>
                  <a:lnTo>
                    <a:pt x="1170" y="1294"/>
                  </a:lnTo>
                  <a:lnTo>
                    <a:pt x="1394" y="1020"/>
                  </a:lnTo>
                  <a:lnTo>
                    <a:pt x="1568" y="772"/>
                  </a:lnTo>
                  <a:lnTo>
                    <a:pt x="1618" y="647"/>
                  </a:lnTo>
                  <a:lnTo>
                    <a:pt x="1668" y="523"/>
                  </a:lnTo>
                  <a:lnTo>
                    <a:pt x="1692" y="398"/>
                  </a:lnTo>
                  <a:lnTo>
                    <a:pt x="1692" y="299"/>
                  </a:lnTo>
                  <a:lnTo>
                    <a:pt x="1668" y="199"/>
                  </a:lnTo>
                  <a:lnTo>
                    <a:pt x="1593" y="100"/>
                  </a:lnTo>
                  <a:lnTo>
                    <a:pt x="1543" y="75"/>
                  </a:lnTo>
                  <a:lnTo>
                    <a:pt x="1468" y="50"/>
                  </a:lnTo>
                  <a:lnTo>
                    <a:pt x="1369" y="25"/>
                  </a:lnTo>
                  <a:lnTo>
                    <a:pt x="12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67"/>
            <p:cNvSpPr/>
            <p:nvPr/>
          </p:nvSpPr>
          <p:spPr>
            <a:xfrm>
              <a:off x="2138963" y="2081176"/>
              <a:ext cx="210018" cy="473155"/>
            </a:xfrm>
            <a:custGeom>
              <a:avLst/>
              <a:gdLst/>
              <a:ahLst/>
              <a:cxnLst/>
              <a:rect l="l" t="t" r="r" b="b"/>
              <a:pathLst>
                <a:path w="14858" h="33474" extrusionOk="0">
                  <a:moveTo>
                    <a:pt x="8686" y="1"/>
                  </a:moveTo>
                  <a:lnTo>
                    <a:pt x="7616" y="2091"/>
                  </a:lnTo>
                  <a:lnTo>
                    <a:pt x="6595" y="4182"/>
                  </a:lnTo>
                  <a:lnTo>
                    <a:pt x="5625" y="6297"/>
                  </a:lnTo>
                  <a:lnTo>
                    <a:pt x="4679" y="8412"/>
                  </a:lnTo>
                  <a:lnTo>
                    <a:pt x="3783" y="10578"/>
                  </a:lnTo>
                  <a:lnTo>
                    <a:pt x="2912" y="12743"/>
                  </a:lnTo>
                  <a:lnTo>
                    <a:pt x="2091" y="14933"/>
                  </a:lnTo>
                  <a:lnTo>
                    <a:pt x="1295" y="17173"/>
                  </a:lnTo>
                  <a:lnTo>
                    <a:pt x="921" y="18317"/>
                  </a:lnTo>
                  <a:lnTo>
                    <a:pt x="598" y="19462"/>
                  </a:lnTo>
                  <a:lnTo>
                    <a:pt x="249" y="20632"/>
                  </a:lnTo>
                  <a:lnTo>
                    <a:pt x="125" y="21130"/>
                  </a:lnTo>
                  <a:lnTo>
                    <a:pt x="50" y="21602"/>
                  </a:lnTo>
                  <a:lnTo>
                    <a:pt x="0" y="22100"/>
                  </a:lnTo>
                  <a:lnTo>
                    <a:pt x="0" y="22623"/>
                  </a:lnTo>
                  <a:lnTo>
                    <a:pt x="25" y="23071"/>
                  </a:lnTo>
                  <a:lnTo>
                    <a:pt x="75" y="23544"/>
                  </a:lnTo>
                  <a:lnTo>
                    <a:pt x="150" y="23991"/>
                  </a:lnTo>
                  <a:lnTo>
                    <a:pt x="249" y="24439"/>
                  </a:lnTo>
                  <a:lnTo>
                    <a:pt x="399" y="24887"/>
                  </a:lnTo>
                  <a:lnTo>
                    <a:pt x="548" y="25335"/>
                  </a:lnTo>
                  <a:lnTo>
                    <a:pt x="747" y="25758"/>
                  </a:lnTo>
                  <a:lnTo>
                    <a:pt x="946" y="26157"/>
                  </a:lnTo>
                  <a:lnTo>
                    <a:pt x="1344" y="26829"/>
                  </a:lnTo>
                  <a:lnTo>
                    <a:pt x="1792" y="27451"/>
                  </a:lnTo>
                  <a:lnTo>
                    <a:pt x="2290" y="28048"/>
                  </a:lnTo>
                  <a:lnTo>
                    <a:pt x="2813" y="28596"/>
                  </a:lnTo>
                  <a:lnTo>
                    <a:pt x="3310" y="29043"/>
                  </a:lnTo>
                  <a:lnTo>
                    <a:pt x="3808" y="29467"/>
                  </a:lnTo>
                  <a:lnTo>
                    <a:pt x="4331" y="29865"/>
                  </a:lnTo>
                  <a:lnTo>
                    <a:pt x="4853" y="30263"/>
                  </a:lnTo>
                  <a:lnTo>
                    <a:pt x="5401" y="30636"/>
                  </a:lnTo>
                  <a:lnTo>
                    <a:pt x="5948" y="30985"/>
                  </a:lnTo>
                  <a:lnTo>
                    <a:pt x="6521" y="31308"/>
                  </a:lnTo>
                  <a:lnTo>
                    <a:pt x="7093" y="31607"/>
                  </a:lnTo>
                  <a:lnTo>
                    <a:pt x="7641" y="31905"/>
                  </a:lnTo>
                  <a:lnTo>
                    <a:pt x="8213" y="32154"/>
                  </a:lnTo>
                  <a:lnTo>
                    <a:pt x="8761" y="32403"/>
                  </a:lnTo>
                  <a:lnTo>
                    <a:pt x="9333" y="32652"/>
                  </a:lnTo>
                  <a:lnTo>
                    <a:pt x="9930" y="32876"/>
                  </a:lnTo>
                  <a:lnTo>
                    <a:pt x="10503" y="33100"/>
                  </a:lnTo>
                  <a:lnTo>
                    <a:pt x="11100" y="33299"/>
                  </a:lnTo>
                  <a:lnTo>
                    <a:pt x="11672" y="33473"/>
                  </a:lnTo>
                  <a:lnTo>
                    <a:pt x="13066" y="30338"/>
                  </a:lnTo>
                  <a:lnTo>
                    <a:pt x="12195" y="29715"/>
                  </a:lnTo>
                  <a:lnTo>
                    <a:pt x="11324" y="29068"/>
                  </a:lnTo>
                  <a:lnTo>
                    <a:pt x="10478" y="28421"/>
                  </a:lnTo>
                  <a:lnTo>
                    <a:pt x="9656" y="27749"/>
                  </a:lnTo>
                  <a:lnTo>
                    <a:pt x="8885" y="27053"/>
                  </a:lnTo>
                  <a:lnTo>
                    <a:pt x="8163" y="26356"/>
                  </a:lnTo>
                  <a:lnTo>
                    <a:pt x="7815" y="26007"/>
                  </a:lnTo>
                  <a:lnTo>
                    <a:pt x="7516" y="25659"/>
                  </a:lnTo>
                  <a:lnTo>
                    <a:pt x="7218" y="25286"/>
                  </a:lnTo>
                  <a:lnTo>
                    <a:pt x="6944" y="24937"/>
                  </a:lnTo>
                  <a:lnTo>
                    <a:pt x="6720" y="24614"/>
                  </a:lnTo>
                  <a:lnTo>
                    <a:pt x="6521" y="24290"/>
                  </a:lnTo>
                  <a:lnTo>
                    <a:pt x="6347" y="23967"/>
                  </a:lnTo>
                  <a:lnTo>
                    <a:pt x="6222" y="23593"/>
                  </a:lnTo>
                  <a:lnTo>
                    <a:pt x="6147" y="23394"/>
                  </a:lnTo>
                  <a:lnTo>
                    <a:pt x="6098" y="23195"/>
                  </a:lnTo>
                  <a:lnTo>
                    <a:pt x="6098" y="22971"/>
                  </a:lnTo>
                  <a:lnTo>
                    <a:pt x="6123" y="22747"/>
                  </a:lnTo>
                  <a:lnTo>
                    <a:pt x="6172" y="22598"/>
                  </a:lnTo>
                  <a:lnTo>
                    <a:pt x="6222" y="22473"/>
                  </a:lnTo>
                  <a:lnTo>
                    <a:pt x="6595" y="21478"/>
                  </a:lnTo>
                  <a:lnTo>
                    <a:pt x="6770" y="20980"/>
                  </a:lnTo>
                  <a:lnTo>
                    <a:pt x="6969" y="20458"/>
                  </a:lnTo>
                  <a:lnTo>
                    <a:pt x="7392" y="19437"/>
                  </a:lnTo>
                  <a:lnTo>
                    <a:pt x="8263" y="17396"/>
                  </a:lnTo>
                  <a:lnTo>
                    <a:pt x="9134" y="15356"/>
                  </a:lnTo>
                  <a:lnTo>
                    <a:pt x="10055" y="13315"/>
                  </a:lnTo>
                  <a:lnTo>
                    <a:pt x="11000" y="11299"/>
                  </a:lnTo>
                  <a:lnTo>
                    <a:pt x="12917" y="7218"/>
                  </a:lnTo>
                  <a:lnTo>
                    <a:pt x="14858" y="3186"/>
                  </a:lnTo>
                  <a:lnTo>
                    <a:pt x="8686" y="1"/>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67"/>
            <p:cNvSpPr/>
            <p:nvPr/>
          </p:nvSpPr>
          <p:spPr>
            <a:xfrm>
              <a:off x="2160420" y="2036156"/>
              <a:ext cx="214598" cy="284594"/>
            </a:xfrm>
            <a:custGeom>
              <a:avLst/>
              <a:gdLst/>
              <a:ahLst/>
              <a:cxnLst/>
              <a:rect l="l" t="t" r="r" b="b"/>
              <a:pathLst>
                <a:path w="15182" h="20134" extrusionOk="0">
                  <a:moveTo>
                    <a:pt x="10528" y="0"/>
                  </a:moveTo>
                  <a:lnTo>
                    <a:pt x="10105" y="25"/>
                  </a:lnTo>
                  <a:lnTo>
                    <a:pt x="9681" y="75"/>
                  </a:lnTo>
                  <a:lnTo>
                    <a:pt x="9234" y="149"/>
                  </a:lnTo>
                  <a:lnTo>
                    <a:pt x="8761" y="249"/>
                  </a:lnTo>
                  <a:lnTo>
                    <a:pt x="8288" y="398"/>
                  </a:lnTo>
                  <a:lnTo>
                    <a:pt x="8114" y="448"/>
                  </a:lnTo>
                  <a:lnTo>
                    <a:pt x="7915" y="548"/>
                  </a:lnTo>
                  <a:lnTo>
                    <a:pt x="7715" y="647"/>
                  </a:lnTo>
                  <a:lnTo>
                    <a:pt x="7516" y="772"/>
                  </a:lnTo>
                  <a:lnTo>
                    <a:pt x="7118" y="1070"/>
                  </a:lnTo>
                  <a:lnTo>
                    <a:pt x="6745" y="1444"/>
                  </a:lnTo>
                  <a:lnTo>
                    <a:pt x="6347" y="1842"/>
                  </a:lnTo>
                  <a:lnTo>
                    <a:pt x="5973" y="2315"/>
                  </a:lnTo>
                  <a:lnTo>
                    <a:pt x="5600" y="2812"/>
                  </a:lnTo>
                  <a:lnTo>
                    <a:pt x="5227" y="3360"/>
                  </a:lnTo>
                  <a:lnTo>
                    <a:pt x="4878" y="3957"/>
                  </a:lnTo>
                  <a:lnTo>
                    <a:pt x="4505" y="4554"/>
                  </a:lnTo>
                  <a:lnTo>
                    <a:pt x="4157" y="5201"/>
                  </a:lnTo>
                  <a:lnTo>
                    <a:pt x="3833" y="5873"/>
                  </a:lnTo>
                  <a:lnTo>
                    <a:pt x="3186" y="7242"/>
                  </a:lnTo>
                  <a:lnTo>
                    <a:pt x="2564" y="8636"/>
                  </a:lnTo>
                  <a:lnTo>
                    <a:pt x="2016" y="10005"/>
                  </a:lnTo>
                  <a:lnTo>
                    <a:pt x="1519" y="11324"/>
                  </a:lnTo>
                  <a:lnTo>
                    <a:pt x="1071" y="12568"/>
                  </a:lnTo>
                  <a:lnTo>
                    <a:pt x="697" y="13663"/>
                  </a:lnTo>
                  <a:lnTo>
                    <a:pt x="175" y="15281"/>
                  </a:lnTo>
                  <a:lnTo>
                    <a:pt x="1" y="15903"/>
                  </a:lnTo>
                  <a:lnTo>
                    <a:pt x="9681" y="20134"/>
                  </a:lnTo>
                  <a:lnTo>
                    <a:pt x="10204" y="18964"/>
                  </a:lnTo>
                  <a:lnTo>
                    <a:pt x="10752" y="17670"/>
                  </a:lnTo>
                  <a:lnTo>
                    <a:pt x="11473" y="16027"/>
                  </a:lnTo>
                  <a:lnTo>
                    <a:pt x="12270" y="14136"/>
                  </a:lnTo>
                  <a:lnTo>
                    <a:pt x="13091" y="12070"/>
                  </a:lnTo>
                  <a:lnTo>
                    <a:pt x="13887" y="9955"/>
                  </a:lnTo>
                  <a:lnTo>
                    <a:pt x="14261" y="8910"/>
                  </a:lnTo>
                  <a:lnTo>
                    <a:pt x="14609" y="7889"/>
                  </a:lnTo>
                  <a:lnTo>
                    <a:pt x="14783" y="7367"/>
                  </a:lnTo>
                  <a:lnTo>
                    <a:pt x="14933" y="6819"/>
                  </a:lnTo>
                  <a:lnTo>
                    <a:pt x="15032" y="6321"/>
                  </a:lnTo>
                  <a:lnTo>
                    <a:pt x="15107" y="5824"/>
                  </a:lnTo>
                  <a:lnTo>
                    <a:pt x="15157" y="5351"/>
                  </a:lnTo>
                  <a:lnTo>
                    <a:pt x="15181" y="4903"/>
                  </a:lnTo>
                  <a:lnTo>
                    <a:pt x="15181" y="4455"/>
                  </a:lnTo>
                  <a:lnTo>
                    <a:pt x="15157" y="4032"/>
                  </a:lnTo>
                  <a:lnTo>
                    <a:pt x="15107" y="3634"/>
                  </a:lnTo>
                  <a:lnTo>
                    <a:pt x="15032" y="3235"/>
                  </a:lnTo>
                  <a:lnTo>
                    <a:pt x="14933" y="2862"/>
                  </a:lnTo>
                  <a:lnTo>
                    <a:pt x="14808" y="2539"/>
                  </a:lnTo>
                  <a:lnTo>
                    <a:pt x="14659" y="2190"/>
                  </a:lnTo>
                  <a:lnTo>
                    <a:pt x="14485" y="1892"/>
                  </a:lnTo>
                  <a:lnTo>
                    <a:pt x="14310" y="1618"/>
                  </a:lnTo>
                  <a:lnTo>
                    <a:pt x="14086" y="1344"/>
                  </a:lnTo>
                  <a:lnTo>
                    <a:pt x="13862" y="1120"/>
                  </a:lnTo>
                  <a:lnTo>
                    <a:pt x="13614" y="896"/>
                  </a:lnTo>
                  <a:lnTo>
                    <a:pt x="13340" y="697"/>
                  </a:lnTo>
                  <a:lnTo>
                    <a:pt x="13041" y="523"/>
                  </a:lnTo>
                  <a:lnTo>
                    <a:pt x="12743" y="373"/>
                  </a:lnTo>
                  <a:lnTo>
                    <a:pt x="12394" y="249"/>
                  </a:lnTo>
                  <a:lnTo>
                    <a:pt x="12071" y="149"/>
                  </a:lnTo>
                  <a:lnTo>
                    <a:pt x="11697" y="75"/>
                  </a:lnTo>
                  <a:lnTo>
                    <a:pt x="11324" y="25"/>
                  </a:lnTo>
                  <a:lnTo>
                    <a:pt x="109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67"/>
            <p:cNvSpPr/>
            <p:nvPr/>
          </p:nvSpPr>
          <p:spPr>
            <a:xfrm>
              <a:off x="2281076" y="2504364"/>
              <a:ext cx="85149" cy="79156"/>
            </a:xfrm>
            <a:custGeom>
              <a:avLst/>
              <a:gdLst/>
              <a:ahLst/>
              <a:cxnLst/>
              <a:rect l="l" t="t" r="r" b="b"/>
              <a:pathLst>
                <a:path w="6024" h="5600" extrusionOk="0">
                  <a:moveTo>
                    <a:pt x="1369" y="0"/>
                  </a:moveTo>
                  <a:lnTo>
                    <a:pt x="1" y="2414"/>
                  </a:lnTo>
                  <a:lnTo>
                    <a:pt x="26" y="2614"/>
                  </a:lnTo>
                  <a:lnTo>
                    <a:pt x="50" y="2813"/>
                  </a:lnTo>
                  <a:lnTo>
                    <a:pt x="100" y="3012"/>
                  </a:lnTo>
                  <a:lnTo>
                    <a:pt x="175" y="3211"/>
                  </a:lnTo>
                  <a:lnTo>
                    <a:pt x="250" y="3385"/>
                  </a:lnTo>
                  <a:lnTo>
                    <a:pt x="374" y="3559"/>
                  </a:lnTo>
                  <a:lnTo>
                    <a:pt x="498" y="3709"/>
                  </a:lnTo>
                  <a:lnTo>
                    <a:pt x="623" y="3858"/>
                  </a:lnTo>
                  <a:lnTo>
                    <a:pt x="946" y="4156"/>
                  </a:lnTo>
                  <a:lnTo>
                    <a:pt x="1295" y="4430"/>
                  </a:lnTo>
                  <a:lnTo>
                    <a:pt x="1668" y="4654"/>
                  </a:lnTo>
                  <a:lnTo>
                    <a:pt x="2041" y="4853"/>
                  </a:lnTo>
                  <a:lnTo>
                    <a:pt x="2440" y="5052"/>
                  </a:lnTo>
                  <a:lnTo>
                    <a:pt x="2813" y="5202"/>
                  </a:lnTo>
                  <a:lnTo>
                    <a:pt x="3485" y="5426"/>
                  </a:lnTo>
                  <a:lnTo>
                    <a:pt x="3958" y="5575"/>
                  </a:lnTo>
                  <a:lnTo>
                    <a:pt x="4132" y="5600"/>
                  </a:lnTo>
                  <a:lnTo>
                    <a:pt x="6023" y="473"/>
                  </a:lnTo>
                  <a:lnTo>
                    <a:pt x="1369"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67"/>
            <p:cNvSpPr/>
            <p:nvPr/>
          </p:nvSpPr>
          <p:spPr>
            <a:xfrm>
              <a:off x="2338775" y="2511050"/>
              <a:ext cx="83736" cy="92528"/>
            </a:xfrm>
            <a:custGeom>
              <a:avLst/>
              <a:gdLst/>
              <a:ahLst/>
              <a:cxnLst/>
              <a:rect l="l" t="t" r="r" b="b"/>
              <a:pathLst>
                <a:path w="5924" h="6546" extrusionOk="0">
                  <a:moveTo>
                    <a:pt x="1892" y="0"/>
                  </a:moveTo>
                  <a:lnTo>
                    <a:pt x="0" y="5152"/>
                  </a:lnTo>
                  <a:lnTo>
                    <a:pt x="3484" y="6545"/>
                  </a:lnTo>
                  <a:lnTo>
                    <a:pt x="5923" y="2315"/>
                  </a:lnTo>
                  <a:lnTo>
                    <a:pt x="1892"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67"/>
            <p:cNvSpPr/>
            <p:nvPr/>
          </p:nvSpPr>
          <p:spPr>
            <a:xfrm>
              <a:off x="2429183" y="1733978"/>
              <a:ext cx="89361" cy="89361"/>
            </a:xfrm>
            <a:custGeom>
              <a:avLst/>
              <a:gdLst/>
              <a:ahLst/>
              <a:cxnLst/>
              <a:rect l="l" t="t" r="r" b="b"/>
              <a:pathLst>
                <a:path w="6322" h="6322" extrusionOk="0">
                  <a:moveTo>
                    <a:pt x="3186" y="299"/>
                  </a:moveTo>
                  <a:lnTo>
                    <a:pt x="3186" y="324"/>
                  </a:lnTo>
                  <a:lnTo>
                    <a:pt x="3484" y="324"/>
                  </a:lnTo>
                  <a:lnTo>
                    <a:pt x="3758" y="374"/>
                  </a:lnTo>
                  <a:lnTo>
                    <a:pt x="4032" y="448"/>
                  </a:lnTo>
                  <a:lnTo>
                    <a:pt x="4305" y="523"/>
                  </a:lnTo>
                  <a:lnTo>
                    <a:pt x="4554" y="647"/>
                  </a:lnTo>
                  <a:lnTo>
                    <a:pt x="4778" y="797"/>
                  </a:lnTo>
                  <a:lnTo>
                    <a:pt x="5002" y="971"/>
                  </a:lnTo>
                  <a:lnTo>
                    <a:pt x="5201" y="1145"/>
                  </a:lnTo>
                  <a:lnTo>
                    <a:pt x="5376" y="1344"/>
                  </a:lnTo>
                  <a:lnTo>
                    <a:pt x="5550" y="1568"/>
                  </a:lnTo>
                  <a:lnTo>
                    <a:pt x="5699" y="1792"/>
                  </a:lnTo>
                  <a:lnTo>
                    <a:pt x="5824" y="2041"/>
                  </a:lnTo>
                  <a:lnTo>
                    <a:pt x="5923" y="2315"/>
                  </a:lnTo>
                  <a:lnTo>
                    <a:pt x="5973" y="2589"/>
                  </a:lnTo>
                  <a:lnTo>
                    <a:pt x="6023" y="2862"/>
                  </a:lnTo>
                  <a:lnTo>
                    <a:pt x="6047" y="3161"/>
                  </a:lnTo>
                  <a:lnTo>
                    <a:pt x="6023" y="3435"/>
                  </a:lnTo>
                  <a:lnTo>
                    <a:pt x="5998" y="3733"/>
                  </a:lnTo>
                  <a:lnTo>
                    <a:pt x="5923" y="4007"/>
                  </a:lnTo>
                  <a:lnTo>
                    <a:pt x="5824" y="4256"/>
                  </a:lnTo>
                  <a:lnTo>
                    <a:pt x="5699" y="4505"/>
                  </a:lnTo>
                  <a:lnTo>
                    <a:pt x="5550" y="4754"/>
                  </a:lnTo>
                  <a:lnTo>
                    <a:pt x="5400" y="4978"/>
                  </a:lnTo>
                  <a:lnTo>
                    <a:pt x="5201" y="5177"/>
                  </a:lnTo>
                  <a:lnTo>
                    <a:pt x="5002" y="5351"/>
                  </a:lnTo>
                  <a:lnTo>
                    <a:pt x="4778" y="5525"/>
                  </a:lnTo>
                  <a:lnTo>
                    <a:pt x="4554" y="5675"/>
                  </a:lnTo>
                  <a:lnTo>
                    <a:pt x="4305" y="5774"/>
                  </a:lnTo>
                  <a:lnTo>
                    <a:pt x="4032" y="5874"/>
                  </a:lnTo>
                  <a:lnTo>
                    <a:pt x="3758" y="5948"/>
                  </a:lnTo>
                  <a:lnTo>
                    <a:pt x="3484" y="5998"/>
                  </a:lnTo>
                  <a:lnTo>
                    <a:pt x="2887" y="5998"/>
                  </a:lnTo>
                  <a:lnTo>
                    <a:pt x="2613" y="5948"/>
                  </a:lnTo>
                  <a:lnTo>
                    <a:pt x="2339" y="5874"/>
                  </a:lnTo>
                  <a:lnTo>
                    <a:pt x="2066" y="5774"/>
                  </a:lnTo>
                  <a:lnTo>
                    <a:pt x="1817" y="5675"/>
                  </a:lnTo>
                  <a:lnTo>
                    <a:pt x="1593" y="5525"/>
                  </a:lnTo>
                  <a:lnTo>
                    <a:pt x="1369" y="5351"/>
                  </a:lnTo>
                  <a:lnTo>
                    <a:pt x="1170" y="5177"/>
                  </a:lnTo>
                  <a:lnTo>
                    <a:pt x="995" y="4978"/>
                  </a:lnTo>
                  <a:lnTo>
                    <a:pt x="821" y="4754"/>
                  </a:lnTo>
                  <a:lnTo>
                    <a:pt x="672" y="4505"/>
                  </a:lnTo>
                  <a:lnTo>
                    <a:pt x="548" y="4256"/>
                  </a:lnTo>
                  <a:lnTo>
                    <a:pt x="448" y="4007"/>
                  </a:lnTo>
                  <a:lnTo>
                    <a:pt x="398" y="3733"/>
                  </a:lnTo>
                  <a:lnTo>
                    <a:pt x="348" y="3435"/>
                  </a:lnTo>
                  <a:lnTo>
                    <a:pt x="324" y="3161"/>
                  </a:lnTo>
                  <a:lnTo>
                    <a:pt x="348" y="2862"/>
                  </a:lnTo>
                  <a:lnTo>
                    <a:pt x="398" y="2589"/>
                  </a:lnTo>
                  <a:lnTo>
                    <a:pt x="448" y="2315"/>
                  </a:lnTo>
                  <a:lnTo>
                    <a:pt x="548" y="2041"/>
                  </a:lnTo>
                  <a:lnTo>
                    <a:pt x="672" y="1792"/>
                  </a:lnTo>
                  <a:lnTo>
                    <a:pt x="821" y="1543"/>
                  </a:lnTo>
                  <a:lnTo>
                    <a:pt x="995" y="1344"/>
                  </a:lnTo>
                  <a:lnTo>
                    <a:pt x="1170" y="1120"/>
                  </a:lnTo>
                  <a:lnTo>
                    <a:pt x="1369" y="946"/>
                  </a:lnTo>
                  <a:lnTo>
                    <a:pt x="1593" y="772"/>
                  </a:lnTo>
                  <a:lnTo>
                    <a:pt x="1817" y="647"/>
                  </a:lnTo>
                  <a:lnTo>
                    <a:pt x="2066" y="523"/>
                  </a:lnTo>
                  <a:lnTo>
                    <a:pt x="2339" y="423"/>
                  </a:lnTo>
                  <a:lnTo>
                    <a:pt x="2613" y="349"/>
                  </a:lnTo>
                  <a:lnTo>
                    <a:pt x="2887" y="299"/>
                  </a:lnTo>
                  <a:close/>
                  <a:moveTo>
                    <a:pt x="3136" y="0"/>
                  </a:moveTo>
                  <a:lnTo>
                    <a:pt x="2812" y="25"/>
                  </a:lnTo>
                  <a:lnTo>
                    <a:pt x="2514" y="75"/>
                  </a:lnTo>
                  <a:lnTo>
                    <a:pt x="2215" y="150"/>
                  </a:lnTo>
                  <a:lnTo>
                    <a:pt x="1916" y="274"/>
                  </a:lnTo>
                  <a:lnTo>
                    <a:pt x="1643" y="399"/>
                  </a:lnTo>
                  <a:lnTo>
                    <a:pt x="1369" y="573"/>
                  </a:lnTo>
                  <a:lnTo>
                    <a:pt x="1145" y="747"/>
                  </a:lnTo>
                  <a:lnTo>
                    <a:pt x="921" y="946"/>
                  </a:lnTo>
                  <a:lnTo>
                    <a:pt x="722" y="1170"/>
                  </a:lnTo>
                  <a:lnTo>
                    <a:pt x="523" y="1419"/>
                  </a:lnTo>
                  <a:lnTo>
                    <a:pt x="373" y="1693"/>
                  </a:lnTo>
                  <a:lnTo>
                    <a:pt x="249" y="1966"/>
                  </a:lnTo>
                  <a:lnTo>
                    <a:pt x="149" y="2240"/>
                  </a:lnTo>
                  <a:lnTo>
                    <a:pt x="75" y="2564"/>
                  </a:lnTo>
                  <a:lnTo>
                    <a:pt x="25" y="2862"/>
                  </a:lnTo>
                  <a:lnTo>
                    <a:pt x="0" y="3186"/>
                  </a:lnTo>
                  <a:lnTo>
                    <a:pt x="25" y="3509"/>
                  </a:lnTo>
                  <a:lnTo>
                    <a:pt x="75" y="3833"/>
                  </a:lnTo>
                  <a:lnTo>
                    <a:pt x="149" y="4132"/>
                  </a:lnTo>
                  <a:lnTo>
                    <a:pt x="274" y="4430"/>
                  </a:lnTo>
                  <a:lnTo>
                    <a:pt x="398" y="4704"/>
                  </a:lnTo>
                  <a:lnTo>
                    <a:pt x="548" y="4953"/>
                  </a:lnTo>
                  <a:lnTo>
                    <a:pt x="747" y="5202"/>
                  </a:lnTo>
                  <a:lnTo>
                    <a:pt x="946" y="5426"/>
                  </a:lnTo>
                  <a:lnTo>
                    <a:pt x="1170" y="5625"/>
                  </a:lnTo>
                  <a:lnTo>
                    <a:pt x="1419" y="5799"/>
                  </a:lnTo>
                  <a:lnTo>
                    <a:pt x="1667" y="5948"/>
                  </a:lnTo>
                  <a:lnTo>
                    <a:pt x="1966" y="6098"/>
                  </a:lnTo>
                  <a:lnTo>
                    <a:pt x="2240" y="6197"/>
                  </a:lnTo>
                  <a:lnTo>
                    <a:pt x="2538" y="6272"/>
                  </a:lnTo>
                  <a:lnTo>
                    <a:pt x="2862" y="6322"/>
                  </a:lnTo>
                  <a:lnTo>
                    <a:pt x="3509" y="6322"/>
                  </a:lnTo>
                  <a:lnTo>
                    <a:pt x="3833" y="6272"/>
                  </a:lnTo>
                  <a:lnTo>
                    <a:pt x="4131" y="6172"/>
                  </a:lnTo>
                  <a:lnTo>
                    <a:pt x="4405" y="6073"/>
                  </a:lnTo>
                  <a:lnTo>
                    <a:pt x="4679" y="5948"/>
                  </a:lnTo>
                  <a:lnTo>
                    <a:pt x="4952" y="5774"/>
                  </a:lnTo>
                  <a:lnTo>
                    <a:pt x="5176" y="5600"/>
                  </a:lnTo>
                  <a:lnTo>
                    <a:pt x="5400" y="5401"/>
                  </a:lnTo>
                  <a:lnTo>
                    <a:pt x="5600" y="5177"/>
                  </a:lnTo>
                  <a:lnTo>
                    <a:pt x="5799" y="4928"/>
                  </a:lnTo>
                  <a:lnTo>
                    <a:pt x="5948" y="4679"/>
                  </a:lnTo>
                  <a:lnTo>
                    <a:pt x="6072" y="4405"/>
                  </a:lnTo>
                  <a:lnTo>
                    <a:pt x="6172" y="4107"/>
                  </a:lnTo>
                  <a:lnTo>
                    <a:pt x="6271" y="3808"/>
                  </a:lnTo>
                  <a:lnTo>
                    <a:pt x="6321" y="3485"/>
                  </a:lnTo>
                  <a:lnTo>
                    <a:pt x="6321" y="3161"/>
                  </a:lnTo>
                  <a:lnTo>
                    <a:pt x="6321" y="3136"/>
                  </a:lnTo>
                  <a:lnTo>
                    <a:pt x="6296" y="2813"/>
                  </a:lnTo>
                  <a:lnTo>
                    <a:pt x="6247" y="2514"/>
                  </a:lnTo>
                  <a:lnTo>
                    <a:pt x="6172" y="2215"/>
                  </a:lnTo>
                  <a:lnTo>
                    <a:pt x="6072" y="1917"/>
                  </a:lnTo>
                  <a:lnTo>
                    <a:pt x="5923" y="1643"/>
                  </a:lnTo>
                  <a:lnTo>
                    <a:pt x="5774" y="1394"/>
                  </a:lnTo>
                  <a:lnTo>
                    <a:pt x="5600" y="1145"/>
                  </a:lnTo>
                  <a:lnTo>
                    <a:pt x="5376" y="921"/>
                  </a:lnTo>
                  <a:lnTo>
                    <a:pt x="5152" y="722"/>
                  </a:lnTo>
                  <a:lnTo>
                    <a:pt x="4903" y="548"/>
                  </a:lnTo>
                  <a:lnTo>
                    <a:pt x="4654" y="374"/>
                  </a:lnTo>
                  <a:lnTo>
                    <a:pt x="4380" y="249"/>
                  </a:lnTo>
                  <a:lnTo>
                    <a:pt x="4081" y="150"/>
                  </a:lnTo>
                  <a:lnTo>
                    <a:pt x="3783" y="75"/>
                  </a:lnTo>
                  <a:lnTo>
                    <a:pt x="3459" y="25"/>
                  </a:lnTo>
                  <a:lnTo>
                    <a:pt x="31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67"/>
            <p:cNvSpPr/>
            <p:nvPr/>
          </p:nvSpPr>
          <p:spPr>
            <a:xfrm>
              <a:off x="2526615" y="1733978"/>
              <a:ext cx="89361" cy="89361"/>
            </a:xfrm>
            <a:custGeom>
              <a:avLst/>
              <a:gdLst/>
              <a:ahLst/>
              <a:cxnLst/>
              <a:rect l="l" t="t" r="r" b="b"/>
              <a:pathLst>
                <a:path w="6322" h="6322" extrusionOk="0">
                  <a:moveTo>
                    <a:pt x="3161" y="299"/>
                  </a:moveTo>
                  <a:lnTo>
                    <a:pt x="3161" y="324"/>
                  </a:lnTo>
                  <a:lnTo>
                    <a:pt x="3460" y="324"/>
                  </a:lnTo>
                  <a:lnTo>
                    <a:pt x="3734" y="374"/>
                  </a:lnTo>
                  <a:lnTo>
                    <a:pt x="4007" y="448"/>
                  </a:lnTo>
                  <a:lnTo>
                    <a:pt x="4281" y="523"/>
                  </a:lnTo>
                  <a:lnTo>
                    <a:pt x="4530" y="647"/>
                  </a:lnTo>
                  <a:lnTo>
                    <a:pt x="4754" y="797"/>
                  </a:lnTo>
                  <a:lnTo>
                    <a:pt x="4978" y="971"/>
                  </a:lnTo>
                  <a:lnTo>
                    <a:pt x="5177" y="1145"/>
                  </a:lnTo>
                  <a:lnTo>
                    <a:pt x="5351" y="1344"/>
                  </a:lnTo>
                  <a:lnTo>
                    <a:pt x="5526" y="1568"/>
                  </a:lnTo>
                  <a:lnTo>
                    <a:pt x="5675" y="1792"/>
                  </a:lnTo>
                  <a:lnTo>
                    <a:pt x="5799" y="2041"/>
                  </a:lnTo>
                  <a:lnTo>
                    <a:pt x="5899" y="2315"/>
                  </a:lnTo>
                  <a:lnTo>
                    <a:pt x="5949" y="2589"/>
                  </a:lnTo>
                  <a:lnTo>
                    <a:pt x="5998" y="2862"/>
                  </a:lnTo>
                  <a:lnTo>
                    <a:pt x="6023" y="3161"/>
                  </a:lnTo>
                  <a:lnTo>
                    <a:pt x="5998" y="3435"/>
                  </a:lnTo>
                  <a:lnTo>
                    <a:pt x="5973" y="3733"/>
                  </a:lnTo>
                  <a:lnTo>
                    <a:pt x="5899" y="4007"/>
                  </a:lnTo>
                  <a:lnTo>
                    <a:pt x="5799" y="4256"/>
                  </a:lnTo>
                  <a:lnTo>
                    <a:pt x="5675" y="4505"/>
                  </a:lnTo>
                  <a:lnTo>
                    <a:pt x="5526" y="4754"/>
                  </a:lnTo>
                  <a:lnTo>
                    <a:pt x="5376" y="4978"/>
                  </a:lnTo>
                  <a:lnTo>
                    <a:pt x="5177" y="5177"/>
                  </a:lnTo>
                  <a:lnTo>
                    <a:pt x="4978" y="5351"/>
                  </a:lnTo>
                  <a:lnTo>
                    <a:pt x="4754" y="5525"/>
                  </a:lnTo>
                  <a:lnTo>
                    <a:pt x="4530" y="5675"/>
                  </a:lnTo>
                  <a:lnTo>
                    <a:pt x="4281" y="5774"/>
                  </a:lnTo>
                  <a:lnTo>
                    <a:pt x="4007" y="5874"/>
                  </a:lnTo>
                  <a:lnTo>
                    <a:pt x="3734" y="5948"/>
                  </a:lnTo>
                  <a:lnTo>
                    <a:pt x="3460" y="5998"/>
                  </a:lnTo>
                  <a:lnTo>
                    <a:pt x="2863" y="5998"/>
                  </a:lnTo>
                  <a:lnTo>
                    <a:pt x="2589" y="5948"/>
                  </a:lnTo>
                  <a:lnTo>
                    <a:pt x="2315" y="5874"/>
                  </a:lnTo>
                  <a:lnTo>
                    <a:pt x="2041" y="5774"/>
                  </a:lnTo>
                  <a:lnTo>
                    <a:pt x="1792" y="5675"/>
                  </a:lnTo>
                  <a:lnTo>
                    <a:pt x="1569" y="5525"/>
                  </a:lnTo>
                  <a:lnTo>
                    <a:pt x="1345" y="5351"/>
                  </a:lnTo>
                  <a:lnTo>
                    <a:pt x="1145" y="5177"/>
                  </a:lnTo>
                  <a:lnTo>
                    <a:pt x="971" y="4978"/>
                  </a:lnTo>
                  <a:lnTo>
                    <a:pt x="797" y="4754"/>
                  </a:lnTo>
                  <a:lnTo>
                    <a:pt x="648" y="4505"/>
                  </a:lnTo>
                  <a:lnTo>
                    <a:pt x="523" y="4256"/>
                  </a:lnTo>
                  <a:lnTo>
                    <a:pt x="424" y="4007"/>
                  </a:lnTo>
                  <a:lnTo>
                    <a:pt x="374" y="3733"/>
                  </a:lnTo>
                  <a:lnTo>
                    <a:pt x="324" y="3435"/>
                  </a:lnTo>
                  <a:lnTo>
                    <a:pt x="299" y="3161"/>
                  </a:lnTo>
                  <a:lnTo>
                    <a:pt x="324" y="2862"/>
                  </a:lnTo>
                  <a:lnTo>
                    <a:pt x="374" y="2589"/>
                  </a:lnTo>
                  <a:lnTo>
                    <a:pt x="424" y="2315"/>
                  </a:lnTo>
                  <a:lnTo>
                    <a:pt x="523" y="2041"/>
                  </a:lnTo>
                  <a:lnTo>
                    <a:pt x="648" y="1792"/>
                  </a:lnTo>
                  <a:lnTo>
                    <a:pt x="797" y="1543"/>
                  </a:lnTo>
                  <a:lnTo>
                    <a:pt x="971" y="1344"/>
                  </a:lnTo>
                  <a:lnTo>
                    <a:pt x="1145" y="1120"/>
                  </a:lnTo>
                  <a:lnTo>
                    <a:pt x="1345" y="946"/>
                  </a:lnTo>
                  <a:lnTo>
                    <a:pt x="1569" y="772"/>
                  </a:lnTo>
                  <a:lnTo>
                    <a:pt x="1792" y="647"/>
                  </a:lnTo>
                  <a:lnTo>
                    <a:pt x="2041" y="523"/>
                  </a:lnTo>
                  <a:lnTo>
                    <a:pt x="2315" y="423"/>
                  </a:lnTo>
                  <a:lnTo>
                    <a:pt x="2589" y="349"/>
                  </a:lnTo>
                  <a:lnTo>
                    <a:pt x="2863" y="299"/>
                  </a:lnTo>
                  <a:close/>
                  <a:moveTo>
                    <a:pt x="3161" y="0"/>
                  </a:moveTo>
                  <a:lnTo>
                    <a:pt x="2838" y="25"/>
                  </a:lnTo>
                  <a:lnTo>
                    <a:pt x="2539" y="75"/>
                  </a:lnTo>
                  <a:lnTo>
                    <a:pt x="2216" y="150"/>
                  </a:lnTo>
                  <a:lnTo>
                    <a:pt x="1942" y="249"/>
                  </a:lnTo>
                  <a:lnTo>
                    <a:pt x="1668" y="399"/>
                  </a:lnTo>
                  <a:lnTo>
                    <a:pt x="1394" y="548"/>
                  </a:lnTo>
                  <a:lnTo>
                    <a:pt x="1145" y="722"/>
                  </a:lnTo>
                  <a:lnTo>
                    <a:pt x="921" y="946"/>
                  </a:lnTo>
                  <a:lnTo>
                    <a:pt x="722" y="1170"/>
                  </a:lnTo>
                  <a:lnTo>
                    <a:pt x="548" y="1394"/>
                  </a:lnTo>
                  <a:lnTo>
                    <a:pt x="374" y="1668"/>
                  </a:lnTo>
                  <a:lnTo>
                    <a:pt x="250" y="1942"/>
                  </a:lnTo>
                  <a:lnTo>
                    <a:pt x="150" y="2240"/>
                  </a:lnTo>
                  <a:lnTo>
                    <a:pt x="75" y="2539"/>
                  </a:lnTo>
                  <a:lnTo>
                    <a:pt x="26" y="2838"/>
                  </a:lnTo>
                  <a:lnTo>
                    <a:pt x="1" y="3161"/>
                  </a:lnTo>
                  <a:lnTo>
                    <a:pt x="26" y="3485"/>
                  </a:lnTo>
                  <a:lnTo>
                    <a:pt x="75" y="3808"/>
                  </a:lnTo>
                  <a:lnTo>
                    <a:pt x="150" y="4107"/>
                  </a:lnTo>
                  <a:lnTo>
                    <a:pt x="250" y="4405"/>
                  </a:lnTo>
                  <a:lnTo>
                    <a:pt x="374" y="4679"/>
                  </a:lnTo>
                  <a:lnTo>
                    <a:pt x="548" y="4928"/>
                  </a:lnTo>
                  <a:lnTo>
                    <a:pt x="722" y="5177"/>
                  </a:lnTo>
                  <a:lnTo>
                    <a:pt x="921" y="5401"/>
                  </a:lnTo>
                  <a:lnTo>
                    <a:pt x="1145" y="5600"/>
                  </a:lnTo>
                  <a:lnTo>
                    <a:pt x="1394" y="5799"/>
                  </a:lnTo>
                  <a:lnTo>
                    <a:pt x="1668" y="5948"/>
                  </a:lnTo>
                  <a:lnTo>
                    <a:pt x="1942" y="6073"/>
                  </a:lnTo>
                  <a:lnTo>
                    <a:pt x="2216" y="6197"/>
                  </a:lnTo>
                  <a:lnTo>
                    <a:pt x="2539" y="6272"/>
                  </a:lnTo>
                  <a:lnTo>
                    <a:pt x="2838" y="6322"/>
                  </a:lnTo>
                  <a:lnTo>
                    <a:pt x="3485" y="6322"/>
                  </a:lnTo>
                  <a:lnTo>
                    <a:pt x="3808" y="6272"/>
                  </a:lnTo>
                  <a:lnTo>
                    <a:pt x="4107" y="6197"/>
                  </a:lnTo>
                  <a:lnTo>
                    <a:pt x="4406" y="6073"/>
                  </a:lnTo>
                  <a:lnTo>
                    <a:pt x="4679" y="5948"/>
                  </a:lnTo>
                  <a:lnTo>
                    <a:pt x="4928" y="5799"/>
                  </a:lnTo>
                  <a:lnTo>
                    <a:pt x="5177" y="5600"/>
                  </a:lnTo>
                  <a:lnTo>
                    <a:pt x="5401" y="5401"/>
                  </a:lnTo>
                  <a:lnTo>
                    <a:pt x="5600" y="5177"/>
                  </a:lnTo>
                  <a:lnTo>
                    <a:pt x="5774" y="4928"/>
                  </a:lnTo>
                  <a:lnTo>
                    <a:pt x="5949" y="4679"/>
                  </a:lnTo>
                  <a:lnTo>
                    <a:pt x="6073" y="4405"/>
                  </a:lnTo>
                  <a:lnTo>
                    <a:pt x="6173" y="4107"/>
                  </a:lnTo>
                  <a:lnTo>
                    <a:pt x="6247" y="3808"/>
                  </a:lnTo>
                  <a:lnTo>
                    <a:pt x="6297" y="3485"/>
                  </a:lnTo>
                  <a:lnTo>
                    <a:pt x="6322" y="3161"/>
                  </a:lnTo>
                  <a:lnTo>
                    <a:pt x="6297" y="2838"/>
                  </a:lnTo>
                  <a:lnTo>
                    <a:pt x="6272" y="2539"/>
                  </a:lnTo>
                  <a:lnTo>
                    <a:pt x="6173" y="2240"/>
                  </a:lnTo>
                  <a:lnTo>
                    <a:pt x="6073" y="1942"/>
                  </a:lnTo>
                  <a:lnTo>
                    <a:pt x="5949" y="1668"/>
                  </a:lnTo>
                  <a:lnTo>
                    <a:pt x="5774" y="1394"/>
                  </a:lnTo>
                  <a:lnTo>
                    <a:pt x="5600" y="1170"/>
                  </a:lnTo>
                  <a:lnTo>
                    <a:pt x="5401" y="946"/>
                  </a:lnTo>
                  <a:lnTo>
                    <a:pt x="5177" y="722"/>
                  </a:lnTo>
                  <a:lnTo>
                    <a:pt x="4928" y="548"/>
                  </a:lnTo>
                  <a:lnTo>
                    <a:pt x="4679" y="399"/>
                  </a:lnTo>
                  <a:lnTo>
                    <a:pt x="4406" y="249"/>
                  </a:lnTo>
                  <a:lnTo>
                    <a:pt x="4107" y="150"/>
                  </a:lnTo>
                  <a:lnTo>
                    <a:pt x="3808" y="75"/>
                  </a:lnTo>
                  <a:lnTo>
                    <a:pt x="3485" y="25"/>
                  </a:lnTo>
                  <a:lnTo>
                    <a:pt x="31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7" name="Google Shape;2927;p67"/>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67">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67">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0" name="Google Shape;2930;p67"/>
          <p:cNvGrpSpPr/>
          <p:nvPr/>
        </p:nvGrpSpPr>
        <p:grpSpPr>
          <a:xfrm>
            <a:off x="4736475" y="4873138"/>
            <a:ext cx="204457" cy="190123"/>
            <a:chOff x="4426425" y="4796938"/>
            <a:chExt cx="204457" cy="190123"/>
          </a:xfrm>
        </p:grpSpPr>
        <p:sp>
          <p:nvSpPr>
            <p:cNvPr id="2931" name="Google Shape;2931;p67"/>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67"/>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3" name="Google Shape;2933;p67"/>
          <p:cNvGrpSpPr/>
          <p:nvPr/>
        </p:nvGrpSpPr>
        <p:grpSpPr>
          <a:xfrm flipH="1">
            <a:off x="4203075" y="4873138"/>
            <a:ext cx="204457" cy="190123"/>
            <a:chOff x="4426425" y="4796938"/>
            <a:chExt cx="204457" cy="190123"/>
          </a:xfrm>
        </p:grpSpPr>
        <p:sp>
          <p:nvSpPr>
            <p:cNvPr id="2934" name="Google Shape;2934;p67"/>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67"/>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3015;p70">
            <a:extLst>
              <a:ext uri="{FF2B5EF4-FFF2-40B4-BE49-F238E27FC236}">
                <a16:creationId xmlns:a16="http://schemas.microsoft.com/office/drawing/2014/main" id="{A1E1E115-2CF5-BE27-2C11-5DD99AB2C1EE}"/>
              </a:ext>
            </a:extLst>
          </p:cNvPr>
          <p:cNvSpPr txBox="1">
            <a:spLocks noGrp="1"/>
          </p:cNvSpPr>
          <p:nvPr>
            <p:ph type="title"/>
          </p:nvPr>
        </p:nvSpPr>
        <p:spPr>
          <a:xfrm>
            <a:off x="720000" y="306400"/>
            <a:ext cx="7704000" cy="48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Prediction Result</a:t>
            </a:r>
            <a:endParaRPr dirty="0"/>
          </a:p>
        </p:txBody>
      </p:sp>
      <p:pic>
        <p:nvPicPr>
          <p:cNvPr id="19" name="Picture 18">
            <a:extLst>
              <a:ext uri="{FF2B5EF4-FFF2-40B4-BE49-F238E27FC236}">
                <a16:creationId xmlns:a16="http://schemas.microsoft.com/office/drawing/2014/main" id="{730DC764-8D46-B7B8-A155-267F5DF8B2F9}"/>
              </a:ext>
            </a:extLst>
          </p:cNvPr>
          <p:cNvPicPr>
            <a:picLocks noChangeAspect="1"/>
          </p:cNvPicPr>
          <p:nvPr/>
        </p:nvPicPr>
        <p:blipFill>
          <a:blip r:embed="rId3"/>
          <a:stretch>
            <a:fillRect/>
          </a:stretch>
        </p:blipFill>
        <p:spPr>
          <a:xfrm>
            <a:off x="1717488" y="1266853"/>
            <a:ext cx="5707094" cy="1951521"/>
          </a:xfrm>
          <a:prstGeom prst="rect">
            <a:avLst/>
          </a:prstGeom>
        </p:spPr>
      </p:pic>
      <p:sp>
        <p:nvSpPr>
          <p:cNvPr id="20" name="Google Shape;1880;p61">
            <a:extLst>
              <a:ext uri="{FF2B5EF4-FFF2-40B4-BE49-F238E27FC236}">
                <a16:creationId xmlns:a16="http://schemas.microsoft.com/office/drawing/2014/main" id="{CA8A9D16-32D2-AAB4-E67F-7FA24CC13B7F}"/>
              </a:ext>
            </a:extLst>
          </p:cNvPr>
          <p:cNvSpPr txBox="1">
            <a:spLocks/>
          </p:cNvSpPr>
          <p:nvPr/>
        </p:nvSpPr>
        <p:spPr>
          <a:xfrm>
            <a:off x="1065259" y="3440503"/>
            <a:ext cx="6932603" cy="11691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2"/>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9pPr>
          </a:lstStyle>
          <a:p>
            <a:pPr marL="285750" indent="-285750" algn="l">
              <a:buClr>
                <a:srgbClr val="273D40"/>
              </a:buClr>
              <a:buSzPts val="600"/>
              <a:buFont typeface="Arial" panose="020B0604020202020204" pitchFamily="34" charset="0"/>
              <a:buChar char="•"/>
            </a:pPr>
            <a:r>
              <a:rPr lang="en-US" dirty="0"/>
              <a:t>Test dataset has 28,000 rows and 12 columns</a:t>
            </a:r>
          </a:p>
          <a:p>
            <a:pPr marL="285750" indent="-285750" algn="l">
              <a:buClr>
                <a:srgbClr val="273D40"/>
              </a:buClr>
              <a:buSzPts val="600"/>
              <a:buFont typeface="Arial" panose="020B0604020202020204" pitchFamily="34" charset="0"/>
              <a:buChar char="•"/>
            </a:pPr>
            <a:r>
              <a:rPr lang="en-US" dirty="0"/>
              <a:t>Unnecessary column ‘ID’ is dropped</a:t>
            </a:r>
          </a:p>
          <a:p>
            <a:pPr marL="285750" indent="-285750" algn="l">
              <a:buClr>
                <a:srgbClr val="273D40"/>
              </a:buClr>
              <a:buSzPts val="600"/>
              <a:buFont typeface="Arial" panose="020B0604020202020204" pitchFamily="34" charset="0"/>
              <a:buChar char="•"/>
            </a:pPr>
            <a:r>
              <a:rPr lang="en-US" dirty="0"/>
              <a:t>The chosen model predict the risk flag of the customers in the test dataset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07"/>
                                        </p:tgtEl>
                                        <p:attrNameLst>
                                          <p:attrName>style.visibility</p:attrName>
                                        </p:attrNameLst>
                                      </p:cBhvr>
                                      <p:to>
                                        <p:strVal val="visible"/>
                                      </p:to>
                                    </p:set>
                                    <p:animEffect transition="in" filter="fade">
                                      <p:cBhvr>
                                        <p:cTn id="7" dur="1000"/>
                                        <p:tgtEl>
                                          <p:spTgt spid="2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82"/>
        <p:cNvGrpSpPr/>
        <p:nvPr/>
      </p:nvGrpSpPr>
      <p:grpSpPr>
        <a:xfrm>
          <a:off x="0" y="0"/>
          <a:ext cx="0" cy="0"/>
          <a:chOff x="0" y="0"/>
          <a:chExt cx="0" cy="0"/>
        </a:xfrm>
      </p:grpSpPr>
      <p:sp>
        <p:nvSpPr>
          <p:cNvPr id="2683" name="Google Shape;2683;p65"/>
          <p:cNvSpPr txBox="1">
            <a:spLocks noGrp="1"/>
          </p:cNvSpPr>
          <p:nvPr>
            <p:ph type="title"/>
          </p:nvPr>
        </p:nvSpPr>
        <p:spPr>
          <a:xfrm flipH="1">
            <a:off x="4203150" y="2487163"/>
            <a:ext cx="4207500" cy="104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000" dirty="0"/>
              <a:t>Business Simulation</a:t>
            </a:r>
            <a:endParaRPr sz="4000" dirty="0"/>
          </a:p>
        </p:txBody>
      </p:sp>
      <p:sp>
        <p:nvSpPr>
          <p:cNvPr id="2685" name="Google Shape;2685;p65"/>
          <p:cNvSpPr/>
          <p:nvPr/>
        </p:nvSpPr>
        <p:spPr>
          <a:xfrm>
            <a:off x="7044600" y="1326638"/>
            <a:ext cx="1367400" cy="9648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65"/>
          <p:cNvSpPr txBox="1">
            <a:spLocks noGrp="1"/>
          </p:cNvSpPr>
          <p:nvPr>
            <p:ph type="title" idx="2"/>
          </p:nvPr>
        </p:nvSpPr>
        <p:spPr>
          <a:xfrm flipH="1">
            <a:off x="7043250" y="1388138"/>
            <a:ext cx="1367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grpSp>
        <p:nvGrpSpPr>
          <p:cNvPr id="2687" name="Google Shape;2687;p65"/>
          <p:cNvGrpSpPr/>
          <p:nvPr/>
        </p:nvGrpSpPr>
        <p:grpSpPr>
          <a:xfrm>
            <a:off x="715079" y="535036"/>
            <a:ext cx="2701859" cy="2730687"/>
            <a:chOff x="715079" y="535036"/>
            <a:chExt cx="2701859" cy="2730687"/>
          </a:xfrm>
        </p:grpSpPr>
        <p:sp>
          <p:nvSpPr>
            <p:cNvPr id="2688" name="Google Shape;2688;p65"/>
            <p:cNvSpPr/>
            <p:nvPr/>
          </p:nvSpPr>
          <p:spPr>
            <a:xfrm>
              <a:off x="1487566" y="1045400"/>
              <a:ext cx="418428" cy="240326"/>
            </a:xfrm>
            <a:custGeom>
              <a:avLst/>
              <a:gdLst/>
              <a:ahLst/>
              <a:cxnLst/>
              <a:rect l="l" t="t" r="r" b="b"/>
              <a:pathLst>
                <a:path w="22784" h="13095" extrusionOk="0">
                  <a:moveTo>
                    <a:pt x="3621" y="0"/>
                  </a:moveTo>
                  <a:cubicBezTo>
                    <a:pt x="3153" y="0"/>
                    <a:pt x="2733" y="70"/>
                    <a:pt x="2369" y="223"/>
                  </a:cubicBezTo>
                  <a:cubicBezTo>
                    <a:pt x="1768" y="490"/>
                    <a:pt x="1135" y="2425"/>
                    <a:pt x="934" y="2959"/>
                  </a:cubicBezTo>
                  <a:cubicBezTo>
                    <a:pt x="0" y="5194"/>
                    <a:pt x="3870" y="8896"/>
                    <a:pt x="9574" y="11231"/>
                  </a:cubicBezTo>
                  <a:cubicBezTo>
                    <a:pt x="12533" y="12467"/>
                    <a:pt x="15428" y="13094"/>
                    <a:pt x="17648" y="13094"/>
                  </a:cubicBezTo>
                  <a:cubicBezTo>
                    <a:pt x="19683" y="13094"/>
                    <a:pt x="21152" y="12567"/>
                    <a:pt x="21583" y="11498"/>
                  </a:cubicBezTo>
                  <a:cubicBezTo>
                    <a:pt x="21849" y="10864"/>
                    <a:pt x="22783" y="9430"/>
                    <a:pt x="22350" y="8096"/>
                  </a:cubicBezTo>
                  <a:cubicBezTo>
                    <a:pt x="21616" y="5894"/>
                    <a:pt x="16979" y="4793"/>
                    <a:pt x="12910" y="3125"/>
                  </a:cubicBezTo>
                  <a:cubicBezTo>
                    <a:pt x="9286" y="1632"/>
                    <a:pt x="5892" y="0"/>
                    <a:pt x="36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65"/>
            <p:cNvSpPr/>
            <p:nvPr/>
          </p:nvSpPr>
          <p:spPr>
            <a:xfrm>
              <a:off x="1502277" y="1034921"/>
              <a:ext cx="411688" cy="215642"/>
            </a:xfrm>
            <a:custGeom>
              <a:avLst/>
              <a:gdLst/>
              <a:ahLst/>
              <a:cxnLst/>
              <a:rect l="l" t="t" r="r" b="b"/>
              <a:pathLst>
                <a:path w="22417" h="11750" extrusionOk="0">
                  <a:moveTo>
                    <a:pt x="4930" y="1"/>
                  </a:moveTo>
                  <a:cubicBezTo>
                    <a:pt x="2862" y="1"/>
                    <a:pt x="1371" y="543"/>
                    <a:pt x="934" y="1628"/>
                  </a:cubicBezTo>
                  <a:cubicBezTo>
                    <a:pt x="0" y="3863"/>
                    <a:pt x="3869" y="7566"/>
                    <a:pt x="9540" y="9934"/>
                  </a:cubicBezTo>
                  <a:cubicBezTo>
                    <a:pt x="12486" y="11140"/>
                    <a:pt x="15334" y="11750"/>
                    <a:pt x="17528" y="11750"/>
                  </a:cubicBezTo>
                  <a:cubicBezTo>
                    <a:pt x="19582" y="11750"/>
                    <a:pt x="21064" y="11215"/>
                    <a:pt x="21515" y="10134"/>
                  </a:cubicBezTo>
                  <a:cubicBezTo>
                    <a:pt x="22416" y="7866"/>
                    <a:pt x="18580" y="4163"/>
                    <a:pt x="12876" y="1828"/>
                  </a:cubicBezTo>
                  <a:cubicBezTo>
                    <a:pt x="9958" y="610"/>
                    <a:pt x="7120" y="1"/>
                    <a:pt x="49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65"/>
            <p:cNvSpPr/>
            <p:nvPr/>
          </p:nvSpPr>
          <p:spPr>
            <a:xfrm>
              <a:off x="2054843" y="841174"/>
              <a:ext cx="384122" cy="309552"/>
            </a:xfrm>
            <a:custGeom>
              <a:avLst/>
              <a:gdLst/>
              <a:ahLst/>
              <a:cxnLst/>
              <a:rect l="l" t="t" r="r" b="b"/>
              <a:pathLst>
                <a:path w="20916" h="16867" extrusionOk="0">
                  <a:moveTo>
                    <a:pt x="16416" y="1"/>
                  </a:moveTo>
                  <a:cubicBezTo>
                    <a:pt x="14178" y="1"/>
                    <a:pt x="11128" y="3212"/>
                    <a:pt x="7872" y="5747"/>
                  </a:cubicBezTo>
                  <a:cubicBezTo>
                    <a:pt x="4136" y="8649"/>
                    <a:pt x="367" y="11151"/>
                    <a:pt x="100" y="13420"/>
                  </a:cubicBezTo>
                  <a:cubicBezTo>
                    <a:pt x="0" y="14120"/>
                    <a:pt x="1401" y="15588"/>
                    <a:pt x="1735" y="16021"/>
                  </a:cubicBezTo>
                  <a:cubicBezTo>
                    <a:pt x="2180" y="16595"/>
                    <a:pt x="2944" y="16867"/>
                    <a:pt x="3927" y="16867"/>
                  </a:cubicBezTo>
                  <a:cubicBezTo>
                    <a:pt x="6258" y="16867"/>
                    <a:pt x="9817" y="15337"/>
                    <a:pt x="13243" y="12686"/>
                  </a:cubicBezTo>
                  <a:cubicBezTo>
                    <a:pt x="18080" y="8950"/>
                    <a:pt x="20915" y="4313"/>
                    <a:pt x="19447" y="2378"/>
                  </a:cubicBezTo>
                  <a:cubicBezTo>
                    <a:pt x="19014" y="1845"/>
                    <a:pt x="18247" y="344"/>
                    <a:pt x="16846" y="43"/>
                  </a:cubicBezTo>
                  <a:cubicBezTo>
                    <a:pt x="16706" y="15"/>
                    <a:pt x="16562" y="1"/>
                    <a:pt x="164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65"/>
            <p:cNvSpPr/>
            <p:nvPr/>
          </p:nvSpPr>
          <p:spPr>
            <a:xfrm>
              <a:off x="2036459" y="840311"/>
              <a:ext cx="377988" cy="280628"/>
            </a:xfrm>
            <a:custGeom>
              <a:avLst/>
              <a:gdLst/>
              <a:ahLst/>
              <a:cxnLst/>
              <a:rect l="l" t="t" r="r" b="b"/>
              <a:pathLst>
                <a:path w="20582" h="15291" extrusionOk="0">
                  <a:moveTo>
                    <a:pt x="16937" y="1"/>
                  </a:moveTo>
                  <a:cubicBezTo>
                    <a:pt x="14618" y="1"/>
                    <a:pt x="11045" y="1531"/>
                    <a:pt x="7606" y="4193"/>
                  </a:cubicBezTo>
                  <a:cubicBezTo>
                    <a:pt x="2736" y="7963"/>
                    <a:pt x="0" y="12566"/>
                    <a:pt x="1468" y="14467"/>
                  </a:cubicBezTo>
                  <a:cubicBezTo>
                    <a:pt x="1909" y="15026"/>
                    <a:pt x="2664" y="15291"/>
                    <a:pt x="3634" y="15291"/>
                  </a:cubicBezTo>
                  <a:cubicBezTo>
                    <a:pt x="5965" y="15291"/>
                    <a:pt x="9537" y="13760"/>
                    <a:pt x="12976" y="11098"/>
                  </a:cubicBezTo>
                  <a:cubicBezTo>
                    <a:pt x="17813" y="7329"/>
                    <a:pt x="20582" y="2726"/>
                    <a:pt x="19081" y="824"/>
                  </a:cubicBezTo>
                  <a:cubicBezTo>
                    <a:pt x="18650" y="266"/>
                    <a:pt x="17902" y="1"/>
                    <a:pt x="169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65"/>
            <p:cNvSpPr/>
            <p:nvPr/>
          </p:nvSpPr>
          <p:spPr>
            <a:xfrm>
              <a:off x="1567821" y="560821"/>
              <a:ext cx="489482" cy="217697"/>
            </a:xfrm>
            <a:custGeom>
              <a:avLst/>
              <a:gdLst/>
              <a:ahLst/>
              <a:cxnLst/>
              <a:rect l="l" t="t" r="r" b="b"/>
              <a:pathLst>
                <a:path w="26653" h="11862" extrusionOk="0">
                  <a:moveTo>
                    <a:pt x="4465" y="1"/>
                  </a:moveTo>
                  <a:cubicBezTo>
                    <a:pt x="3199" y="1"/>
                    <a:pt x="2157" y="197"/>
                    <a:pt x="1435" y="709"/>
                  </a:cubicBezTo>
                  <a:cubicBezTo>
                    <a:pt x="801" y="1176"/>
                    <a:pt x="601" y="3511"/>
                    <a:pt x="501" y="4145"/>
                  </a:cubicBezTo>
                  <a:cubicBezTo>
                    <a:pt x="0" y="6880"/>
                    <a:pt x="5271" y="10116"/>
                    <a:pt x="12242" y="11350"/>
                  </a:cubicBezTo>
                  <a:cubicBezTo>
                    <a:pt x="14150" y="11697"/>
                    <a:pt x="15995" y="11861"/>
                    <a:pt x="17678" y="11861"/>
                  </a:cubicBezTo>
                  <a:cubicBezTo>
                    <a:pt x="22148" y="11861"/>
                    <a:pt x="25479" y="10701"/>
                    <a:pt x="25819" y="8715"/>
                  </a:cubicBezTo>
                  <a:cubicBezTo>
                    <a:pt x="25952" y="7914"/>
                    <a:pt x="26653" y="6079"/>
                    <a:pt x="25819" y="4678"/>
                  </a:cubicBezTo>
                  <a:cubicBezTo>
                    <a:pt x="24484" y="2377"/>
                    <a:pt x="19014" y="2310"/>
                    <a:pt x="14010" y="1409"/>
                  </a:cubicBezTo>
                  <a:cubicBezTo>
                    <a:pt x="10430" y="787"/>
                    <a:pt x="6998" y="1"/>
                    <a:pt x="4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65"/>
            <p:cNvSpPr/>
            <p:nvPr/>
          </p:nvSpPr>
          <p:spPr>
            <a:xfrm>
              <a:off x="1575167" y="535036"/>
              <a:ext cx="482136" cy="200134"/>
            </a:xfrm>
            <a:custGeom>
              <a:avLst/>
              <a:gdLst/>
              <a:ahLst/>
              <a:cxnLst/>
              <a:rect l="l" t="t" r="r" b="b"/>
              <a:pathLst>
                <a:path w="26253" h="10905" extrusionOk="0">
                  <a:moveTo>
                    <a:pt x="8776" y="0"/>
                  </a:moveTo>
                  <a:cubicBezTo>
                    <a:pt x="4240" y="0"/>
                    <a:pt x="869" y="1200"/>
                    <a:pt x="501" y="3215"/>
                  </a:cubicBezTo>
                  <a:cubicBezTo>
                    <a:pt x="1" y="5950"/>
                    <a:pt x="5271" y="9186"/>
                    <a:pt x="12243" y="10420"/>
                  </a:cubicBezTo>
                  <a:cubicBezTo>
                    <a:pt x="14101" y="10749"/>
                    <a:pt x="15893" y="10905"/>
                    <a:pt x="17532" y="10905"/>
                  </a:cubicBezTo>
                  <a:cubicBezTo>
                    <a:pt x="22040" y="10905"/>
                    <a:pt x="25385" y="9724"/>
                    <a:pt x="25752" y="7718"/>
                  </a:cubicBezTo>
                  <a:cubicBezTo>
                    <a:pt x="26253" y="4949"/>
                    <a:pt x="20982" y="1747"/>
                    <a:pt x="14011" y="479"/>
                  </a:cubicBezTo>
                  <a:cubicBezTo>
                    <a:pt x="12173" y="154"/>
                    <a:pt x="10400" y="0"/>
                    <a:pt x="87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65"/>
            <p:cNvSpPr/>
            <p:nvPr/>
          </p:nvSpPr>
          <p:spPr>
            <a:xfrm>
              <a:off x="938067" y="2005732"/>
              <a:ext cx="1947480" cy="1253659"/>
            </a:xfrm>
            <a:custGeom>
              <a:avLst/>
              <a:gdLst/>
              <a:ahLst/>
              <a:cxnLst/>
              <a:rect l="l" t="t" r="r" b="b"/>
              <a:pathLst>
                <a:path w="106043" h="68310" extrusionOk="0">
                  <a:moveTo>
                    <a:pt x="96571" y="0"/>
                  </a:moveTo>
                  <a:cubicBezTo>
                    <a:pt x="96559" y="0"/>
                    <a:pt x="96547" y="0"/>
                    <a:pt x="96536" y="0"/>
                  </a:cubicBezTo>
                  <a:lnTo>
                    <a:pt x="53605" y="2502"/>
                  </a:lnTo>
                  <a:cubicBezTo>
                    <a:pt x="52104" y="2602"/>
                    <a:pt x="50603" y="2969"/>
                    <a:pt x="49235" y="3570"/>
                  </a:cubicBezTo>
                  <a:lnTo>
                    <a:pt x="2602" y="24418"/>
                  </a:lnTo>
                  <a:cubicBezTo>
                    <a:pt x="934" y="25185"/>
                    <a:pt x="0" y="26986"/>
                    <a:pt x="367" y="28788"/>
                  </a:cubicBezTo>
                  <a:lnTo>
                    <a:pt x="8073" y="65214"/>
                  </a:lnTo>
                  <a:cubicBezTo>
                    <a:pt x="8473" y="67090"/>
                    <a:pt x="10149" y="68310"/>
                    <a:pt x="11919" y="68310"/>
                  </a:cubicBezTo>
                  <a:cubicBezTo>
                    <a:pt x="12509" y="68310"/>
                    <a:pt x="13109" y="68174"/>
                    <a:pt x="13677" y="67882"/>
                  </a:cubicBezTo>
                  <a:lnTo>
                    <a:pt x="59709" y="44899"/>
                  </a:lnTo>
                  <a:lnTo>
                    <a:pt x="102173" y="43498"/>
                  </a:lnTo>
                  <a:cubicBezTo>
                    <a:pt x="104375" y="43431"/>
                    <a:pt x="106042" y="41430"/>
                    <a:pt x="105709" y="39228"/>
                  </a:cubicBezTo>
                  <a:lnTo>
                    <a:pt x="100038" y="4370"/>
                  </a:lnTo>
                  <a:cubicBezTo>
                    <a:pt x="99740" y="2580"/>
                    <a:pt x="98388" y="0"/>
                    <a:pt x="965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65"/>
            <p:cNvSpPr/>
            <p:nvPr/>
          </p:nvSpPr>
          <p:spPr>
            <a:xfrm>
              <a:off x="715079" y="1570465"/>
              <a:ext cx="1156003" cy="1185828"/>
            </a:xfrm>
            <a:custGeom>
              <a:avLst/>
              <a:gdLst/>
              <a:ahLst/>
              <a:cxnLst/>
              <a:rect l="l" t="t" r="r" b="b"/>
              <a:pathLst>
                <a:path w="62946" h="64614" extrusionOk="0">
                  <a:moveTo>
                    <a:pt x="22516" y="0"/>
                  </a:moveTo>
                  <a:lnTo>
                    <a:pt x="0" y="20782"/>
                  </a:lnTo>
                  <a:lnTo>
                    <a:pt x="40429" y="64613"/>
                  </a:lnTo>
                  <a:lnTo>
                    <a:pt x="62945" y="43865"/>
                  </a:lnTo>
                  <a:lnTo>
                    <a:pt x="225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65"/>
            <p:cNvSpPr/>
            <p:nvPr/>
          </p:nvSpPr>
          <p:spPr>
            <a:xfrm>
              <a:off x="766538" y="1620054"/>
              <a:ext cx="1059201" cy="1088487"/>
            </a:xfrm>
            <a:custGeom>
              <a:avLst/>
              <a:gdLst/>
              <a:ahLst/>
              <a:cxnLst/>
              <a:rect l="l" t="t" r="r" b="b"/>
              <a:pathLst>
                <a:path w="57675" h="59310" fill="none" extrusionOk="0">
                  <a:moveTo>
                    <a:pt x="0" y="18313"/>
                  </a:moveTo>
                  <a:lnTo>
                    <a:pt x="19881" y="0"/>
                  </a:lnTo>
                  <a:lnTo>
                    <a:pt x="57675" y="40996"/>
                  </a:lnTo>
                  <a:lnTo>
                    <a:pt x="37794" y="59309"/>
                  </a:lnTo>
                  <a:close/>
                </a:path>
              </a:pathLst>
            </a:custGeom>
            <a:solidFill>
              <a:schemeClr val="accent1"/>
            </a:solidFill>
            <a:ln w="100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65"/>
            <p:cNvSpPr/>
            <p:nvPr/>
          </p:nvSpPr>
          <p:spPr>
            <a:xfrm>
              <a:off x="1161055" y="2040454"/>
              <a:ext cx="259149" cy="235609"/>
            </a:xfrm>
            <a:custGeom>
              <a:avLst/>
              <a:gdLst/>
              <a:ahLst/>
              <a:cxnLst/>
              <a:rect l="l" t="t" r="r" b="b"/>
              <a:pathLst>
                <a:path w="14111" h="12838" extrusionOk="0">
                  <a:moveTo>
                    <a:pt x="5643" y="1"/>
                  </a:moveTo>
                  <a:cubicBezTo>
                    <a:pt x="4387" y="1"/>
                    <a:pt x="3208" y="404"/>
                    <a:pt x="2302" y="1244"/>
                  </a:cubicBezTo>
                  <a:cubicBezTo>
                    <a:pt x="0" y="3345"/>
                    <a:pt x="300" y="7382"/>
                    <a:pt x="2936" y="10217"/>
                  </a:cubicBezTo>
                  <a:cubicBezTo>
                    <a:pt x="4512" y="11933"/>
                    <a:pt x="6565" y="12837"/>
                    <a:pt x="8454" y="12837"/>
                  </a:cubicBezTo>
                  <a:cubicBezTo>
                    <a:pt x="9723" y="12837"/>
                    <a:pt x="10917" y="12429"/>
                    <a:pt x="11842" y="11585"/>
                  </a:cubicBezTo>
                  <a:cubicBezTo>
                    <a:pt x="14110" y="9517"/>
                    <a:pt x="13810" y="5480"/>
                    <a:pt x="11175" y="2612"/>
                  </a:cubicBezTo>
                  <a:cubicBezTo>
                    <a:pt x="9593" y="910"/>
                    <a:pt x="7530" y="1"/>
                    <a:pt x="5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65"/>
            <p:cNvSpPr/>
            <p:nvPr/>
          </p:nvSpPr>
          <p:spPr>
            <a:xfrm>
              <a:off x="952759" y="1255793"/>
              <a:ext cx="902383" cy="1220111"/>
            </a:xfrm>
            <a:custGeom>
              <a:avLst/>
              <a:gdLst/>
              <a:ahLst/>
              <a:cxnLst/>
              <a:rect l="l" t="t" r="r" b="b"/>
              <a:pathLst>
                <a:path w="49136" h="66482" extrusionOk="0">
                  <a:moveTo>
                    <a:pt x="28788" y="1"/>
                  </a:moveTo>
                  <a:lnTo>
                    <a:pt x="1" y="10442"/>
                  </a:lnTo>
                  <a:lnTo>
                    <a:pt x="20315" y="66482"/>
                  </a:lnTo>
                  <a:lnTo>
                    <a:pt x="49136" y="56041"/>
                  </a:lnTo>
                  <a:lnTo>
                    <a:pt x="287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65"/>
            <p:cNvSpPr/>
            <p:nvPr/>
          </p:nvSpPr>
          <p:spPr>
            <a:xfrm>
              <a:off x="998708" y="1301711"/>
              <a:ext cx="815388" cy="1131340"/>
            </a:xfrm>
            <a:custGeom>
              <a:avLst/>
              <a:gdLst/>
              <a:ahLst/>
              <a:cxnLst/>
              <a:rect l="l" t="t" r="r" b="b"/>
              <a:pathLst>
                <a:path w="44399" h="61645" fill="none" extrusionOk="0">
                  <a:moveTo>
                    <a:pt x="0" y="9207"/>
                  </a:moveTo>
                  <a:lnTo>
                    <a:pt x="25385" y="1"/>
                  </a:lnTo>
                  <a:lnTo>
                    <a:pt x="44399" y="52438"/>
                  </a:lnTo>
                  <a:lnTo>
                    <a:pt x="18981" y="61645"/>
                  </a:lnTo>
                  <a:close/>
                </a:path>
              </a:pathLst>
            </a:custGeom>
            <a:solidFill>
              <a:schemeClr val="accent1"/>
            </a:solid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65"/>
            <p:cNvSpPr/>
            <p:nvPr/>
          </p:nvSpPr>
          <p:spPr>
            <a:xfrm>
              <a:off x="1282337" y="1733362"/>
              <a:ext cx="242620" cy="252989"/>
            </a:xfrm>
            <a:custGeom>
              <a:avLst/>
              <a:gdLst/>
              <a:ahLst/>
              <a:cxnLst/>
              <a:rect l="l" t="t" r="r" b="b"/>
              <a:pathLst>
                <a:path w="13211" h="13785" extrusionOk="0">
                  <a:moveTo>
                    <a:pt x="5738" y="1"/>
                  </a:moveTo>
                  <a:cubicBezTo>
                    <a:pt x="5220" y="1"/>
                    <a:pt x="4704" y="86"/>
                    <a:pt x="4204" y="264"/>
                  </a:cubicBezTo>
                  <a:cubicBezTo>
                    <a:pt x="1302" y="1332"/>
                    <a:pt x="1" y="5168"/>
                    <a:pt x="1335" y="8804"/>
                  </a:cubicBezTo>
                  <a:cubicBezTo>
                    <a:pt x="2407" y="11826"/>
                    <a:pt x="4927" y="13785"/>
                    <a:pt x="7423" y="13785"/>
                  </a:cubicBezTo>
                  <a:cubicBezTo>
                    <a:pt x="7957" y="13785"/>
                    <a:pt x="8490" y="13695"/>
                    <a:pt x="9007" y="13507"/>
                  </a:cubicBezTo>
                  <a:cubicBezTo>
                    <a:pt x="11909" y="12473"/>
                    <a:pt x="13210" y="8637"/>
                    <a:pt x="11876" y="5001"/>
                  </a:cubicBezTo>
                  <a:cubicBezTo>
                    <a:pt x="10772" y="1964"/>
                    <a:pt x="8228" y="1"/>
                    <a:pt x="57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65"/>
            <p:cNvSpPr/>
            <p:nvPr/>
          </p:nvSpPr>
          <p:spPr>
            <a:xfrm>
              <a:off x="1970290" y="2152662"/>
              <a:ext cx="666539" cy="41642"/>
            </a:xfrm>
            <a:custGeom>
              <a:avLst/>
              <a:gdLst/>
              <a:ahLst/>
              <a:cxnLst/>
              <a:rect l="l" t="t" r="r" b="b"/>
              <a:pathLst>
                <a:path w="36294" h="2269" fill="none" extrusionOk="0">
                  <a:moveTo>
                    <a:pt x="1" y="2268"/>
                  </a:moveTo>
                  <a:lnTo>
                    <a:pt x="36293" y="0"/>
                  </a:lnTo>
                </a:path>
              </a:pathLst>
            </a:custGeom>
            <a:solidFill>
              <a:schemeClr val="accent2"/>
            </a:solidFill>
            <a:ln w="2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65"/>
            <p:cNvSpPr/>
            <p:nvPr/>
          </p:nvSpPr>
          <p:spPr>
            <a:xfrm>
              <a:off x="1890054" y="2211426"/>
              <a:ext cx="121925" cy="558944"/>
            </a:xfrm>
            <a:custGeom>
              <a:avLst/>
              <a:gdLst/>
              <a:ahLst/>
              <a:cxnLst/>
              <a:rect l="l" t="t" r="r" b="b"/>
              <a:pathLst>
                <a:path w="6639" h="30456" fill="none" extrusionOk="0">
                  <a:moveTo>
                    <a:pt x="0" y="0"/>
                  </a:moveTo>
                  <a:lnTo>
                    <a:pt x="6638" y="30456"/>
                  </a:lnTo>
                </a:path>
              </a:pathLst>
            </a:custGeom>
            <a:solidFill>
              <a:schemeClr val="accent2"/>
            </a:solidFill>
            <a:ln w="2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65"/>
            <p:cNvSpPr/>
            <p:nvPr/>
          </p:nvSpPr>
          <p:spPr>
            <a:xfrm>
              <a:off x="1077733" y="2715863"/>
              <a:ext cx="151952" cy="430384"/>
            </a:xfrm>
            <a:custGeom>
              <a:avLst/>
              <a:gdLst/>
              <a:ahLst/>
              <a:cxnLst/>
              <a:rect l="l" t="t" r="r" b="b"/>
              <a:pathLst>
                <a:path w="8274" h="23451" extrusionOk="0">
                  <a:moveTo>
                    <a:pt x="1" y="1"/>
                  </a:moveTo>
                  <a:lnTo>
                    <a:pt x="4704" y="23451"/>
                  </a:lnTo>
                  <a:cubicBezTo>
                    <a:pt x="4704" y="23451"/>
                    <a:pt x="8273" y="14144"/>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65"/>
            <p:cNvSpPr/>
            <p:nvPr/>
          </p:nvSpPr>
          <p:spPr>
            <a:xfrm>
              <a:off x="1089376" y="2403045"/>
              <a:ext cx="766996" cy="410013"/>
            </a:xfrm>
            <a:custGeom>
              <a:avLst/>
              <a:gdLst/>
              <a:ahLst/>
              <a:cxnLst/>
              <a:rect l="l" t="t" r="r" b="b"/>
              <a:pathLst>
                <a:path w="41764" h="22341" extrusionOk="0">
                  <a:moveTo>
                    <a:pt x="0" y="17346"/>
                  </a:moveTo>
                  <a:cubicBezTo>
                    <a:pt x="2" y="17349"/>
                    <a:pt x="5" y="17351"/>
                    <a:pt x="12" y="17352"/>
                  </a:cubicBezTo>
                  <a:lnTo>
                    <a:pt x="12" y="17352"/>
                  </a:lnTo>
                  <a:cubicBezTo>
                    <a:pt x="4" y="17348"/>
                    <a:pt x="0" y="17346"/>
                    <a:pt x="0" y="17346"/>
                  </a:cubicBezTo>
                  <a:close/>
                  <a:moveTo>
                    <a:pt x="41563" y="0"/>
                  </a:moveTo>
                  <a:cubicBezTo>
                    <a:pt x="41562" y="1"/>
                    <a:pt x="1085" y="17353"/>
                    <a:pt x="21" y="17353"/>
                  </a:cubicBezTo>
                  <a:cubicBezTo>
                    <a:pt x="18" y="17353"/>
                    <a:pt x="15" y="17352"/>
                    <a:pt x="12" y="17352"/>
                  </a:cubicBezTo>
                  <a:lnTo>
                    <a:pt x="12" y="17352"/>
                  </a:lnTo>
                  <a:cubicBezTo>
                    <a:pt x="382" y="17547"/>
                    <a:pt x="9589" y="22341"/>
                    <a:pt x="19308" y="22341"/>
                  </a:cubicBezTo>
                  <a:cubicBezTo>
                    <a:pt x="23002" y="22341"/>
                    <a:pt x="26770" y="21648"/>
                    <a:pt x="30155" y="19748"/>
                  </a:cubicBezTo>
                  <a:cubicBezTo>
                    <a:pt x="37360" y="15845"/>
                    <a:pt x="41763" y="8206"/>
                    <a:pt x="415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65"/>
            <p:cNvSpPr/>
            <p:nvPr/>
          </p:nvSpPr>
          <p:spPr>
            <a:xfrm>
              <a:off x="1852681" y="2403045"/>
              <a:ext cx="94359" cy="383237"/>
            </a:xfrm>
            <a:custGeom>
              <a:avLst/>
              <a:gdLst/>
              <a:ahLst/>
              <a:cxnLst/>
              <a:rect l="l" t="t" r="r" b="b"/>
              <a:pathLst>
                <a:path w="5138" h="20882" extrusionOk="0">
                  <a:moveTo>
                    <a:pt x="0" y="0"/>
                  </a:moveTo>
                  <a:lnTo>
                    <a:pt x="3903" y="20882"/>
                  </a:lnTo>
                  <a:cubicBezTo>
                    <a:pt x="5137" y="7706"/>
                    <a:pt x="1" y="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65"/>
            <p:cNvSpPr/>
            <p:nvPr/>
          </p:nvSpPr>
          <p:spPr>
            <a:xfrm>
              <a:off x="1823885" y="2194285"/>
              <a:ext cx="17171" cy="7359"/>
            </a:xfrm>
            <a:custGeom>
              <a:avLst/>
              <a:gdLst/>
              <a:ahLst/>
              <a:cxnLst/>
              <a:rect l="l" t="t" r="r" b="b"/>
              <a:pathLst>
                <a:path w="935" h="401" fill="none" extrusionOk="0">
                  <a:moveTo>
                    <a:pt x="1" y="401"/>
                  </a:moveTo>
                  <a:lnTo>
                    <a:pt x="935" y="0"/>
                  </a:ln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65"/>
            <p:cNvSpPr/>
            <p:nvPr/>
          </p:nvSpPr>
          <p:spPr>
            <a:xfrm>
              <a:off x="1992347" y="2278762"/>
              <a:ext cx="667145" cy="41036"/>
            </a:xfrm>
            <a:custGeom>
              <a:avLst/>
              <a:gdLst/>
              <a:ahLst/>
              <a:cxnLst/>
              <a:rect l="l" t="t" r="r" b="b"/>
              <a:pathLst>
                <a:path w="36327" h="2236" fill="none" extrusionOk="0">
                  <a:moveTo>
                    <a:pt x="1" y="2236"/>
                  </a:moveTo>
                  <a:lnTo>
                    <a:pt x="36327" y="1"/>
                  </a:lnTo>
                </a:path>
              </a:pathLst>
            </a:custGeom>
            <a:solidFill>
              <a:schemeClr val="accent2"/>
            </a:solidFill>
            <a:ln w="2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65"/>
            <p:cNvSpPr/>
            <p:nvPr/>
          </p:nvSpPr>
          <p:spPr>
            <a:xfrm>
              <a:off x="2022373" y="2435492"/>
              <a:ext cx="667145" cy="41036"/>
            </a:xfrm>
            <a:custGeom>
              <a:avLst/>
              <a:gdLst/>
              <a:ahLst/>
              <a:cxnLst/>
              <a:rect l="l" t="t" r="r" b="b"/>
              <a:pathLst>
                <a:path w="36327" h="2236" fill="none" extrusionOk="0">
                  <a:moveTo>
                    <a:pt x="0" y="2235"/>
                  </a:moveTo>
                  <a:lnTo>
                    <a:pt x="36326" y="0"/>
                  </a:lnTo>
                </a:path>
              </a:pathLst>
            </a:custGeom>
            <a:solidFill>
              <a:schemeClr val="accent2"/>
            </a:solidFill>
            <a:ln w="2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65"/>
            <p:cNvSpPr/>
            <p:nvPr/>
          </p:nvSpPr>
          <p:spPr>
            <a:xfrm>
              <a:off x="2257005" y="1362935"/>
              <a:ext cx="333876" cy="264625"/>
            </a:xfrm>
            <a:custGeom>
              <a:avLst/>
              <a:gdLst/>
              <a:ahLst/>
              <a:cxnLst/>
              <a:rect l="l" t="t" r="r" b="b"/>
              <a:pathLst>
                <a:path w="18180" h="14419" extrusionOk="0">
                  <a:moveTo>
                    <a:pt x="15578" y="0"/>
                  </a:moveTo>
                  <a:cubicBezTo>
                    <a:pt x="15578" y="0"/>
                    <a:pt x="14677" y="9707"/>
                    <a:pt x="11041" y="10541"/>
                  </a:cubicBezTo>
                  <a:cubicBezTo>
                    <a:pt x="10273" y="10713"/>
                    <a:pt x="9494" y="10798"/>
                    <a:pt x="8716" y="10798"/>
                  </a:cubicBezTo>
                  <a:cubicBezTo>
                    <a:pt x="7229" y="10798"/>
                    <a:pt x="5749" y="10487"/>
                    <a:pt x="4370" y="9874"/>
                  </a:cubicBezTo>
                  <a:lnTo>
                    <a:pt x="1434" y="7639"/>
                  </a:lnTo>
                  <a:lnTo>
                    <a:pt x="0" y="12643"/>
                  </a:lnTo>
                  <a:cubicBezTo>
                    <a:pt x="0" y="12643"/>
                    <a:pt x="861" y="13797"/>
                    <a:pt x="2638" y="13797"/>
                  </a:cubicBezTo>
                  <a:cubicBezTo>
                    <a:pt x="3259" y="13797"/>
                    <a:pt x="3991" y="13656"/>
                    <a:pt x="4837" y="13276"/>
                  </a:cubicBezTo>
                  <a:cubicBezTo>
                    <a:pt x="4837" y="13276"/>
                    <a:pt x="7431" y="14418"/>
                    <a:pt x="10120" y="14418"/>
                  </a:cubicBezTo>
                  <a:cubicBezTo>
                    <a:pt x="11464" y="14418"/>
                    <a:pt x="12831" y="14133"/>
                    <a:pt x="13910" y="13276"/>
                  </a:cubicBezTo>
                  <a:cubicBezTo>
                    <a:pt x="17146" y="10708"/>
                    <a:pt x="18180" y="3670"/>
                    <a:pt x="18180" y="3670"/>
                  </a:cubicBezTo>
                  <a:lnTo>
                    <a:pt x="15578" y="0"/>
                  </a:lnTo>
                  <a:close/>
                </a:path>
              </a:pathLst>
            </a:custGeom>
            <a:solidFill>
              <a:srgbClr val="B97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65"/>
            <p:cNvSpPr/>
            <p:nvPr/>
          </p:nvSpPr>
          <p:spPr>
            <a:xfrm>
              <a:off x="2550441" y="901333"/>
              <a:ext cx="866497" cy="664416"/>
            </a:xfrm>
            <a:custGeom>
              <a:avLst/>
              <a:gdLst/>
              <a:ahLst/>
              <a:cxnLst/>
              <a:rect l="l" t="t" r="r" b="b"/>
              <a:pathLst>
                <a:path w="47182" h="36203" extrusionOk="0">
                  <a:moveTo>
                    <a:pt x="9993" y="1"/>
                  </a:moveTo>
                  <a:cubicBezTo>
                    <a:pt x="7006" y="1"/>
                    <a:pt x="2130" y="1684"/>
                    <a:pt x="1134" y="8340"/>
                  </a:cubicBezTo>
                  <a:cubicBezTo>
                    <a:pt x="0" y="16112"/>
                    <a:pt x="2502" y="20416"/>
                    <a:pt x="2502" y="20416"/>
                  </a:cubicBezTo>
                  <a:cubicBezTo>
                    <a:pt x="2502" y="20416"/>
                    <a:pt x="1268" y="22884"/>
                    <a:pt x="15811" y="32224"/>
                  </a:cubicBezTo>
                  <a:cubicBezTo>
                    <a:pt x="20189" y="35035"/>
                    <a:pt x="24636" y="36203"/>
                    <a:pt x="28739" y="36203"/>
                  </a:cubicBezTo>
                  <a:cubicBezTo>
                    <a:pt x="38269" y="36203"/>
                    <a:pt x="45947" y="29906"/>
                    <a:pt x="46600" y="23284"/>
                  </a:cubicBezTo>
                  <a:cubicBezTo>
                    <a:pt x="47181" y="17170"/>
                    <a:pt x="42968" y="16086"/>
                    <a:pt x="39908" y="16086"/>
                  </a:cubicBezTo>
                  <a:cubicBezTo>
                    <a:pt x="38227" y="16086"/>
                    <a:pt x="36893" y="16413"/>
                    <a:pt x="36893" y="16413"/>
                  </a:cubicBezTo>
                  <a:cubicBezTo>
                    <a:pt x="37260" y="14678"/>
                    <a:pt x="36726" y="12910"/>
                    <a:pt x="35459" y="11643"/>
                  </a:cubicBezTo>
                  <a:cubicBezTo>
                    <a:pt x="34844" y="10989"/>
                    <a:pt x="33754" y="10743"/>
                    <a:pt x="32449" y="10743"/>
                  </a:cubicBezTo>
                  <a:cubicBezTo>
                    <a:pt x="29295" y="10743"/>
                    <a:pt x="24879" y="12177"/>
                    <a:pt x="22850" y="12743"/>
                  </a:cubicBezTo>
                  <a:cubicBezTo>
                    <a:pt x="22318" y="12894"/>
                    <a:pt x="21863" y="12973"/>
                    <a:pt x="21464" y="12973"/>
                  </a:cubicBezTo>
                  <a:cubicBezTo>
                    <a:pt x="19738" y="12973"/>
                    <a:pt x="19055" y="11479"/>
                    <a:pt x="17646" y="7740"/>
                  </a:cubicBezTo>
                  <a:cubicBezTo>
                    <a:pt x="15945" y="3137"/>
                    <a:pt x="13877" y="701"/>
                    <a:pt x="11342" y="134"/>
                  </a:cubicBezTo>
                  <a:cubicBezTo>
                    <a:pt x="10968" y="51"/>
                    <a:pt x="10509" y="1"/>
                    <a:pt x="99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65"/>
            <p:cNvSpPr/>
            <p:nvPr/>
          </p:nvSpPr>
          <p:spPr>
            <a:xfrm>
              <a:off x="2639878" y="3099100"/>
              <a:ext cx="69236" cy="101031"/>
            </a:xfrm>
            <a:custGeom>
              <a:avLst/>
              <a:gdLst/>
              <a:ahLst/>
              <a:cxnLst/>
              <a:rect l="l" t="t" r="r" b="b"/>
              <a:pathLst>
                <a:path w="3770" h="5505" extrusionOk="0">
                  <a:moveTo>
                    <a:pt x="3770" y="0"/>
                  </a:moveTo>
                  <a:lnTo>
                    <a:pt x="0" y="367"/>
                  </a:lnTo>
                  <a:lnTo>
                    <a:pt x="200" y="5237"/>
                  </a:lnTo>
                  <a:lnTo>
                    <a:pt x="3603" y="5504"/>
                  </a:lnTo>
                  <a:lnTo>
                    <a:pt x="3770" y="5037"/>
                  </a:lnTo>
                  <a:lnTo>
                    <a:pt x="3770" y="0"/>
                  </a:lnTo>
                  <a:close/>
                </a:path>
              </a:pathLst>
            </a:custGeom>
            <a:solidFill>
              <a:srgbClr val="B97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65"/>
            <p:cNvSpPr/>
            <p:nvPr/>
          </p:nvSpPr>
          <p:spPr>
            <a:xfrm>
              <a:off x="2610476" y="3067258"/>
              <a:ext cx="120089" cy="40431"/>
            </a:xfrm>
            <a:custGeom>
              <a:avLst/>
              <a:gdLst/>
              <a:ahLst/>
              <a:cxnLst/>
              <a:rect l="l" t="t" r="r" b="b"/>
              <a:pathLst>
                <a:path w="6539" h="2203" extrusionOk="0">
                  <a:moveTo>
                    <a:pt x="6538" y="1"/>
                  </a:moveTo>
                  <a:lnTo>
                    <a:pt x="0" y="234"/>
                  </a:lnTo>
                  <a:lnTo>
                    <a:pt x="300" y="2069"/>
                  </a:lnTo>
                  <a:lnTo>
                    <a:pt x="6171" y="2202"/>
                  </a:lnTo>
                  <a:lnTo>
                    <a:pt x="65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65"/>
            <p:cNvSpPr/>
            <p:nvPr/>
          </p:nvSpPr>
          <p:spPr>
            <a:xfrm>
              <a:off x="3133015" y="2772793"/>
              <a:ext cx="121925" cy="113290"/>
            </a:xfrm>
            <a:custGeom>
              <a:avLst/>
              <a:gdLst/>
              <a:ahLst/>
              <a:cxnLst/>
              <a:rect l="l" t="t" r="r" b="b"/>
              <a:pathLst>
                <a:path w="6639" h="6173" extrusionOk="0">
                  <a:moveTo>
                    <a:pt x="5438" y="1"/>
                  </a:moveTo>
                  <a:lnTo>
                    <a:pt x="1" y="5071"/>
                  </a:lnTo>
                  <a:lnTo>
                    <a:pt x="1969" y="6172"/>
                  </a:lnTo>
                  <a:lnTo>
                    <a:pt x="6639" y="1902"/>
                  </a:lnTo>
                  <a:lnTo>
                    <a:pt x="54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65"/>
            <p:cNvSpPr/>
            <p:nvPr/>
          </p:nvSpPr>
          <p:spPr>
            <a:xfrm>
              <a:off x="3180801" y="2815646"/>
              <a:ext cx="108445" cy="105931"/>
            </a:xfrm>
            <a:custGeom>
              <a:avLst/>
              <a:gdLst/>
              <a:ahLst/>
              <a:cxnLst/>
              <a:rect l="l" t="t" r="r" b="b"/>
              <a:pathLst>
                <a:path w="5905" h="5772" extrusionOk="0">
                  <a:moveTo>
                    <a:pt x="2969" y="1"/>
                  </a:moveTo>
                  <a:lnTo>
                    <a:pt x="1" y="2736"/>
                  </a:lnTo>
                  <a:lnTo>
                    <a:pt x="3603" y="5772"/>
                  </a:lnTo>
                  <a:lnTo>
                    <a:pt x="5905" y="3036"/>
                  </a:lnTo>
                  <a:lnTo>
                    <a:pt x="2969" y="1"/>
                  </a:lnTo>
                  <a:close/>
                </a:path>
              </a:pathLst>
            </a:custGeom>
            <a:solidFill>
              <a:srgbClr val="B97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65"/>
            <p:cNvSpPr/>
            <p:nvPr/>
          </p:nvSpPr>
          <p:spPr>
            <a:xfrm>
              <a:off x="3212040" y="2865583"/>
              <a:ext cx="139078" cy="172330"/>
            </a:xfrm>
            <a:custGeom>
              <a:avLst/>
              <a:gdLst/>
              <a:ahLst/>
              <a:cxnLst/>
              <a:rect l="l" t="t" r="r" b="b"/>
              <a:pathLst>
                <a:path w="7573" h="9390" extrusionOk="0">
                  <a:moveTo>
                    <a:pt x="4482" y="1"/>
                  </a:moveTo>
                  <a:cubicBezTo>
                    <a:pt x="4246" y="1"/>
                    <a:pt x="4014" y="97"/>
                    <a:pt x="3870" y="282"/>
                  </a:cubicBezTo>
                  <a:lnTo>
                    <a:pt x="1435" y="3117"/>
                  </a:lnTo>
                  <a:cubicBezTo>
                    <a:pt x="1302" y="3251"/>
                    <a:pt x="1235" y="3451"/>
                    <a:pt x="1268" y="3618"/>
                  </a:cubicBezTo>
                  <a:cubicBezTo>
                    <a:pt x="1302" y="4385"/>
                    <a:pt x="1302" y="5119"/>
                    <a:pt x="1268" y="5886"/>
                  </a:cubicBezTo>
                  <a:cubicBezTo>
                    <a:pt x="1135" y="6853"/>
                    <a:pt x="1" y="8355"/>
                    <a:pt x="1" y="8355"/>
                  </a:cubicBezTo>
                  <a:cubicBezTo>
                    <a:pt x="132" y="8852"/>
                    <a:pt x="529" y="9390"/>
                    <a:pt x="936" y="9390"/>
                  </a:cubicBezTo>
                  <a:cubicBezTo>
                    <a:pt x="1048" y="9390"/>
                    <a:pt x="1160" y="9349"/>
                    <a:pt x="1268" y="9255"/>
                  </a:cubicBezTo>
                  <a:cubicBezTo>
                    <a:pt x="1669" y="8955"/>
                    <a:pt x="5672" y="4452"/>
                    <a:pt x="7239" y="2650"/>
                  </a:cubicBezTo>
                  <a:cubicBezTo>
                    <a:pt x="7573" y="2284"/>
                    <a:pt x="7473" y="1716"/>
                    <a:pt x="7073" y="1450"/>
                  </a:cubicBezTo>
                  <a:lnTo>
                    <a:pt x="4904" y="115"/>
                  </a:lnTo>
                  <a:cubicBezTo>
                    <a:pt x="4776" y="38"/>
                    <a:pt x="4628" y="1"/>
                    <a:pt x="44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65"/>
            <p:cNvSpPr/>
            <p:nvPr/>
          </p:nvSpPr>
          <p:spPr>
            <a:xfrm>
              <a:off x="2540028" y="3190312"/>
              <a:ext cx="191143" cy="75410"/>
            </a:xfrm>
            <a:custGeom>
              <a:avLst/>
              <a:gdLst/>
              <a:ahLst/>
              <a:cxnLst/>
              <a:rect l="l" t="t" r="r" b="b"/>
              <a:pathLst>
                <a:path w="10408" h="4109" extrusionOk="0">
                  <a:moveTo>
                    <a:pt x="9040" y="1"/>
                  </a:moveTo>
                  <a:lnTo>
                    <a:pt x="5304" y="101"/>
                  </a:lnTo>
                  <a:cubicBezTo>
                    <a:pt x="5137" y="101"/>
                    <a:pt x="4937" y="167"/>
                    <a:pt x="4803" y="301"/>
                  </a:cubicBezTo>
                  <a:cubicBezTo>
                    <a:pt x="4303" y="835"/>
                    <a:pt x="3736" y="1335"/>
                    <a:pt x="3136" y="1802"/>
                  </a:cubicBezTo>
                  <a:cubicBezTo>
                    <a:pt x="2368" y="2369"/>
                    <a:pt x="467" y="2536"/>
                    <a:pt x="467" y="2536"/>
                  </a:cubicBezTo>
                  <a:cubicBezTo>
                    <a:pt x="100" y="3036"/>
                    <a:pt x="0" y="3937"/>
                    <a:pt x="634" y="4037"/>
                  </a:cubicBezTo>
                  <a:cubicBezTo>
                    <a:pt x="934" y="4097"/>
                    <a:pt x="3228" y="4109"/>
                    <a:pt x="5526" y="4109"/>
                  </a:cubicBezTo>
                  <a:cubicBezTo>
                    <a:pt x="7058" y="4109"/>
                    <a:pt x="8593" y="4104"/>
                    <a:pt x="9540" y="4104"/>
                  </a:cubicBezTo>
                  <a:cubicBezTo>
                    <a:pt x="10041" y="4104"/>
                    <a:pt x="10407" y="3670"/>
                    <a:pt x="10307" y="3170"/>
                  </a:cubicBezTo>
                  <a:lnTo>
                    <a:pt x="9874" y="668"/>
                  </a:lnTo>
                  <a:cubicBezTo>
                    <a:pt x="9807" y="267"/>
                    <a:pt x="9440" y="1"/>
                    <a:pt x="90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65"/>
            <p:cNvSpPr/>
            <p:nvPr/>
          </p:nvSpPr>
          <p:spPr>
            <a:xfrm>
              <a:off x="2512443" y="1250967"/>
              <a:ext cx="463147" cy="426641"/>
            </a:xfrm>
            <a:custGeom>
              <a:avLst/>
              <a:gdLst/>
              <a:ahLst/>
              <a:cxnLst/>
              <a:rect l="l" t="t" r="r" b="b"/>
              <a:pathLst>
                <a:path w="25219" h="23247" extrusionOk="0">
                  <a:moveTo>
                    <a:pt x="10866" y="1"/>
                  </a:moveTo>
                  <a:cubicBezTo>
                    <a:pt x="8153" y="1"/>
                    <a:pt x="5376" y="268"/>
                    <a:pt x="3070" y="1064"/>
                  </a:cubicBezTo>
                  <a:cubicBezTo>
                    <a:pt x="3070" y="1064"/>
                    <a:pt x="735" y="1731"/>
                    <a:pt x="1" y="8236"/>
                  </a:cubicBezTo>
                  <a:lnTo>
                    <a:pt x="2770" y="9137"/>
                  </a:lnTo>
                  <a:cubicBezTo>
                    <a:pt x="2770" y="9137"/>
                    <a:pt x="3770" y="21379"/>
                    <a:pt x="4404" y="23247"/>
                  </a:cubicBezTo>
                  <a:lnTo>
                    <a:pt x="19181" y="23247"/>
                  </a:lnTo>
                  <a:cubicBezTo>
                    <a:pt x="19181" y="23247"/>
                    <a:pt x="19348" y="12739"/>
                    <a:pt x="20015" y="10504"/>
                  </a:cubicBezTo>
                  <a:lnTo>
                    <a:pt x="25219" y="6869"/>
                  </a:lnTo>
                  <a:cubicBezTo>
                    <a:pt x="25219" y="6869"/>
                    <a:pt x="23818" y="1331"/>
                    <a:pt x="21783" y="1064"/>
                  </a:cubicBezTo>
                  <a:cubicBezTo>
                    <a:pt x="20452" y="871"/>
                    <a:pt x="15764" y="1"/>
                    <a:pt x="108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65"/>
            <p:cNvSpPr/>
            <p:nvPr/>
          </p:nvSpPr>
          <p:spPr>
            <a:xfrm>
              <a:off x="2744008" y="1387417"/>
              <a:ext cx="308771" cy="265506"/>
            </a:xfrm>
            <a:custGeom>
              <a:avLst/>
              <a:gdLst/>
              <a:ahLst/>
              <a:cxnLst/>
              <a:rect l="l" t="t" r="r" b="b"/>
              <a:pathLst>
                <a:path w="16813" h="14467" extrusionOk="0">
                  <a:moveTo>
                    <a:pt x="11809" y="1"/>
                  </a:moveTo>
                  <a:lnTo>
                    <a:pt x="8507" y="2302"/>
                  </a:lnTo>
                  <a:cubicBezTo>
                    <a:pt x="8507" y="2302"/>
                    <a:pt x="10475" y="7940"/>
                    <a:pt x="10842" y="10942"/>
                  </a:cubicBezTo>
                  <a:cubicBezTo>
                    <a:pt x="10842" y="10942"/>
                    <a:pt x="6139" y="9074"/>
                    <a:pt x="4938" y="8240"/>
                  </a:cubicBezTo>
                  <a:lnTo>
                    <a:pt x="4037" y="4937"/>
                  </a:lnTo>
                  <a:lnTo>
                    <a:pt x="935" y="3436"/>
                  </a:lnTo>
                  <a:lnTo>
                    <a:pt x="1" y="5938"/>
                  </a:lnTo>
                  <a:lnTo>
                    <a:pt x="2603" y="9140"/>
                  </a:lnTo>
                  <a:cubicBezTo>
                    <a:pt x="2603" y="9140"/>
                    <a:pt x="8278" y="14466"/>
                    <a:pt x="12021" y="14466"/>
                  </a:cubicBezTo>
                  <a:cubicBezTo>
                    <a:pt x="12446" y="14466"/>
                    <a:pt x="12846" y="14397"/>
                    <a:pt x="13210" y="14244"/>
                  </a:cubicBezTo>
                  <a:cubicBezTo>
                    <a:pt x="16813" y="12710"/>
                    <a:pt x="11809" y="1"/>
                    <a:pt x="11809" y="1"/>
                  </a:cubicBezTo>
                  <a:close/>
                </a:path>
              </a:pathLst>
            </a:custGeom>
            <a:solidFill>
              <a:srgbClr val="B97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65"/>
            <p:cNvSpPr/>
            <p:nvPr/>
          </p:nvSpPr>
          <p:spPr>
            <a:xfrm>
              <a:off x="2623937" y="949086"/>
              <a:ext cx="209471" cy="351524"/>
            </a:xfrm>
            <a:custGeom>
              <a:avLst/>
              <a:gdLst/>
              <a:ahLst/>
              <a:cxnLst/>
              <a:rect l="l" t="t" r="r" b="b"/>
              <a:pathLst>
                <a:path w="11406" h="19154" extrusionOk="0">
                  <a:moveTo>
                    <a:pt x="4938" y="1"/>
                  </a:moveTo>
                  <a:cubicBezTo>
                    <a:pt x="4104" y="835"/>
                    <a:pt x="3003" y="1368"/>
                    <a:pt x="1802" y="1535"/>
                  </a:cubicBezTo>
                  <a:cubicBezTo>
                    <a:pt x="1802" y="1535"/>
                    <a:pt x="1" y="5138"/>
                    <a:pt x="134" y="8073"/>
                  </a:cubicBezTo>
                  <a:cubicBezTo>
                    <a:pt x="268" y="11009"/>
                    <a:pt x="1769" y="12210"/>
                    <a:pt x="4571" y="12610"/>
                  </a:cubicBezTo>
                  <a:cubicBezTo>
                    <a:pt x="4571" y="12610"/>
                    <a:pt x="5772" y="16346"/>
                    <a:pt x="2636" y="16746"/>
                  </a:cubicBezTo>
                  <a:cubicBezTo>
                    <a:pt x="2369" y="16779"/>
                    <a:pt x="2303" y="17713"/>
                    <a:pt x="2303" y="17880"/>
                  </a:cubicBezTo>
                  <a:cubicBezTo>
                    <a:pt x="2403" y="18481"/>
                    <a:pt x="3003" y="18814"/>
                    <a:pt x="3570" y="18948"/>
                  </a:cubicBezTo>
                  <a:cubicBezTo>
                    <a:pt x="4171" y="19081"/>
                    <a:pt x="4771" y="19148"/>
                    <a:pt x="5371" y="19148"/>
                  </a:cubicBezTo>
                  <a:cubicBezTo>
                    <a:pt x="5441" y="19151"/>
                    <a:pt x="5509" y="19153"/>
                    <a:pt x="5578" y="19153"/>
                  </a:cubicBezTo>
                  <a:cubicBezTo>
                    <a:pt x="6802" y="19153"/>
                    <a:pt x="7951" y="18594"/>
                    <a:pt x="8741" y="17647"/>
                  </a:cubicBezTo>
                  <a:cubicBezTo>
                    <a:pt x="8807" y="17580"/>
                    <a:pt x="9441" y="16779"/>
                    <a:pt x="9441" y="16779"/>
                  </a:cubicBezTo>
                  <a:cubicBezTo>
                    <a:pt x="9441" y="16779"/>
                    <a:pt x="7940" y="16012"/>
                    <a:pt x="8474" y="11142"/>
                  </a:cubicBezTo>
                  <a:cubicBezTo>
                    <a:pt x="9174" y="10675"/>
                    <a:pt x="9741" y="10008"/>
                    <a:pt x="10041" y="9174"/>
                  </a:cubicBezTo>
                  <a:cubicBezTo>
                    <a:pt x="10609" y="8874"/>
                    <a:pt x="11042" y="8340"/>
                    <a:pt x="11242" y="7706"/>
                  </a:cubicBezTo>
                  <a:cubicBezTo>
                    <a:pt x="11405" y="7031"/>
                    <a:pt x="11032" y="6177"/>
                    <a:pt x="10246" y="6177"/>
                  </a:cubicBezTo>
                  <a:cubicBezTo>
                    <a:pt x="9907" y="6177"/>
                    <a:pt x="9491" y="6336"/>
                    <a:pt x="9007" y="6739"/>
                  </a:cubicBezTo>
                  <a:cubicBezTo>
                    <a:pt x="9007" y="6739"/>
                    <a:pt x="6039" y="5238"/>
                    <a:pt x="4938" y="1"/>
                  </a:cubicBezTo>
                  <a:close/>
                </a:path>
              </a:pathLst>
            </a:custGeom>
            <a:solidFill>
              <a:srgbClr val="B97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65"/>
            <p:cNvSpPr/>
            <p:nvPr/>
          </p:nvSpPr>
          <p:spPr>
            <a:xfrm>
              <a:off x="2652128" y="1047034"/>
              <a:ext cx="25142" cy="35604"/>
            </a:xfrm>
            <a:custGeom>
              <a:avLst/>
              <a:gdLst/>
              <a:ahLst/>
              <a:cxnLst/>
              <a:rect l="l" t="t" r="r" b="b"/>
              <a:pathLst>
                <a:path w="1369" h="1940" extrusionOk="0">
                  <a:moveTo>
                    <a:pt x="1368" y="1"/>
                  </a:moveTo>
                  <a:lnTo>
                    <a:pt x="0" y="1502"/>
                  </a:lnTo>
                  <a:cubicBezTo>
                    <a:pt x="275" y="1777"/>
                    <a:pt x="634" y="1940"/>
                    <a:pt x="1025" y="1940"/>
                  </a:cubicBezTo>
                  <a:cubicBezTo>
                    <a:pt x="1061" y="1940"/>
                    <a:pt x="1098" y="1939"/>
                    <a:pt x="1135" y="1936"/>
                  </a:cubicBezTo>
                  <a:lnTo>
                    <a:pt x="1368" y="1"/>
                  </a:lnTo>
                  <a:close/>
                </a:path>
              </a:pathLst>
            </a:custGeom>
            <a:solidFill>
              <a:srgbClr val="A24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65"/>
            <p:cNvSpPr/>
            <p:nvPr/>
          </p:nvSpPr>
          <p:spPr>
            <a:xfrm>
              <a:off x="2687040" y="1095411"/>
              <a:ext cx="39228" cy="17160"/>
            </a:xfrm>
            <a:custGeom>
              <a:avLst/>
              <a:gdLst/>
              <a:ahLst/>
              <a:cxnLst/>
              <a:rect l="l" t="t" r="r" b="b"/>
              <a:pathLst>
                <a:path w="2136" h="935" fill="none" extrusionOk="0">
                  <a:moveTo>
                    <a:pt x="1" y="701"/>
                  </a:moveTo>
                  <a:cubicBezTo>
                    <a:pt x="1" y="701"/>
                    <a:pt x="1435" y="934"/>
                    <a:pt x="2136" y="0"/>
                  </a:cubicBezTo>
                </a:path>
              </a:pathLst>
            </a:custGeom>
            <a:no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65"/>
            <p:cNvSpPr/>
            <p:nvPr/>
          </p:nvSpPr>
          <p:spPr>
            <a:xfrm>
              <a:off x="2713393" y="993775"/>
              <a:ext cx="34324" cy="12883"/>
            </a:xfrm>
            <a:custGeom>
              <a:avLst/>
              <a:gdLst/>
              <a:ahLst/>
              <a:cxnLst/>
              <a:rect l="l" t="t" r="r" b="b"/>
              <a:pathLst>
                <a:path w="1869" h="702" fill="none" extrusionOk="0">
                  <a:moveTo>
                    <a:pt x="0" y="201"/>
                  </a:moveTo>
                  <a:cubicBezTo>
                    <a:pt x="667" y="1"/>
                    <a:pt x="1401" y="201"/>
                    <a:pt x="1868" y="701"/>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65"/>
            <p:cNvSpPr/>
            <p:nvPr/>
          </p:nvSpPr>
          <p:spPr>
            <a:xfrm>
              <a:off x="2645994" y="987663"/>
              <a:ext cx="22075" cy="8589"/>
            </a:xfrm>
            <a:custGeom>
              <a:avLst/>
              <a:gdLst/>
              <a:ahLst/>
              <a:cxnLst/>
              <a:rect l="l" t="t" r="r" b="b"/>
              <a:pathLst>
                <a:path w="1202" h="468" fill="none" extrusionOk="0">
                  <a:moveTo>
                    <a:pt x="1202" y="134"/>
                  </a:moveTo>
                  <a:cubicBezTo>
                    <a:pt x="1202" y="134"/>
                    <a:pt x="368" y="0"/>
                    <a:pt x="1" y="467"/>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65"/>
            <p:cNvSpPr/>
            <p:nvPr/>
          </p:nvSpPr>
          <p:spPr>
            <a:xfrm>
              <a:off x="2710932" y="1033508"/>
              <a:ext cx="14104" cy="19674"/>
            </a:xfrm>
            <a:custGeom>
              <a:avLst/>
              <a:gdLst/>
              <a:ahLst/>
              <a:cxnLst/>
              <a:rect l="l" t="t" r="r" b="b"/>
              <a:pathLst>
                <a:path w="768" h="1072" extrusionOk="0">
                  <a:moveTo>
                    <a:pt x="402" y="1"/>
                  </a:moveTo>
                  <a:cubicBezTo>
                    <a:pt x="243" y="1"/>
                    <a:pt x="65" y="221"/>
                    <a:pt x="34" y="471"/>
                  </a:cubicBezTo>
                  <a:cubicBezTo>
                    <a:pt x="1" y="771"/>
                    <a:pt x="134" y="1038"/>
                    <a:pt x="301" y="1072"/>
                  </a:cubicBezTo>
                  <a:cubicBezTo>
                    <a:pt x="501" y="1072"/>
                    <a:pt x="701" y="871"/>
                    <a:pt x="735" y="571"/>
                  </a:cubicBezTo>
                  <a:cubicBezTo>
                    <a:pt x="768" y="271"/>
                    <a:pt x="634" y="37"/>
                    <a:pt x="434" y="4"/>
                  </a:cubicBezTo>
                  <a:cubicBezTo>
                    <a:pt x="424" y="2"/>
                    <a:pt x="413" y="1"/>
                    <a:pt x="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65"/>
            <p:cNvSpPr/>
            <p:nvPr/>
          </p:nvSpPr>
          <p:spPr>
            <a:xfrm>
              <a:off x="2649667" y="1021872"/>
              <a:ext cx="14123" cy="19123"/>
            </a:xfrm>
            <a:custGeom>
              <a:avLst/>
              <a:gdLst/>
              <a:ahLst/>
              <a:cxnLst/>
              <a:rect l="l" t="t" r="r" b="b"/>
              <a:pathLst>
                <a:path w="769" h="1042" extrusionOk="0">
                  <a:moveTo>
                    <a:pt x="424" y="1"/>
                  </a:moveTo>
                  <a:cubicBezTo>
                    <a:pt x="240" y="1"/>
                    <a:pt x="65" y="193"/>
                    <a:pt x="34" y="471"/>
                  </a:cubicBezTo>
                  <a:cubicBezTo>
                    <a:pt x="1" y="772"/>
                    <a:pt x="134" y="1005"/>
                    <a:pt x="335" y="1038"/>
                  </a:cubicBezTo>
                  <a:cubicBezTo>
                    <a:pt x="345" y="1041"/>
                    <a:pt x="356" y="1042"/>
                    <a:pt x="367" y="1042"/>
                  </a:cubicBezTo>
                  <a:cubicBezTo>
                    <a:pt x="526" y="1042"/>
                    <a:pt x="704" y="821"/>
                    <a:pt x="735" y="571"/>
                  </a:cubicBezTo>
                  <a:cubicBezTo>
                    <a:pt x="768" y="271"/>
                    <a:pt x="635" y="4"/>
                    <a:pt x="468" y="4"/>
                  </a:cubicBezTo>
                  <a:cubicBezTo>
                    <a:pt x="453" y="2"/>
                    <a:pt x="439" y="1"/>
                    <a:pt x="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65"/>
            <p:cNvSpPr/>
            <p:nvPr/>
          </p:nvSpPr>
          <p:spPr>
            <a:xfrm>
              <a:off x="2707259" y="1028057"/>
              <a:ext cx="12268" cy="7121"/>
            </a:xfrm>
            <a:custGeom>
              <a:avLst/>
              <a:gdLst/>
              <a:ahLst/>
              <a:cxnLst/>
              <a:rect l="l" t="t" r="r" b="b"/>
              <a:pathLst>
                <a:path w="668" h="388" extrusionOk="0">
                  <a:moveTo>
                    <a:pt x="1" y="1"/>
                  </a:moveTo>
                  <a:lnTo>
                    <a:pt x="1" y="1"/>
                  </a:lnTo>
                  <a:cubicBezTo>
                    <a:pt x="24" y="235"/>
                    <a:pt x="212" y="388"/>
                    <a:pt x="415" y="388"/>
                  </a:cubicBezTo>
                  <a:cubicBezTo>
                    <a:pt x="501" y="388"/>
                    <a:pt x="589" y="361"/>
                    <a:pt x="668" y="301"/>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65"/>
            <p:cNvSpPr/>
            <p:nvPr/>
          </p:nvSpPr>
          <p:spPr>
            <a:xfrm>
              <a:off x="2647224" y="1017046"/>
              <a:ext cx="12268" cy="6735"/>
            </a:xfrm>
            <a:custGeom>
              <a:avLst/>
              <a:gdLst/>
              <a:ahLst/>
              <a:cxnLst/>
              <a:rect l="l" t="t" r="r" b="b"/>
              <a:pathLst>
                <a:path w="668" h="367" extrusionOk="0">
                  <a:moveTo>
                    <a:pt x="1" y="0"/>
                  </a:moveTo>
                  <a:cubicBezTo>
                    <a:pt x="25" y="219"/>
                    <a:pt x="226" y="367"/>
                    <a:pt x="436" y="367"/>
                  </a:cubicBezTo>
                  <a:cubicBezTo>
                    <a:pt x="515" y="367"/>
                    <a:pt x="595" y="346"/>
                    <a:pt x="668" y="301"/>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65"/>
            <p:cNvSpPr/>
            <p:nvPr/>
          </p:nvSpPr>
          <p:spPr>
            <a:xfrm>
              <a:off x="2583516" y="1662283"/>
              <a:ext cx="294060" cy="37990"/>
            </a:xfrm>
            <a:custGeom>
              <a:avLst/>
              <a:gdLst/>
              <a:ahLst/>
              <a:cxnLst/>
              <a:rect l="l" t="t" r="r" b="b"/>
              <a:pathLst>
                <a:path w="16012" h="2070" extrusionOk="0">
                  <a:moveTo>
                    <a:pt x="15578" y="1"/>
                  </a:moveTo>
                  <a:lnTo>
                    <a:pt x="0" y="201"/>
                  </a:lnTo>
                  <a:lnTo>
                    <a:pt x="0" y="1936"/>
                  </a:lnTo>
                  <a:lnTo>
                    <a:pt x="16012" y="2069"/>
                  </a:lnTo>
                  <a:lnTo>
                    <a:pt x="155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65"/>
            <p:cNvSpPr/>
            <p:nvPr/>
          </p:nvSpPr>
          <p:spPr>
            <a:xfrm>
              <a:off x="1912716" y="1296756"/>
              <a:ext cx="689202" cy="847206"/>
            </a:xfrm>
            <a:custGeom>
              <a:avLst/>
              <a:gdLst/>
              <a:ahLst/>
              <a:cxnLst/>
              <a:rect l="l" t="t" r="r" b="b"/>
              <a:pathLst>
                <a:path w="37528" h="46163" extrusionOk="0">
                  <a:moveTo>
                    <a:pt x="14783" y="1"/>
                  </a:moveTo>
                  <a:cubicBezTo>
                    <a:pt x="12453" y="1"/>
                    <a:pt x="10304" y="1525"/>
                    <a:pt x="9641" y="3873"/>
                  </a:cubicBezTo>
                  <a:lnTo>
                    <a:pt x="834" y="34495"/>
                  </a:lnTo>
                  <a:cubicBezTo>
                    <a:pt x="0" y="37330"/>
                    <a:pt x="1668" y="40299"/>
                    <a:pt x="4504" y="41133"/>
                  </a:cubicBezTo>
                  <a:lnTo>
                    <a:pt x="21316" y="45970"/>
                  </a:lnTo>
                  <a:cubicBezTo>
                    <a:pt x="21810" y="46094"/>
                    <a:pt x="22305" y="46162"/>
                    <a:pt x="22800" y="46162"/>
                  </a:cubicBezTo>
                  <a:cubicBezTo>
                    <a:pt x="22972" y="46162"/>
                    <a:pt x="23145" y="46154"/>
                    <a:pt x="23317" y="46137"/>
                  </a:cubicBezTo>
                  <a:cubicBezTo>
                    <a:pt x="25485" y="45903"/>
                    <a:pt x="27320" y="44402"/>
                    <a:pt x="27920" y="42301"/>
                  </a:cubicBezTo>
                  <a:lnTo>
                    <a:pt x="36727" y="11679"/>
                  </a:lnTo>
                  <a:cubicBezTo>
                    <a:pt x="37527" y="8843"/>
                    <a:pt x="35926" y="5875"/>
                    <a:pt x="33091" y="5041"/>
                  </a:cubicBezTo>
                  <a:lnTo>
                    <a:pt x="16245" y="204"/>
                  </a:lnTo>
                  <a:cubicBezTo>
                    <a:pt x="15758" y="66"/>
                    <a:pt x="15267" y="1"/>
                    <a:pt x="147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65"/>
            <p:cNvSpPr/>
            <p:nvPr/>
          </p:nvSpPr>
          <p:spPr>
            <a:xfrm>
              <a:off x="1973357" y="1555765"/>
              <a:ext cx="151952" cy="431614"/>
            </a:xfrm>
            <a:custGeom>
              <a:avLst/>
              <a:gdLst/>
              <a:ahLst/>
              <a:cxnLst/>
              <a:rect l="l" t="t" r="r" b="b"/>
              <a:pathLst>
                <a:path w="8274" h="23518" extrusionOk="0">
                  <a:moveTo>
                    <a:pt x="6472" y="1"/>
                  </a:moveTo>
                  <a:lnTo>
                    <a:pt x="1" y="23017"/>
                  </a:lnTo>
                  <a:lnTo>
                    <a:pt x="1802" y="23518"/>
                  </a:lnTo>
                  <a:lnTo>
                    <a:pt x="8273" y="535"/>
                  </a:lnTo>
                  <a:lnTo>
                    <a:pt x="64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65"/>
            <p:cNvSpPr/>
            <p:nvPr/>
          </p:nvSpPr>
          <p:spPr>
            <a:xfrm>
              <a:off x="2020537" y="1569236"/>
              <a:ext cx="152558" cy="431614"/>
            </a:xfrm>
            <a:custGeom>
              <a:avLst/>
              <a:gdLst/>
              <a:ahLst/>
              <a:cxnLst/>
              <a:rect l="l" t="t" r="r" b="b"/>
              <a:pathLst>
                <a:path w="8307" h="23518" extrusionOk="0">
                  <a:moveTo>
                    <a:pt x="6505" y="1"/>
                  </a:moveTo>
                  <a:lnTo>
                    <a:pt x="0" y="23017"/>
                  </a:lnTo>
                  <a:lnTo>
                    <a:pt x="1801" y="23518"/>
                  </a:lnTo>
                  <a:lnTo>
                    <a:pt x="8306" y="534"/>
                  </a:lnTo>
                  <a:lnTo>
                    <a:pt x="65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65"/>
            <p:cNvSpPr/>
            <p:nvPr/>
          </p:nvSpPr>
          <p:spPr>
            <a:xfrm>
              <a:off x="2068929" y="1583312"/>
              <a:ext cx="151934" cy="431614"/>
            </a:xfrm>
            <a:custGeom>
              <a:avLst/>
              <a:gdLst/>
              <a:ahLst/>
              <a:cxnLst/>
              <a:rect l="l" t="t" r="r" b="b"/>
              <a:pathLst>
                <a:path w="8273" h="23518" extrusionOk="0">
                  <a:moveTo>
                    <a:pt x="6472" y="1"/>
                  </a:moveTo>
                  <a:lnTo>
                    <a:pt x="0" y="22984"/>
                  </a:lnTo>
                  <a:lnTo>
                    <a:pt x="1802" y="23518"/>
                  </a:lnTo>
                  <a:lnTo>
                    <a:pt x="8273" y="501"/>
                  </a:lnTo>
                  <a:lnTo>
                    <a:pt x="64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65"/>
            <p:cNvSpPr/>
            <p:nvPr/>
          </p:nvSpPr>
          <p:spPr>
            <a:xfrm>
              <a:off x="2342145" y="1496395"/>
              <a:ext cx="69860" cy="89395"/>
            </a:xfrm>
            <a:custGeom>
              <a:avLst/>
              <a:gdLst/>
              <a:ahLst/>
              <a:cxnLst/>
              <a:rect l="l" t="t" r="r" b="b"/>
              <a:pathLst>
                <a:path w="3804" h="4871" extrusionOk="0">
                  <a:moveTo>
                    <a:pt x="901" y="0"/>
                  </a:moveTo>
                  <a:lnTo>
                    <a:pt x="334" y="2068"/>
                  </a:lnTo>
                  <a:cubicBezTo>
                    <a:pt x="1" y="3169"/>
                    <a:pt x="634" y="4270"/>
                    <a:pt x="1735" y="4570"/>
                  </a:cubicBezTo>
                  <a:lnTo>
                    <a:pt x="2803" y="4870"/>
                  </a:lnTo>
                  <a:lnTo>
                    <a:pt x="3670" y="1768"/>
                  </a:lnTo>
                  <a:cubicBezTo>
                    <a:pt x="3803" y="1268"/>
                    <a:pt x="3537" y="767"/>
                    <a:pt x="3070" y="601"/>
                  </a:cubicBezTo>
                  <a:lnTo>
                    <a:pt x="9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65"/>
            <p:cNvSpPr/>
            <p:nvPr/>
          </p:nvSpPr>
          <p:spPr>
            <a:xfrm>
              <a:off x="2360528" y="1420287"/>
              <a:ext cx="77813" cy="81026"/>
            </a:xfrm>
            <a:custGeom>
              <a:avLst/>
              <a:gdLst/>
              <a:ahLst/>
              <a:cxnLst/>
              <a:rect l="l" t="t" r="r" b="b"/>
              <a:pathLst>
                <a:path w="4237" h="4415" extrusionOk="0">
                  <a:moveTo>
                    <a:pt x="2580" y="1"/>
                  </a:moveTo>
                  <a:cubicBezTo>
                    <a:pt x="1700" y="1"/>
                    <a:pt x="882" y="569"/>
                    <a:pt x="634" y="1479"/>
                  </a:cubicBezTo>
                  <a:lnTo>
                    <a:pt x="0" y="3747"/>
                  </a:lnTo>
                  <a:lnTo>
                    <a:pt x="2135" y="4381"/>
                  </a:lnTo>
                  <a:cubicBezTo>
                    <a:pt x="2222" y="4404"/>
                    <a:pt x="2308" y="4415"/>
                    <a:pt x="2393" y="4415"/>
                  </a:cubicBezTo>
                  <a:cubicBezTo>
                    <a:pt x="2798" y="4415"/>
                    <a:pt x="3159" y="4161"/>
                    <a:pt x="3269" y="3747"/>
                  </a:cubicBezTo>
                  <a:lnTo>
                    <a:pt x="4237" y="378"/>
                  </a:lnTo>
                  <a:lnTo>
                    <a:pt x="3136" y="78"/>
                  </a:lnTo>
                  <a:cubicBezTo>
                    <a:pt x="2951" y="26"/>
                    <a:pt x="2764" y="1"/>
                    <a:pt x="2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65"/>
            <p:cNvSpPr/>
            <p:nvPr/>
          </p:nvSpPr>
          <p:spPr>
            <a:xfrm>
              <a:off x="2400343" y="1518418"/>
              <a:ext cx="77206" cy="76695"/>
            </a:xfrm>
            <a:custGeom>
              <a:avLst/>
              <a:gdLst/>
              <a:ahLst/>
              <a:cxnLst/>
              <a:rect l="l" t="t" r="r" b="b"/>
              <a:pathLst>
                <a:path w="4204" h="4179" extrusionOk="0">
                  <a:moveTo>
                    <a:pt x="1778" y="0"/>
                  </a:moveTo>
                  <a:cubicBezTo>
                    <a:pt x="1372" y="0"/>
                    <a:pt x="1006" y="254"/>
                    <a:pt x="868" y="668"/>
                  </a:cubicBezTo>
                  <a:lnTo>
                    <a:pt x="1" y="3770"/>
                  </a:lnTo>
                  <a:lnTo>
                    <a:pt x="1101" y="4104"/>
                  </a:lnTo>
                  <a:cubicBezTo>
                    <a:pt x="1287" y="4154"/>
                    <a:pt x="1472" y="4179"/>
                    <a:pt x="1653" y="4179"/>
                  </a:cubicBezTo>
                  <a:cubicBezTo>
                    <a:pt x="2550" y="4179"/>
                    <a:pt x="3354" y="3591"/>
                    <a:pt x="3603" y="2703"/>
                  </a:cubicBezTo>
                  <a:lnTo>
                    <a:pt x="4204" y="668"/>
                  </a:lnTo>
                  <a:lnTo>
                    <a:pt x="2035" y="34"/>
                  </a:lnTo>
                  <a:cubicBezTo>
                    <a:pt x="1949" y="11"/>
                    <a:pt x="1862" y="0"/>
                    <a:pt x="1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65"/>
            <p:cNvSpPr/>
            <p:nvPr/>
          </p:nvSpPr>
          <p:spPr>
            <a:xfrm>
              <a:off x="2425467" y="1429665"/>
              <a:ext cx="71697" cy="93671"/>
            </a:xfrm>
            <a:custGeom>
              <a:avLst/>
              <a:gdLst/>
              <a:ahLst/>
              <a:cxnLst/>
              <a:rect l="l" t="t" r="r" b="b"/>
              <a:pathLst>
                <a:path w="3904" h="5104" extrusionOk="0">
                  <a:moveTo>
                    <a:pt x="1101" y="0"/>
                  </a:moveTo>
                  <a:lnTo>
                    <a:pt x="134" y="3369"/>
                  </a:lnTo>
                  <a:cubicBezTo>
                    <a:pt x="0" y="3836"/>
                    <a:pt x="300" y="4337"/>
                    <a:pt x="767" y="4470"/>
                  </a:cubicBezTo>
                  <a:lnTo>
                    <a:pt x="2936" y="5104"/>
                  </a:lnTo>
                  <a:lnTo>
                    <a:pt x="3603" y="2802"/>
                  </a:lnTo>
                  <a:cubicBezTo>
                    <a:pt x="3903" y="1701"/>
                    <a:pt x="3269" y="601"/>
                    <a:pt x="2202" y="300"/>
                  </a:cubicBezTo>
                  <a:lnTo>
                    <a:pt x="11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65"/>
            <p:cNvSpPr/>
            <p:nvPr/>
          </p:nvSpPr>
          <p:spPr>
            <a:xfrm>
              <a:off x="2541240" y="1695960"/>
              <a:ext cx="684923" cy="1384182"/>
            </a:xfrm>
            <a:custGeom>
              <a:avLst/>
              <a:gdLst/>
              <a:ahLst/>
              <a:cxnLst/>
              <a:rect l="l" t="t" r="r" b="b"/>
              <a:pathLst>
                <a:path w="37295" h="75422" extrusionOk="0">
                  <a:moveTo>
                    <a:pt x="2903" y="1"/>
                  </a:moveTo>
                  <a:cubicBezTo>
                    <a:pt x="2903" y="1"/>
                    <a:pt x="1" y="24785"/>
                    <a:pt x="101" y="36427"/>
                  </a:cubicBezTo>
                  <a:cubicBezTo>
                    <a:pt x="201" y="48035"/>
                    <a:pt x="4337" y="75421"/>
                    <a:pt x="4337" y="75421"/>
                  </a:cubicBezTo>
                  <a:lnTo>
                    <a:pt x="9441" y="75421"/>
                  </a:lnTo>
                  <a:cubicBezTo>
                    <a:pt x="9441" y="75421"/>
                    <a:pt x="8774" y="53539"/>
                    <a:pt x="8840" y="46034"/>
                  </a:cubicBezTo>
                  <a:cubicBezTo>
                    <a:pt x="8940" y="38528"/>
                    <a:pt x="10308" y="26153"/>
                    <a:pt x="10308" y="26153"/>
                  </a:cubicBezTo>
                  <a:cubicBezTo>
                    <a:pt x="10308" y="26153"/>
                    <a:pt x="11909" y="37294"/>
                    <a:pt x="13844" y="41230"/>
                  </a:cubicBezTo>
                  <a:cubicBezTo>
                    <a:pt x="15779" y="45166"/>
                    <a:pt x="26420" y="59076"/>
                    <a:pt x="33825" y="63413"/>
                  </a:cubicBezTo>
                  <a:lnTo>
                    <a:pt x="37294" y="60244"/>
                  </a:lnTo>
                  <a:cubicBezTo>
                    <a:pt x="37294" y="60244"/>
                    <a:pt x="29589" y="50737"/>
                    <a:pt x="26720" y="46034"/>
                  </a:cubicBezTo>
                  <a:cubicBezTo>
                    <a:pt x="23851" y="41330"/>
                    <a:pt x="21249" y="39996"/>
                    <a:pt x="20182" y="31223"/>
                  </a:cubicBezTo>
                  <a:cubicBezTo>
                    <a:pt x="19114" y="22483"/>
                    <a:pt x="20949" y="8473"/>
                    <a:pt x="178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8" name="Google Shape;2738;p65"/>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65">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65">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1" name="Google Shape;2741;p65"/>
          <p:cNvGrpSpPr/>
          <p:nvPr/>
        </p:nvGrpSpPr>
        <p:grpSpPr>
          <a:xfrm>
            <a:off x="4736475" y="4873138"/>
            <a:ext cx="204457" cy="190123"/>
            <a:chOff x="4426425" y="4796938"/>
            <a:chExt cx="204457" cy="190123"/>
          </a:xfrm>
        </p:grpSpPr>
        <p:sp>
          <p:nvSpPr>
            <p:cNvPr id="2742" name="Google Shape;2742;p65"/>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65"/>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4" name="Google Shape;2744;p65"/>
          <p:cNvGrpSpPr/>
          <p:nvPr/>
        </p:nvGrpSpPr>
        <p:grpSpPr>
          <a:xfrm flipH="1">
            <a:off x="4203075" y="4873138"/>
            <a:ext cx="204457" cy="190123"/>
            <a:chOff x="4426425" y="4796938"/>
            <a:chExt cx="204457" cy="190123"/>
          </a:xfrm>
        </p:grpSpPr>
        <p:sp>
          <p:nvSpPr>
            <p:cNvPr id="2745" name="Google Shape;2745;p65"/>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65"/>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7" name="Google Shape;2747;p65">
            <a:hlinkClick r:id="rId3" action="ppaction://hlinksldjump"/>
          </p:cNvPr>
          <p:cNvSpPr/>
          <p:nvPr/>
        </p:nvSpPr>
        <p:spPr>
          <a:xfrm>
            <a:off x="7759975" y="3937775"/>
            <a:ext cx="670800" cy="670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8" name="Google Shape;2748;p65"/>
          <p:cNvGrpSpPr/>
          <p:nvPr/>
        </p:nvGrpSpPr>
        <p:grpSpPr>
          <a:xfrm>
            <a:off x="7955213" y="4149016"/>
            <a:ext cx="280324" cy="248318"/>
            <a:chOff x="853000" y="238125"/>
            <a:chExt cx="5914000" cy="5238775"/>
          </a:xfrm>
        </p:grpSpPr>
        <p:sp>
          <p:nvSpPr>
            <p:cNvPr id="2749" name="Google Shape;2749;p65"/>
            <p:cNvSpPr/>
            <p:nvPr/>
          </p:nvSpPr>
          <p:spPr>
            <a:xfrm>
              <a:off x="1657075" y="1108800"/>
              <a:ext cx="4240125" cy="4368100"/>
            </a:xfrm>
            <a:custGeom>
              <a:avLst/>
              <a:gdLst/>
              <a:ahLst/>
              <a:cxnLst/>
              <a:rect l="l" t="t" r="r" b="b"/>
              <a:pathLst>
                <a:path w="169605" h="174724" extrusionOk="0">
                  <a:moveTo>
                    <a:pt x="87327" y="0"/>
                  </a:moveTo>
                  <a:lnTo>
                    <a:pt x="1" y="73147"/>
                  </a:lnTo>
                  <a:lnTo>
                    <a:pt x="1" y="169432"/>
                  </a:lnTo>
                  <a:lnTo>
                    <a:pt x="1" y="169674"/>
                  </a:lnTo>
                  <a:lnTo>
                    <a:pt x="35" y="170262"/>
                  </a:lnTo>
                  <a:lnTo>
                    <a:pt x="105" y="170677"/>
                  </a:lnTo>
                  <a:lnTo>
                    <a:pt x="208" y="171126"/>
                  </a:lnTo>
                  <a:lnTo>
                    <a:pt x="347" y="171576"/>
                  </a:lnTo>
                  <a:lnTo>
                    <a:pt x="554" y="172095"/>
                  </a:lnTo>
                  <a:lnTo>
                    <a:pt x="796" y="172579"/>
                  </a:lnTo>
                  <a:lnTo>
                    <a:pt x="1142" y="173063"/>
                  </a:lnTo>
                  <a:lnTo>
                    <a:pt x="1315" y="173270"/>
                  </a:lnTo>
                  <a:lnTo>
                    <a:pt x="1523" y="173513"/>
                  </a:lnTo>
                  <a:lnTo>
                    <a:pt x="1765" y="173720"/>
                  </a:lnTo>
                  <a:lnTo>
                    <a:pt x="2007" y="173893"/>
                  </a:lnTo>
                  <a:lnTo>
                    <a:pt x="2283" y="174100"/>
                  </a:lnTo>
                  <a:lnTo>
                    <a:pt x="2595" y="174239"/>
                  </a:lnTo>
                  <a:lnTo>
                    <a:pt x="2906" y="174377"/>
                  </a:lnTo>
                  <a:lnTo>
                    <a:pt x="3252" y="174515"/>
                  </a:lnTo>
                  <a:lnTo>
                    <a:pt x="3632" y="174585"/>
                  </a:lnTo>
                  <a:lnTo>
                    <a:pt x="4047" y="174688"/>
                  </a:lnTo>
                  <a:lnTo>
                    <a:pt x="4497" y="174723"/>
                  </a:lnTo>
                  <a:lnTo>
                    <a:pt x="4946" y="174723"/>
                  </a:lnTo>
                  <a:lnTo>
                    <a:pt x="64571" y="174654"/>
                  </a:lnTo>
                  <a:lnTo>
                    <a:pt x="65850" y="174654"/>
                  </a:lnTo>
                  <a:lnTo>
                    <a:pt x="65850" y="120183"/>
                  </a:lnTo>
                  <a:lnTo>
                    <a:pt x="104966" y="120183"/>
                  </a:lnTo>
                  <a:lnTo>
                    <a:pt x="104966" y="174515"/>
                  </a:lnTo>
                  <a:lnTo>
                    <a:pt x="163898" y="174515"/>
                  </a:lnTo>
                  <a:lnTo>
                    <a:pt x="164452" y="174446"/>
                  </a:lnTo>
                  <a:lnTo>
                    <a:pt x="165005" y="174377"/>
                  </a:lnTo>
                  <a:lnTo>
                    <a:pt x="165489" y="174239"/>
                  </a:lnTo>
                  <a:lnTo>
                    <a:pt x="165939" y="174100"/>
                  </a:lnTo>
                  <a:lnTo>
                    <a:pt x="166354" y="173928"/>
                  </a:lnTo>
                  <a:lnTo>
                    <a:pt x="166734" y="173720"/>
                  </a:lnTo>
                  <a:lnTo>
                    <a:pt x="167080" y="173478"/>
                  </a:lnTo>
                  <a:lnTo>
                    <a:pt x="167391" y="173270"/>
                  </a:lnTo>
                  <a:lnTo>
                    <a:pt x="167703" y="172994"/>
                  </a:lnTo>
                  <a:lnTo>
                    <a:pt x="167945" y="172717"/>
                  </a:lnTo>
                  <a:lnTo>
                    <a:pt x="168187" y="172440"/>
                  </a:lnTo>
                  <a:lnTo>
                    <a:pt x="168429" y="172129"/>
                  </a:lnTo>
                  <a:lnTo>
                    <a:pt x="168602" y="171852"/>
                  </a:lnTo>
                  <a:lnTo>
                    <a:pt x="168913" y="171230"/>
                  </a:lnTo>
                  <a:lnTo>
                    <a:pt x="169155" y="170607"/>
                  </a:lnTo>
                  <a:lnTo>
                    <a:pt x="169363" y="170019"/>
                  </a:lnTo>
                  <a:lnTo>
                    <a:pt x="169466" y="169466"/>
                  </a:lnTo>
                  <a:lnTo>
                    <a:pt x="169536" y="168982"/>
                  </a:lnTo>
                  <a:lnTo>
                    <a:pt x="169570" y="168532"/>
                  </a:lnTo>
                  <a:lnTo>
                    <a:pt x="169605" y="168221"/>
                  </a:lnTo>
                  <a:lnTo>
                    <a:pt x="169605" y="167944"/>
                  </a:lnTo>
                  <a:lnTo>
                    <a:pt x="169605" y="73147"/>
                  </a:lnTo>
                  <a:lnTo>
                    <a:pt x="873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65"/>
            <p:cNvSpPr/>
            <p:nvPr/>
          </p:nvSpPr>
          <p:spPr>
            <a:xfrm>
              <a:off x="853000" y="238125"/>
              <a:ext cx="5914000" cy="2798800"/>
            </a:xfrm>
            <a:custGeom>
              <a:avLst/>
              <a:gdLst/>
              <a:ahLst/>
              <a:cxnLst/>
              <a:rect l="l" t="t" r="r" b="b"/>
              <a:pathLst>
                <a:path w="236560" h="111952" extrusionOk="0">
                  <a:moveTo>
                    <a:pt x="120217" y="0"/>
                  </a:moveTo>
                  <a:lnTo>
                    <a:pt x="0" y="105864"/>
                  </a:lnTo>
                  <a:lnTo>
                    <a:pt x="104" y="106003"/>
                  </a:lnTo>
                  <a:lnTo>
                    <a:pt x="346" y="106418"/>
                  </a:lnTo>
                  <a:lnTo>
                    <a:pt x="795" y="107040"/>
                  </a:lnTo>
                  <a:lnTo>
                    <a:pt x="1418" y="107801"/>
                  </a:lnTo>
                  <a:lnTo>
                    <a:pt x="1798" y="108216"/>
                  </a:lnTo>
                  <a:lnTo>
                    <a:pt x="2213" y="108631"/>
                  </a:lnTo>
                  <a:lnTo>
                    <a:pt x="2698" y="109046"/>
                  </a:lnTo>
                  <a:lnTo>
                    <a:pt x="3216" y="109461"/>
                  </a:lnTo>
                  <a:lnTo>
                    <a:pt x="3770" y="109876"/>
                  </a:lnTo>
                  <a:lnTo>
                    <a:pt x="4358" y="110291"/>
                  </a:lnTo>
                  <a:lnTo>
                    <a:pt x="5015" y="110672"/>
                  </a:lnTo>
                  <a:lnTo>
                    <a:pt x="5741" y="110983"/>
                  </a:lnTo>
                  <a:lnTo>
                    <a:pt x="6467" y="111294"/>
                  </a:lnTo>
                  <a:lnTo>
                    <a:pt x="7263" y="111536"/>
                  </a:lnTo>
                  <a:lnTo>
                    <a:pt x="8127" y="111744"/>
                  </a:lnTo>
                  <a:lnTo>
                    <a:pt x="9027" y="111882"/>
                  </a:lnTo>
                  <a:lnTo>
                    <a:pt x="9960" y="111951"/>
                  </a:lnTo>
                  <a:lnTo>
                    <a:pt x="10963" y="111917"/>
                  </a:lnTo>
                  <a:lnTo>
                    <a:pt x="11482" y="111882"/>
                  </a:lnTo>
                  <a:lnTo>
                    <a:pt x="12001" y="111848"/>
                  </a:lnTo>
                  <a:lnTo>
                    <a:pt x="12520" y="111744"/>
                  </a:lnTo>
                  <a:lnTo>
                    <a:pt x="13073" y="111640"/>
                  </a:lnTo>
                  <a:lnTo>
                    <a:pt x="13661" y="111502"/>
                  </a:lnTo>
                  <a:lnTo>
                    <a:pt x="14214" y="111363"/>
                  </a:lnTo>
                  <a:lnTo>
                    <a:pt x="14802" y="111156"/>
                  </a:lnTo>
                  <a:lnTo>
                    <a:pt x="15425" y="110948"/>
                  </a:lnTo>
                  <a:lnTo>
                    <a:pt x="16013" y="110706"/>
                  </a:lnTo>
                  <a:lnTo>
                    <a:pt x="16635" y="110430"/>
                  </a:lnTo>
                  <a:lnTo>
                    <a:pt x="17292" y="110118"/>
                  </a:lnTo>
                  <a:lnTo>
                    <a:pt x="17950" y="109807"/>
                  </a:lnTo>
                  <a:lnTo>
                    <a:pt x="18607" y="109427"/>
                  </a:lnTo>
                  <a:lnTo>
                    <a:pt x="19264" y="109012"/>
                  </a:lnTo>
                  <a:lnTo>
                    <a:pt x="19955" y="108597"/>
                  </a:lnTo>
                  <a:lnTo>
                    <a:pt x="20682" y="108112"/>
                  </a:lnTo>
                  <a:lnTo>
                    <a:pt x="21373" y="107628"/>
                  </a:lnTo>
                  <a:lnTo>
                    <a:pt x="22100" y="107075"/>
                  </a:lnTo>
                  <a:lnTo>
                    <a:pt x="22861" y="106487"/>
                  </a:lnTo>
                  <a:lnTo>
                    <a:pt x="23587" y="105864"/>
                  </a:lnTo>
                  <a:lnTo>
                    <a:pt x="120217" y="24140"/>
                  </a:lnTo>
                  <a:lnTo>
                    <a:pt x="210829" y="105346"/>
                  </a:lnTo>
                  <a:lnTo>
                    <a:pt x="211694" y="105968"/>
                  </a:lnTo>
                  <a:lnTo>
                    <a:pt x="212558" y="106556"/>
                  </a:lnTo>
                  <a:lnTo>
                    <a:pt x="213388" y="107075"/>
                  </a:lnTo>
                  <a:lnTo>
                    <a:pt x="214184" y="107594"/>
                  </a:lnTo>
                  <a:lnTo>
                    <a:pt x="215014" y="108043"/>
                  </a:lnTo>
                  <a:lnTo>
                    <a:pt x="215775" y="108458"/>
                  </a:lnTo>
                  <a:lnTo>
                    <a:pt x="216570" y="108873"/>
                  </a:lnTo>
                  <a:lnTo>
                    <a:pt x="217296" y="109219"/>
                  </a:lnTo>
                  <a:lnTo>
                    <a:pt x="218057" y="109565"/>
                  </a:lnTo>
                  <a:lnTo>
                    <a:pt x="218749" y="109876"/>
                  </a:lnTo>
                  <a:lnTo>
                    <a:pt x="219475" y="110118"/>
                  </a:lnTo>
                  <a:lnTo>
                    <a:pt x="220167" y="110360"/>
                  </a:lnTo>
                  <a:lnTo>
                    <a:pt x="220824" y="110568"/>
                  </a:lnTo>
                  <a:lnTo>
                    <a:pt x="221481" y="110775"/>
                  </a:lnTo>
                  <a:lnTo>
                    <a:pt x="222104" y="110914"/>
                  </a:lnTo>
                  <a:lnTo>
                    <a:pt x="222761" y="111052"/>
                  </a:lnTo>
                  <a:lnTo>
                    <a:pt x="223349" y="111156"/>
                  </a:lnTo>
                  <a:lnTo>
                    <a:pt x="223937" y="111225"/>
                  </a:lnTo>
                  <a:lnTo>
                    <a:pt x="224524" y="111294"/>
                  </a:lnTo>
                  <a:lnTo>
                    <a:pt x="225078" y="111329"/>
                  </a:lnTo>
                  <a:lnTo>
                    <a:pt x="226185" y="111363"/>
                  </a:lnTo>
                  <a:lnTo>
                    <a:pt x="227188" y="111294"/>
                  </a:lnTo>
                  <a:lnTo>
                    <a:pt x="228156" y="111156"/>
                  </a:lnTo>
                  <a:lnTo>
                    <a:pt x="229055" y="110948"/>
                  </a:lnTo>
                  <a:lnTo>
                    <a:pt x="229920" y="110706"/>
                  </a:lnTo>
                  <a:lnTo>
                    <a:pt x="230715" y="110430"/>
                  </a:lnTo>
                  <a:lnTo>
                    <a:pt x="231441" y="110084"/>
                  </a:lnTo>
                  <a:lnTo>
                    <a:pt x="232133" y="109703"/>
                  </a:lnTo>
                  <a:lnTo>
                    <a:pt x="232756" y="109323"/>
                  </a:lnTo>
                  <a:lnTo>
                    <a:pt x="233344" y="108908"/>
                  </a:lnTo>
                  <a:lnTo>
                    <a:pt x="233862" y="108493"/>
                  </a:lnTo>
                  <a:lnTo>
                    <a:pt x="234347" y="108078"/>
                  </a:lnTo>
                  <a:lnTo>
                    <a:pt x="234796" y="107663"/>
                  </a:lnTo>
                  <a:lnTo>
                    <a:pt x="235177" y="107248"/>
                  </a:lnTo>
                  <a:lnTo>
                    <a:pt x="235765" y="106522"/>
                  </a:lnTo>
                  <a:lnTo>
                    <a:pt x="236214" y="105899"/>
                  </a:lnTo>
                  <a:lnTo>
                    <a:pt x="236456" y="105519"/>
                  </a:lnTo>
                  <a:lnTo>
                    <a:pt x="236560" y="105346"/>
                  </a:lnTo>
                  <a:lnTo>
                    <a:pt x="1202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6022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683"/>
                                        </p:tgtEl>
                                        <p:attrNameLst>
                                          <p:attrName>style.visibility</p:attrName>
                                        </p:attrNameLst>
                                      </p:cBhvr>
                                      <p:to>
                                        <p:strVal val="visible"/>
                                      </p:to>
                                    </p:set>
                                    <p:animEffect transition="in" filter="fade">
                                      <p:cBhvr>
                                        <p:cTn id="7" dur="1000"/>
                                        <p:tgtEl>
                                          <p:spTgt spid="2683"/>
                                        </p:tgtEl>
                                      </p:cBhvr>
                                    </p:animEffect>
                                  </p:childTnLst>
                                </p:cTn>
                              </p:par>
                              <p:par>
                                <p:cTn id="8" presetID="10" presetClass="entr" presetSubtype="0" fill="hold" nodeType="withEffect">
                                  <p:stCondLst>
                                    <p:cond delay="0"/>
                                  </p:stCondLst>
                                  <p:childTnLst>
                                    <p:set>
                                      <p:cBhvr>
                                        <p:cTn id="9" dur="1" fill="hold">
                                          <p:stCondLst>
                                            <p:cond delay="0"/>
                                          </p:stCondLst>
                                        </p:cTn>
                                        <p:tgtEl>
                                          <p:spTgt spid="2685"/>
                                        </p:tgtEl>
                                        <p:attrNameLst>
                                          <p:attrName>style.visibility</p:attrName>
                                        </p:attrNameLst>
                                      </p:cBhvr>
                                      <p:to>
                                        <p:strVal val="visible"/>
                                      </p:to>
                                    </p:set>
                                    <p:animEffect transition="in" filter="fade">
                                      <p:cBhvr>
                                        <p:cTn id="10" dur="1000"/>
                                        <p:tgtEl>
                                          <p:spTgt spid="2685"/>
                                        </p:tgtEl>
                                      </p:cBhvr>
                                    </p:animEffect>
                                  </p:childTnLst>
                                </p:cTn>
                              </p:par>
                              <p:par>
                                <p:cTn id="11" presetID="10" presetClass="entr" presetSubtype="0" fill="hold" nodeType="withEffect">
                                  <p:stCondLst>
                                    <p:cond delay="0"/>
                                  </p:stCondLst>
                                  <p:childTnLst>
                                    <p:set>
                                      <p:cBhvr>
                                        <p:cTn id="12" dur="1" fill="hold">
                                          <p:stCondLst>
                                            <p:cond delay="0"/>
                                          </p:stCondLst>
                                        </p:cTn>
                                        <p:tgtEl>
                                          <p:spTgt spid="2686"/>
                                        </p:tgtEl>
                                        <p:attrNameLst>
                                          <p:attrName>style.visibility</p:attrName>
                                        </p:attrNameLst>
                                      </p:cBhvr>
                                      <p:to>
                                        <p:strVal val="visible"/>
                                      </p:to>
                                    </p:set>
                                    <p:animEffect transition="in" filter="fade">
                                      <p:cBhvr>
                                        <p:cTn id="13" dur="1000"/>
                                        <p:tgtEl>
                                          <p:spTgt spid="2686"/>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2687"/>
                                        </p:tgtEl>
                                        <p:attrNameLst>
                                          <p:attrName>style.visibility</p:attrName>
                                        </p:attrNameLst>
                                      </p:cBhvr>
                                      <p:to>
                                        <p:strVal val="visible"/>
                                      </p:to>
                                    </p:set>
                                    <p:animEffect transition="in" filter="fade">
                                      <p:cBhvr>
                                        <p:cTn id="17" dur="1000"/>
                                        <p:tgtEl>
                                          <p:spTgt spid="2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603"/>
        <p:cNvGrpSpPr/>
        <p:nvPr/>
      </p:nvGrpSpPr>
      <p:grpSpPr>
        <a:xfrm>
          <a:off x="0" y="0"/>
          <a:ext cx="0" cy="0"/>
          <a:chOff x="0" y="0"/>
          <a:chExt cx="0" cy="0"/>
        </a:xfrm>
      </p:grpSpPr>
      <p:sp>
        <p:nvSpPr>
          <p:cNvPr id="3610" name="Google Shape;3610;p83"/>
          <p:cNvSpPr txBox="1">
            <a:spLocks noGrp="1"/>
          </p:cNvSpPr>
          <p:nvPr>
            <p:ph type="title" idx="4"/>
          </p:nvPr>
        </p:nvSpPr>
        <p:spPr>
          <a:xfrm>
            <a:off x="728375" y="530525"/>
            <a:ext cx="7687200" cy="46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Business Assumption</a:t>
            </a:r>
            <a:endParaRPr dirty="0"/>
          </a:p>
        </p:txBody>
      </p:sp>
      <p:sp>
        <p:nvSpPr>
          <p:cNvPr id="3615" name="Google Shape;3615;p83"/>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83">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83">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18" name="Google Shape;3618;p83"/>
          <p:cNvGrpSpPr/>
          <p:nvPr/>
        </p:nvGrpSpPr>
        <p:grpSpPr>
          <a:xfrm>
            <a:off x="4736475" y="4873138"/>
            <a:ext cx="204457" cy="190123"/>
            <a:chOff x="4426425" y="4796938"/>
            <a:chExt cx="204457" cy="190123"/>
          </a:xfrm>
        </p:grpSpPr>
        <p:sp>
          <p:nvSpPr>
            <p:cNvPr id="3619" name="Google Shape;3619;p83"/>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83"/>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1" name="Google Shape;3621;p83"/>
          <p:cNvGrpSpPr/>
          <p:nvPr/>
        </p:nvGrpSpPr>
        <p:grpSpPr>
          <a:xfrm flipH="1">
            <a:off x="4203075" y="4873138"/>
            <a:ext cx="204457" cy="190123"/>
            <a:chOff x="4426425" y="4796938"/>
            <a:chExt cx="204457" cy="190123"/>
          </a:xfrm>
        </p:grpSpPr>
        <p:sp>
          <p:nvSpPr>
            <p:cNvPr id="3622" name="Google Shape;3622;p83"/>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83"/>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3784;p88">
            <a:extLst>
              <a:ext uri="{FF2B5EF4-FFF2-40B4-BE49-F238E27FC236}">
                <a16:creationId xmlns:a16="http://schemas.microsoft.com/office/drawing/2014/main" id="{C59D2A03-E687-E37B-501E-211C3795511A}"/>
              </a:ext>
            </a:extLst>
          </p:cNvPr>
          <p:cNvSpPr/>
          <p:nvPr/>
        </p:nvSpPr>
        <p:spPr>
          <a:xfrm>
            <a:off x="1485650" y="1402171"/>
            <a:ext cx="290415" cy="295456"/>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790;p88">
            <a:extLst>
              <a:ext uri="{FF2B5EF4-FFF2-40B4-BE49-F238E27FC236}">
                <a16:creationId xmlns:a16="http://schemas.microsoft.com/office/drawing/2014/main" id="{CBCF7E24-F12F-F777-D34B-54A9D0771370}"/>
              </a:ext>
            </a:extLst>
          </p:cNvPr>
          <p:cNvSpPr txBox="1"/>
          <p:nvPr/>
        </p:nvSpPr>
        <p:spPr>
          <a:xfrm>
            <a:off x="1866312" y="1259310"/>
            <a:ext cx="6302806" cy="60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Poppins"/>
                <a:ea typeface="Poppins"/>
                <a:cs typeface="Poppins"/>
                <a:sym typeface="Poppins"/>
              </a:rPr>
              <a:t>Each customer has an average loan of 100,000 USD</a:t>
            </a:r>
          </a:p>
        </p:txBody>
      </p:sp>
      <p:sp>
        <p:nvSpPr>
          <p:cNvPr id="19" name="Google Shape;3790;p88">
            <a:extLst>
              <a:ext uri="{FF2B5EF4-FFF2-40B4-BE49-F238E27FC236}">
                <a16:creationId xmlns:a16="http://schemas.microsoft.com/office/drawing/2014/main" id="{9A589C00-A0D6-0FEA-4B65-C83686061847}"/>
              </a:ext>
            </a:extLst>
          </p:cNvPr>
          <p:cNvSpPr txBox="1"/>
          <p:nvPr/>
        </p:nvSpPr>
        <p:spPr>
          <a:xfrm>
            <a:off x="1866312" y="1766650"/>
            <a:ext cx="6302806" cy="60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Poppins"/>
                <a:ea typeface="Poppins"/>
                <a:cs typeface="Poppins"/>
                <a:sym typeface="Poppins"/>
              </a:rPr>
              <a:t>The average interest rate for each loan is approximately 10%</a:t>
            </a:r>
          </a:p>
        </p:txBody>
      </p:sp>
      <p:sp>
        <p:nvSpPr>
          <p:cNvPr id="20" name="Google Shape;3784;p88">
            <a:extLst>
              <a:ext uri="{FF2B5EF4-FFF2-40B4-BE49-F238E27FC236}">
                <a16:creationId xmlns:a16="http://schemas.microsoft.com/office/drawing/2014/main" id="{8B4967A0-07E2-CB81-E5E0-31397CAF8468}"/>
              </a:ext>
            </a:extLst>
          </p:cNvPr>
          <p:cNvSpPr/>
          <p:nvPr/>
        </p:nvSpPr>
        <p:spPr>
          <a:xfrm>
            <a:off x="1481936" y="1911408"/>
            <a:ext cx="290415" cy="295456"/>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790;p88">
            <a:extLst>
              <a:ext uri="{FF2B5EF4-FFF2-40B4-BE49-F238E27FC236}">
                <a16:creationId xmlns:a16="http://schemas.microsoft.com/office/drawing/2014/main" id="{9CB393C8-7528-C434-3CC6-3A17DD474C84}"/>
              </a:ext>
            </a:extLst>
          </p:cNvPr>
          <p:cNvSpPr txBox="1"/>
          <p:nvPr/>
        </p:nvSpPr>
        <p:spPr>
          <a:xfrm>
            <a:off x="1866312" y="2367550"/>
            <a:ext cx="6302806" cy="60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Poppins"/>
                <a:ea typeface="Poppins"/>
                <a:cs typeface="Poppins"/>
                <a:sym typeface="Poppins"/>
              </a:rPr>
              <a:t>The interest rate isn’t calculated for customers who defaulted</a:t>
            </a:r>
          </a:p>
        </p:txBody>
      </p:sp>
      <p:sp>
        <p:nvSpPr>
          <p:cNvPr id="22" name="Google Shape;3790;p88">
            <a:extLst>
              <a:ext uri="{FF2B5EF4-FFF2-40B4-BE49-F238E27FC236}">
                <a16:creationId xmlns:a16="http://schemas.microsoft.com/office/drawing/2014/main" id="{DE6C4404-1A1A-50D2-CAA1-11B076ECA04B}"/>
              </a:ext>
            </a:extLst>
          </p:cNvPr>
          <p:cNvSpPr txBox="1"/>
          <p:nvPr/>
        </p:nvSpPr>
        <p:spPr>
          <a:xfrm>
            <a:off x="1866312" y="3081288"/>
            <a:ext cx="6302806" cy="60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Poppins"/>
                <a:ea typeface="Poppins"/>
                <a:cs typeface="Poppins"/>
                <a:sym typeface="Poppins"/>
              </a:rPr>
              <a:t>For calculation using machine learning model, the cost is negligible with the assumption bank loan will not be given to the predicted customers that will default</a:t>
            </a:r>
          </a:p>
        </p:txBody>
      </p:sp>
      <p:sp>
        <p:nvSpPr>
          <p:cNvPr id="23" name="Google Shape;3784;p88">
            <a:extLst>
              <a:ext uri="{FF2B5EF4-FFF2-40B4-BE49-F238E27FC236}">
                <a16:creationId xmlns:a16="http://schemas.microsoft.com/office/drawing/2014/main" id="{DEBE14F2-F231-9F62-1541-D2089224E3EC}"/>
              </a:ext>
            </a:extLst>
          </p:cNvPr>
          <p:cNvSpPr/>
          <p:nvPr/>
        </p:nvSpPr>
        <p:spPr>
          <a:xfrm>
            <a:off x="1481935" y="2520272"/>
            <a:ext cx="290415" cy="295456"/>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784;p88">
            <a:extLst>
              <a:ext uri="{FF2B5EF4-FFF2-40B4-BE49-F238E27FC236}">
                <a16:creationId xmlns:a16="http://schemas.microsoft.com/office/drawing/2014/main" id="{8B305B30-5832-AEEB-2285-639986034D6A}"/>
              </a:ext>
            </a:extLst>
          </p:cNvPr>
          <p:cNvSpPr/>
          <p:nvPr/>
        </p:nvSpPr>
        <p:spPr>
          <a:xfrm>
            <a:off x="1481934" y="3215341"/>
            <a:ext cx="290415" cy="295456"/>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790;p88">
            <a:extLst>
              <a:ext uri="{FF2B5EF4-FFF2-40B4-BE49-F238E27FC236}">
                <a16:creationId xmlns:a16="http://schemas.microsoft.com/office/drawing/2014/main" id="{4F240875-004D-D7BD-5C69-29DBE11B9D60}"/>
              </a:ext>
            </a:extLst>
          </p:cNvPr>
          <p:cNvSpPr txBox="1"/>
          <p:nvPr/>
        </p:nvSpPr>
        <p:spPr>
          <a:xfrm>
            <a:off x="1866312" y="3901871"/>
            <a:ext cx="6302806" cy="60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Poppins"/>
                <a:ea typeface="Poppins"/>
                <a:cs typeface="Poppins"/>
                <a:sym typeface="Poppins"/>
              </a:rPr>
              <a:t>Cost calculation is only calculated from the defaulted customers and revenue calculation is only calculated from the interest rate</a:t>
            </a:r>
          </a:p>
        </p:txBody>
      </p:sp>
      <p:sp>
        <p:nvSpPr>
          <p:cNvPr id="26" name="Google Shape;3784;p88">
            <a:extLst>
              <a:ext uri="{FF2B5EF4-FFF2-40B4-BE49-F238E27FC236}">
                <a16:creationId xmlns:a16="http://schemas.microsoft.com/office/drawing/2014/main" id="{82D134ED-209B-FE99-5F49-9E8452F82D77}"/>
              </a:ext>
            </a:extLst>
          </p:cNvPr>
          <p:cNvSpPr/>
          <p:nvPr/>
        </p:nvSpPr>
        <p:spPr>
          <a:xfrm>
            <a:off x="1481933" y="4054593"/>
            <a:ext cx="290415" cy="295456"/>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603"/>
        <p:cNvGrpSpPr/>
        <p:nvPr/>
      </p:nvGrpSpPr>
      <p:grpSpPr>
        <a:xfrm>
          <a:off x="0" y="0"/>
          <a:ext cx="0" cy="0"/>
          <a:chOff x="0" y="0"/>
          <a:chExt cx="0" cy="0"/>
        </a:xfrm>
      </p:grpSpPr>
      <p:sp>
        <p:nvSpPr>
          <p:cNvPr id="3604" name="Google Shape;3604;p83"/>
          <p:cNvSpPr/>
          <p:nvPr/>
        </p:nvSpPr>
        <p:spPr>
          <a:xfrm flipH="1">
            <a:off x="2157528" y="1571545"/>
            <a:ext cx="1289100" cy="1289100"/>
          </a:xfrm>
          <a:prstGeom prst="donut">
            <a:avLst>
              <a:gd name="adj" fmla="val 1193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05" name="Google Shape;3605;p83"/>
          <p:cNvSpPr/>
          <p:nvPr/>
        </p:nvSpPr>
        <p:spPr>
          <a:xfrm flipH="1">
            <a:off x="2150628" y="1564436"/>
            <a:ext cx="1302900" cy="1302900"/>
          </a:xfrm>
          <a:prstGeom prst="blockArc">
            <a:avLst>
              <a:gd name="adj1" fmla="val 15697204"/>
              <a:gd name="adj2" fmla="val 16256715"/>
              <a:gd name="adj3" fmla="val 1271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effectLst/>
              <a:uLnTx/>
              <a:uFillTx/>
              <a:latin typeface="Arial"/>
              <a:cs typeface="Arial"/>
              <a:sym typeface="Arial"/>
            </a:endParaRPr>
          </a:p>
        </p:txBody>
      </p:sp>
      <p:sp>
        <p:nvSpPr>
          <p:cNvPr id="3608" name="Google Shape;3608;p83"/>
          <p:cNvSpPr txBox="1">
            <a:spLocks noGrp="1"/>
          </p:cNvSpPr>
          <p:nvPr>
            <p:ph type="title"/>
          </p:nvPr>
        </p:nvSpPr>
        <p:spPr>
          <a:xfrm>
            <a:off x="2150628" y="1955636"/>
            <a:ext cx="1302900" cy="52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1.25%</a:t>
            </a:r>
            <a:endParaRPr dirty="0"/>
          </a:p>
        </p:txBody>
      </p:sp>
      <p:sp>
        <p:nvSpPr>
          <p:cNvPr id="3609" name="Google Shape;3609;p83"/>
          <p:cNvSpPr txBox="1">
            <a:spLocks noGrp="1"/>
          </p:cNvSpPr>
          <p:nvPr>
            <p:ph type="title" idx="3"/>
          </p:nvPr>
        </p:nvSpPr>
        <p:spPr>
          <a:xfrm>
            <a:off x="5692722" y="1955636"/>
            <a:ext cx="1298400" cy="52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-3.5%</a:t>
            </a:r>
            <a:endParaRPr dirty="0"/>
          </a:p>
        </p:txBody>
      </p:sp>
      <p:sp>
        <p:nvSpPr>
          <p:cNvPr id="3610" name="Google Shape;3610;p83"/>
          <p:cNvSpPr txBox="1">
            <a:spLocks noGrp="1"/>
          </p:cNvSpPr>
          <p:nvPr>
            <p:ph type="title" idx="4"/>
          </p:nvPr>
        </p:nvSpPr>
        <p:spPr>
          <a:xfrm>
            <a:off x="728375" y="530525"/>
            <a:ext cx="7687200" cy="46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a:t>ROA With vs Without Model</a:t>
            </a:r>
            <a:endParaRPr lang="en-US" sz="3200" dirty="0"/>
          </a:p>
        </p:txBody>
      </p:sp>
      <p:sp>
        <p:nvSpPr>
          <p:cNvPr id="3611" name="Google Shape;3611;p83"/>
          <p:cNvSpPr txBox="1">
            <a:spLocks noGrp="1"/>
          </p:cNvSpPr>
          <p:nvPr>
            <p:ph type="subTitle" idx="5"/>
          </p:nvPr>
        </p:nvSpPr>
        <p:spPr>
          <a:xfrm>
            <a:off x="1610028" y="3069447"/>
            <a:ext cx="2384100"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With Model</a:t>
            </a:r>
            <a:endParaRPr sz="2000" dirty="0"/>
          </a:p>
        </p:txBody>
      </p:sp>
      <p:sp>
        <p:nvSpPr>
          <p:cNvPr id="3612" name="Google Shape;3612;p83"/>
          <p:cNvSpPr txBox="1">
            <a:spLocks noGrp="1"/>
          </p:cNvSpPr>
          <p:nvPr>
            <p:ph type="subTitle" idx="6"/>
          </p:nvPr>
        </p:nvSpPr>
        <p:spPr>
          <a:xfrm>
            <a:off x="5149872" y="3069447"/>
            <a:ext cx="2384100"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Without Model</a:t>
            </a:r>
            <a:endParaRPr sz="2000" dirty="0"/>
          </a:p>
        </p:txBody>
      </p:sp>
      <p:sp>
        <p:nvSpPr>
          <p:cNvPr id="3613" name="Google Shape;3613;p83"/>
          <p:cNvSpPr/>
          <p:nvPr/>
        </p:nvSpPr>
        <p:spPr>
          <a:xfrm flipH="1">
            <a:off x="5697372" y="1571545"/>
            <a:ext cx="1289100" cy="1289100"/>
          </a:xfrm>
          <a:prstGeom prst="donut">
            <a:avLst>
              <a:gd name="adj" fmla="val 1193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14" name="Google Shape;3614;p83"/>
          <p:cNvSpPr/>
          <p:nvPr/>
        </p:nvSpPr>
        <p:spPr>
          <a:xfrm flipH="1">
            <a:off x="5690472" y="1564436"/>
            <a:ext cx="1302900" cy="1302900"/>
          </a:xfrm>
          <a:prstGeom prst="blockArc">
            <a:avLst>
              <a:gd name="adj1" fmla="val 17490876"/>
              <a:gd name="adj2" fmla="val 16256715"/>
              <a:gd name="adj3" fmla="val 1271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15" name="Google Shape;3615;p83"/>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16" name="Google Shape;3616;p83">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17" name="Google Shape;3617;p83">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3618" name="Google Shape;3618;p83"/>
          <p:cNvGrpSpPr/>
          <p:nvPr/>
        </p:nvGrpSpPr>
        <p:grpSpPr>
          <a:xfrm>
            <a:off x="4736475" y="4873138"/>
            <a:ext cx="204457" cy="190123"/>
            <a:chOff x="4426425" y="4796938"/>
            <a:chExt cx="204457" cy="190123"/>
          </a:xfrm>
        </p:grpSpPr>
        <p:sp>
          <p:nvSpPr>
            <p:cNvPr id="3619" name="Google Shape;3619;p83"/>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20" name="Google Shape;3620;p83"/>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621" name="Google Shape;3621;p83"/>
          <p:cNvGrpSpPr/>
          <p:nvPr/>
        </p:nvGrpSpPr>
        <p:grpSpPr>
          <a:xfrm flipH="1">
            <a:off x="4203075" y="4873138"/>
            <a:ext cx="204457" cy="190123"/>
            <a:chOff x="4426425" y="4796938"/>
            <a:chExt cx="204457" cy="190123"/>
          </a:xfrm>
        </p:grpSpPr>
        <p:sp>
          <p:nvSpPr>
            <p:cNvPr id="3622" name="Google Shape;3622;p83"/>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23" name="Google Shape;3623;p83"/>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6" name="Google Shape;2807;p67">
            <a:extLst>
              <a:ext uri="{FF2B5EF4-FFF2-40B4-BE49-F238E27FC236}">
                <a16:creationId xmlns:a16="http://schemas.microsoft.com/office/drawing/2014/main" id="{62B02031-C378-0FB3-28BD-37680B5CFFF3}"/>
              </a:ext>
            </a:extLst>
          </p:cNvPr>
          <p:cNvGrpSpPr/>
          <p:nvPr/>
        </p:nvGrpSpPr>
        <p:grpSpPr>
          <a:xfrm>
            <a:off x="804057" y="4100241"/>
            <a:ext cx="1161496" cy="963020"/>
            <a:chOff x="362504" y="1604869"/>
            <a:chExt cx="3181110" cy="2593645"/>
          </a:xfrm>
        </p:grpSpPr>
        <p:sp>
          <p:nvSpPr>
            <p:cNvPr id="7" name="Google Shape;2808;p67">
              <a:extLst>
                <a:ext uri="{FF2B5EF4-FFF2-40B4-BE49-F238E27FC236}">
                  <a16:creationId xmlns:a16="http://schemas.microsoft.com/office/drawing/2014/main" id="{EF61FA8C-6ECC-90A8-A501-F4AC99639C2B}"/>
                </a:ext>
              </a:extLst>
            </p:cNvPr>
            <p:cNvSpPr/>
            <p:nvPr/>
          </p:nvSpPr>
          <p:spPr>
            <a:xfrm>
              <a:off x="2841812" y="3963873"/>
              <a:ext cx="701803" cy="1767"/>
            </a:xfrm>
            <a:custGeom>
              <a:avLst/>
              <a:gdLst/>
              <a:ahLst/>
              <a:cxnLst/>
              <a:rect l="l" t="t" r="r" b="b"/>
              <a:pathLst>
                <a:path w="49650" h="125" extrusionOk="0">
                  <a:moveTo>
                    <a:pt x="0" y="1"/>
                  </a:moveTo>
                  <a:lnTo>
                    <a:pt x="0" y="125"/>
                  </a:lnTo>
                  <a:lnTo>
                    <a:pt x="49649" y="125"/>
                  </a:lnTo>
                  <a:lnTo>
                    <a:pt x="496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09;p67">
              <a:extLst>
                <a:ext uri="{FF2B5EF4-FFF2-40B4-BE49-F238E27FC236}">
                  <a16:creationId xmlns:a16="http://schemas.microsoft.com/office/drawing/2014/main" id="{32B7824E-7C40-F0F5-1E4F-9E67CD1D9AEF}"/>
                </a:ext>
              </a:extLst>
            </p:cNvPr>
            <p:cNvSpPr/>
            <p:nvPr/>
          </p:nvSpPr>
          <p:spPr>
            <a:xfrm>
              <a:off x="2841812" y="3963873"/>
              <a:ext cx="701803" cy="1767"/>
            </a:xfrm>
            <a:custGeom>
              <a:avLst/>
              <a:gdLst/>
              <a:ahLst/>
              <a:cxnLst/>
              <a:rect l="l" t="t" r="r" b="b"/>
              <a:pathLst>
                <a:path w="49650" h="125" fill="none" extrusionOk="0">
                  <a:moveTo>
                    <a:pt x="0" y="1"/>
                  </a:moveTo>
                  <a:lnTo>
                    <a:pt x="49649" y="1"/>
                  </a:lnTo>
                  <a:lnTo>
                    <a:pt x="49649" y="125"/>
                  </a:lnTo>
                  <a:lnTo>
                    <a:pt x="0" y="12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10;p67">
              <a:extLst>
                <a:ext uri="{FF2B5EF4-FFF2-40B4-BE49-F238E27FC236}">
                  <a16:creationId xmlns:a16="http://schemas.microsoft.com/office/drawing/2014/main" id="{C3C58AC8-F632-E1C9-9D95-232A36C35F68}"/>
                </a:ext>
              </a:extLst>
            </p:cNvPr>
            <p:cNvSpPr/>
            <p:nvPr/>
          </p:nvSpPr>
          <p:spPr>
            <a:xfrm>
              <a:off x="2798544" y="3888944"/>
              <a:ext cx="70364" cy="1781"/>
            </a:xfrm>
            <a:custGeom>
              <a:avLst/>
              <a:gdLst/>
              <a:ahLst/>
              <a:cxnLst/>
              <a:rect l="l" t="t" r="r" b="b"/>
              <a:pathLst>
                <a:path w="4978" h="126" extrusionOk="0">
                  <a:moveTo>
                    <a:pt x="0" y="1"/>
                  </a:moveTo>
                  <a:lnTo>
                    <a:pt x="0" y="125"/>
                  </a:lnTo>
                  <a:lnTo>
                    <a:pt x="4977" y="125"/>
                  </a:lnTo>
                  <a:lnTo>
                    <a:pt x="4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11;p67">
              <a:extLst>
                <a:ext uri="{FF2B5EF4-FFF2-40B4-BE49-F238E27FC236}">
                  <a16:creationId xmlns:a16="http://schemas.microsoft.com/office/drawing/2014/main" id="{0F17702E-9490-6211-BEF3-A12D7DD17557}"/>
                </a:ext>
              </a:extLst>
            </p:cNvPr>
            <p:cNvSpPr/>
            <p:nvPr/>
          </p:nvSpPr>
          <p:spPr>
            <a:xfrm>
              <a:off x="2514657" y="3985683"/>
              <a:ext cx="155146" cy="2120"/>
            </a:xfrm>
            <a:custGeom>
              <a:avLst/>
              <a:gdLst/>
              <a:ahLst/>
              <a:cxnLst/>
              <a:rect l="l" t="t" r="r" b="b"/>
              <a:pathLst>
                <a:path w="10976" h="150" extrusionOk="0">
                  <a:moveTo>
                    <a:pt x="0" y="1"/>
                  </a:moveTo>
                  <a:lnTo>
                    <a:pt x="0" y="150"/>
                  </a:lnTo>
                  <a:lnTo>
                    <a:pt x="10976" y="150"/>
                  </a:lnTo>
                  <a:lnTo>
                    <a:pt x="109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12;p67">
              <a:extLst>
                <a:ext uri="{FF2B5EF4-FFF2-40B4-BE49-F238E27FC236}">
                  <a16:creationId xmlns:a16="http://schemas.microsoft.com/office/drawing/2014/main" id="{3EAED303-610C-7D7B-BAFC-B6C0FBA3221E}"/>
                </a:ext>
              </a:extLst>
            </p:cNvPr>
            <p:cNvSpPr/>
            <p:nvPr/>
          </p:nvSpPr>
          <p:spPr>
            <a:xfrm>
              <a:off x="1587034" y="3935377"/>
              <a:ext cx="378168" cy="2134"/>
            </a:xfrm>
            <a:custGeom>
              <a:avLst/>
              <a:gdLst/>
              <a:ahLst/>
              <a:cxnLst/>
              <a:rect l="l" t="t" r="r" b="b"/>
              <a:pathLst>
                <a:path w="26754" h="151" extrusionOk="0">
                  <a:moveTo>
                    <a:pt x="0" y="1"/>
                  </a:moveTo>
                  <a:lnTo>
                    <a:pt x="0" y="150"/>
                  </a:lnTo>
                  <a:lnTo>
                    <a:pt x="26753" y="150"/>
                  </a:lnTo>
                  <a:lnTo>
                    <a:pt x="267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13;p67">
              <a:extLst>
                <a:ext uri="{FF2B5EF4-FFF2-40B4-BE49-F238E27FC236}">
                  <a16:creationId xmlns:a16="http://schemas.microsoft.com/office/drawing/2014/main" id="{AC983A12-58D6-670E-6753-004FC3388018}"/>
                </a:ext>
              </a:extLst>
            </p:cNvPr>
            <p:cNvSpPr/>
            <p:nvPr/>
          </p:nvSpPr>
          <p:spPr>
            <a:xfrm>
              <a:off x="1587034" y="3935377"/>
              <a:ext cx="378168" cy="2134"/>
            </a:xfrm>
            <a:custGeom>
              <a:avLst/>
              <a:gdLst/>
              <a:ahLst/>
              <a:cxnLst/>
              <a:rect l="l" t="t" r="r" b="b"/>
              <a:pathLst>
                <a:path w="26754" h="151" fill="none" extrusionOk="0">
                  <a:moveTo>
                    <a:pt x="0" y="1"/>
                  </a:moveTo>
                  <a:lnTo>
                    <a:pt x="26753" y="1"/>
                  </a:lnTo>
                  <a:lnTo>
                    <a:pt x="26753" y="150"/>
                  </a:lnTo>
                  <a:lnTo>
                    <a:pt x="0" y="150"/>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14;p67">
              <a:extLst>
                <a:ext uri="{FF2B5EF4-FFF2-40B4-BE49-F238E27FC236}">
                  <a16:creationId xmlns:a16="http://schemas.microsoft.com/office/drawing/2014/main" id="{C5140576-D3CA-C135-63CA-C961C64998D2}"/>
                </a:ext>
              </a:extLst>
            </p:cNvPr>
            <p:cNvSpPr/>
            <p:nvPr/>
          </p:nvSpPr>
          <p:spPr>
            <a:xfrm>
              <a:off x="1312292" y="2934577"/>
              <a:ext cx="820000" cy="871720"/>
            </a:xfrm>
            <a:custGeom>
              <a:avLst/>
              <a:gdLst/>
              <a:ahLst/>
              <a:cxnLst/>
              <a:rect l="l" t="t" r="r" b="b"/>
              <a:pathLst>
                <a:path w="58012" h="61671" extrusionOk="0">
                  <a:moveTo>
                    <a:pt x="8213" y="1"/>
                  </a:moveTo>
                  <a:lnTo>
                    <a:pt x="7790" y="51"/>
                  </a:lnTo>
                  <a:lnTo>
                    <a:pt x="7342" y="100"/>
                  </a:lnTo>
                  <a:lnTo>
                    <a:pt x="6919" y="175"/>
                  </a:lnTo>
                  <a:lnTo>
                    <a:pt x="6496" y="275"/>
                  </a:lnTo>
                  <a:lnTo>
                    <a:pt x="6098" y="374"/>
                  </a:lnTo>
                  <a:lnTo>
                    <a:pt x="5700" y="524"/>
                  </a:lnTo>
                  <a:lnTo>
                    <a:pt x="5301" y="673"/>
                  </a:lnTo>
                  <a:lnTo>
                    <a:pt x="4903" y="847"/>
                  </a:lnTo>
                  <a:lnTo>
                    <a:pt x="4530" y="1046"/>
                  </a:lnTo>
                  <a:lnTo>
                    <a:pt x="4181" y="1245"/>
                  </a:lnTo>
                  <a:lnTo>
                    <a:pt x="3833" y="1469"/>
                  </a:lnTo>
                  <a:lnTo>
                    <a:pt x="3485" y="1718"/>
                  </a:lnTo>
                  <a:lnTo>
                    <a:pt x="3161" y="1967"/>
                  </a:lnTo>
                  <a:lnTo>
                    <a:pt x="2838" y="2241"/>
                  </a:lnTo>
                  <a:lnTo>
                    <a:pt x="2539" y="2539"/>
                  </a:lnTo>
                  <a:lnTo>
                    <a:pt x="2240" y="2838"/>
                  </a:lnTo>
                  <a:lnTo>
                    <a:pt x="1991" y="3162"/>
                  </a:lnTo>
                  <a:lnTo>
                    <a:pt x="1718" y="3485"/>
                  </a:lnTo>
                  <a:lnTo>
                    <a:pt x="1469" y="3833"/>
                  </a:lnTo>
                  <a:lnTo>
                    <a:pt x="1245" y="4182"/>
                  </a:lnTo>
                  <a:lnTo>
                    <a:pt x="1046" y="4530"/>
                  </a:lnTo>
                  <a:lnTo>
                    <a:pt x="847" y="4904"/>
                  </a:lnTo>
                  <a:lnTo>
                    <a:pt x="672" y="5302"/>
                  </a:lnTo>
                  <a:lnTo>
                    <a:pt x="523" y="5700"/>
                  </a:lnTo>
                  <a:lnTo>
                    <a:pt x="399" y="6098"/>
                  </a:lnTo>
                  <a:lnTo>
                    <a:pt x="274" y="6496"/>
                  </a:lnTo>
                  <a:lnTo>
                    <a:pt x="175" y="6919"/>
                  </a:lnTo>
                  <a:lnTo>
                    <a:pt x="100" y="7343"/>
                  </a:lnTo>
                  <a:lnTo>
                    <a:pt x="50" y="7790"/>
                  </a:lnTo>
                  <a:lnTo>
                    <a:pt x="0" y="8238"/>
                  </a:lnTo>
                  <a:lnTo>
                    <a:pt x="0" y="8686"/>
                  </a:lnTo>
                  <a:lnTo>
                    <a:pt x="0" y="52985"/>
                  </a:lnTo>
                  <a:lnTo>
                    <a:pt x="25" y="53433"/>
                  </a:lnTo>
                  <a:lnTo>
                    <a:pt x="50" y="53881"/>
                  </a:lnTo>
                  <a:lnTo>
                    <a:pt x="100" y="54304"/>
                  </a:lnTo>
                  <a:lnTo>
                    <a:pt x="175" y="54752"/>
                  </a:lnTo>
                  <a:lnTo>
                    <a:pt x="274" y="55150"/>
                  </a:lnTo>
                  <a:lnTo>
                    <a:pt x="399" y="55573"/>
                  </a:lnTo>
                  <a:lnTo>
                    <a:pt x="523" y="55971"/>
                  </a:lnTo>
                  <a:lnTo>
                    <a:pt x="672" y="56369"/>
                  </a:lnTo>
                  <a:lnTo>
                    <a:pt x="847" y="56743"/>
                  </a:lnTo>
                  <a:lnTo>
                    <a:pt x="1046" y="57141"/>
                  </a:lnTo>
                  <a:lnTo>
                    <a:pt x="1270" y="57489"/>
                  </a:lnTo>
                  <a:lnTo>
                    <a:pt x="1494" y="57838"/>
                  </a:lnTo>
                  <a:lnTo>
                    <a:pt x="1718" y="58186"/>
                  </a:lnTo>
                  <a:lnTo>
                    <a:pt x="1991" y="58510"/>
                  </a:lnTo>
                  <a:lnTo>
                    <a:pt x="2265" y="58833"/>
                  </a:lnTo>
                  <a:lnTo>
                    <a:pt x="2539" y="59132"/>
                  </a:lnTo>
                  <a:lnTo>
                    <a:pt x="2838" y="59406"/>
                  </a:lnTo>
                  <a:lnTo>
                    <a:pt x="3161" y="59679"/>
                  </a:lnTo>
                  <a:lnTo>
                    <a:pt x="3485" y="59953"/>
                  </a:lnTo>
                  <a:lnTo>
                    <a:pt x="3833" y="60177"/>
                  </a:lnTo>
                  <a:lnTo>
                    <a:pt x="4181" y="60401"/>
                  </a:lnTo>
                  <a:lnTo>
                    <a:pt x="4530" y="60625"/>
                  </a:lnTo>
                  <a:lnTo>
                    <a:pt x="4928" y="60824"/>
                  </a:lnTo>
                  <a:lnTo>
                    <a:pt x="5301" y="60998"/>
                  </a:lnTo>
                  <a:lnTo>
                    <a:pt x="5700" y="61148"/>
                  </a:lnTo>
                  <a:lnTo>
                    <a:pt x="6098" y="61272"/>
                  </a:lnTo>
                  <a:lnTo>
                    <a:pt x="6521" y="61397"/>
                  </a:lnTo>
                  <a:lnTo>
                    <a:pt x="6919" y="61496"/>
                  </a:lnTo>
                  <a:lnTo>
                    <a:pt x="7367" y="61571"/>
                  </a:lnTo>
                  <a:lnTo>
                    <a:pt x="7790" y="61621"/>
                  </a:lnTo>
                  <a:lnTo>
                    <a:pt x="8238" y="61645"/>
                  </a:lnTo>
                  <a:lnTo>
                    <a:pt x="8686" y="61670"/>
                  </a:lnTo>
                  <a:lnTo>
                    <a:pt x="58012" y="61670"/>
                  </a:lnTo>
                  <a:lnTo>
                    <a:pt x="580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15;p67">
              <a:extLst>
                <a:ext uri="{FF2B5EF4-FFF2-40B4-BE49-F238E27FC236}">
                  <a16:creationId xmlns:a16="http://schemas.microsoft.com/office/drawing/2014/main" id="{B375522C-002C-4ADB-1F82-A453EEAFE3FC}"/>
                </a:ext>
              </a:extLst>
            </p:cNvPr>
            <p:cNvSpPr/>
            <p:nvPr/>
          </p:nvSpPr>
          <p:spPr>
            <a:xfrm>
              <a:off x="1312292" y="2934577"/>
              <a:ext cx="820000" cy="871720"/>
            </a:xfrm>
            <a:custGeom>
              <a:avLst/>
              <a:gdLst/>
              <a:ahLst/>
              <a:cxnLst/>
              <a:rect l="l" t="t" r="r" b="b"/>
              <a:pathLst>
                <a:path w="58012" h="61671" fill="none" extrusionOk="0">
                  <a:moveTo>
                    <a:pt x="58012" y="61670"/>
                  </a:moveTo>
                  <a:lnTo>
                    <a:pt x="8686" y="61670"/>
                  </a:lnTo>
                  <a:lnTo>
                    <a:pt x="8686" y="61670"/>
                  </a:lnTo>
                  <a:lnTo>
                    <a:pt x="8238" y="61645"/>
                  </a:lnTo>
                  <a:lnTo>
                    <a:pt x="7790" y="61621"/>
                  </a:lnTo>
                  <a:lnTo>
                    <a:pt x="7367" y="61571"/>
                  </a:lnTo>
                  <a:lnTo>
                    <a:pt x="6919" y="61496"/>
                  </a:lnTo>
                  <a:lnTo>
                    <a:pt x="6521" y="61397"/>
                  </a:lnTo>
                  <a:lnTo>
                    <a:pt x="6098" y="61272"/>
                  </a:lnTo>
                  <a:lnTo>
                    <a:pt x="5700" y="61148"/>
                  </a:lnTo>
                  <a:lnTo>
                    <a:pt x="5301" y="60998"/>
                  </a:lnTo>
                  <a:lnTo>
                    <a:pt x="4928" y="60824"/>
                  </a:lnTo>
                  <a:lnTo>
                    <a:pt x="4530" y="60625"/>
                  </a:lnTo>
                  <a:lnTo>
                    <a:pt x="4181" y="60401"/>
                  </a:lnTo>
                  <a:lnTo>
                    <a:pt x="3833" y="60177"/>
                  </a:lnTo>
                  <a:lnTo>
                    <a:pt x="3485" y="59953"/>
                  </a:lnTo>
                  <a:lnTo>
                    <a:pt x="3161" y="59679"/>
                  </a:lnTo>
                  <a:lnTo>
                    <a:pt x="2838" y="59406"/>
                  </a:lnTo>
                  <a:lnTo>
                    <a:pt x="2539" y="59132"/>
                  </a:lnTo>
                  <a:lnTo>
                    <a:pt x="2265" y="58833"/>
                  </a:lnTo>
                  <a:lnTo>
                    <a:pt x="1991" y="58510"/>
                  </a:lnTo>
                  <a:lnTo>
                    <a:pt x="1718" y="58186"/>
                  </a:lnTo>
                  <a:lnTo>
                    <a:pt x="1494" y="57838"/>
                  </a:lnTo>
                  <a:lnTo>
                    <a:pt x="1270" y="57489"/>
                  </a:lnTo>
                  <a:lnTo>
                    <a:pt x="1046" y="57141"/>
                  </a:lnTo>
                  <a:lnTo>
                    <a:pt x="847" y="56743"/>
                  </a:lnTo>
                  <a:lnTo>
                    <a:pt x="672" y="56369"/>
                  </a:lnTo>
                  <a:lnTo>
                    <a:pt x="523" y="55971"/>
                  </a:lnTo>
                  <a:lnTo>
                    <a:pt x="399" y="55573"/>
                  </a:lnTo>
                  <a:lnTo>
                    <a:pt x="274" y="55150"/>
                  </a:lnTo>
                  <a:lnTo>
                    <a:pt x="175" y="54752"/>
                  </a:lnTo>
                  <a:lnTo>
                    <a:pt x="100" y="54304"/>
                  </a:lnTo>
                  <a:lnTo>
                    <a:pt x="50" y="53881"/>
                  </a:lnTo>
                  <a:lnTo>
                    <a:pt x="25" y="53433"/>
                  </a:lnTo>
                  <a:lnTo>
                    <a:pt x="0" y="52985"/>
                  </a:lnTo>
                  <a:lnTo>
                    <a:pt x="0" y="8686"/>
                  </a:lnTo>
                  <a:lnTo>
                    <a:pt x="0" y="8686"/>
                  </a:lnTo>
                  <a:lnTo>
                    <a:pt x="0" y="8238"/>
                  </a:lnTo>
                  <a:lnTo>
                    <a:pt x="50" y="7790"/>
                  </a:lnTo>
                  <a:lnTo>
                    <a:pt x="100" y="7343"/>
                  </a:lnTo>
                  <a:lnTo>
                    <a:pt x="175" y="6919"/>
                  </a:lnTo>
                  <a:lnTo>
                    <a:pt x="274" y="6496"/>
                  </a:lnTo>
                  <a:lnTo>
                    <a:pt x="399" y="6098"/>
                  </a:lnTo>
                  <a:lnTo>
                    <a:pt x="523" y="5700"/>
                  </a:lnTo>
                  <a:lnTo>
                    <a:pt x="672" y="5302"/>
                  </a:lnTo>
                  <a:lnTo>
                    <a:pt x="847" y="4904"/>
                  </a:lnTo>
                  <a:lnTo>
                    <a:pt x="1046" y="4530"/>
                  </a:lnTo>
                  <a:lnTo>
                    <a:pt x="1245" y="4182"/>
                  </a:lnTo>
                  <a:lnTo>
                    <a:pt x="1469" y="3833"/>
                  </a:lnTo>
                  <a:lnTo>
                    <a:pt x="1718" y="3485"/>
                  </a:lnTo>
                  <a:lnTo>
                    <a:pt x="1991" y="3162"/>
                  </a:lnTo>
                  <a:lnTo>
                    <a:pt x="2240" y="2838"/>
                  </a:lnTo>
                  <a:lnTo>
                    <a:pt x="2539" y="2539"/>
                  </a:lnTo>
                  <a:lnTo>
                    <a:pt x="2838" y="2241"/>
                  </a:lnTo>
                  <a:lnTo>
                    <a:pt x="3161" y="1967"/>
                  </a:lnTo>
                  <a:lnTo>
                    <a:pt x="3485" y="1718"/>
                  </a:lnTo>
                  <a:lnTo>
                    <a:pt x="3833" y="1469"/>
                  </a:lnTo>
                  <a:lnTo>
                    <a:pt x="4181" y="1245"/>
                  </a:lnTo>
                  <a:lnTo>
                    <a:pt x="4530" y="1046"/>
                  </a:lnTo>
                  <a:lnTo>
                    <a:pt x="4903" y="847"/>
                  </a:lnTo>
                  <a:lnTo>
                    <a:pt x="5301" y="673"/>
                  </a:lnTo>
                  <a:lnTo>
                    <a:pt x="5700" y="524"/>
                  </a:lnTo>
                  <a:lnTo>
                    <a:pt x="6098" y="374"/>
                  </a:lnTo>
                  <a:lnTo>
                    <a:pt x="6496" y="275"/>
                  </a:lnTo>
                  <a:lnTo>
                    <a:pt x="6919" y="175"/>
                  </a:lnTo>
                  <a:lnTo>
                    <a:pt x="7342" y="100"/>
                  </a:lnTo>
                  <a:lnTo>
                    <a:pt x="7790" y="51"/>
                  </a:lnTo>
                  <a:lnTo>
                    <a:pt x="8213" y="1"/>
                  </a:lnTo>
                  <a:lnTo>
                    <a:pt x="8661" y="1"/>
                  </a:lnTo>
                  <a:lnTo>
                    <a:pt x="8686" y="1"/>
                  </a:lnTo>
                  <a:lnTo>
                    <a:pt x="58012" y="1"/>
                  </a:lnTo>
                  <a:lnTo>
                    <a:pt x="58012" y="616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16;p67">
              <a:extLst>
                <a:ext uri="{FF2B5EF4-FFF2-40B4-BE49-F238E27FC236}">
                  <a16:creationId xmlns:a16="http://schemas.microsoft.com/office/drawing/2014/main" id="{30E12B7F-742B-B119-946D-C59B85A18A1F}"/>
                </a:ext>
              </a:extLst>
            </p:cNvPr>
            <p:cNvSpPr/>
            <p:nvPr/>
          </p:nvSpPr>
          <p:spPr>
            <a:xfrm>
              <a:off x="2003875" y="2934577"/>
              <a:ext cx="256819" cy="871720"/>
            </a:xfrm>
            <a:custGeom>
              <a:avLst/>
              <a:gdLst/>
              <a:ahLst/>
              <a:cxnLst/>
              <a:rect l="l" t="t" r="r" b="b"/>
              <a:pathLst>
                <a:path w="18169" h="61671" extrusionOk="0">
                  <a:moveTo>
                    <a:pt x="8238" y="1"/>
                  </a:moveTo>
                  <a:lnTo>
                    <a:pt x="7790" y="51"/>
                  </a:lnTo>
                  <a:lnTo>
                    <a:pt x="7367" y="100"/>
                  </a:lnTo>
                  <a:lnTo>
                    <a:pt x="6944" y="175"/>
                  </a:lnTo>
                  <a:lnTo>
                    <a:pt x="6521" y="275"/>
                  </a:lnTo>
                  <a:lnTo>
                    <a:pt x="6098" y="399"/>
                  </a:lnTo>
                  <a:lnTo>
                    <a:pt x="5700" y="524"/>
                  </a:lnTo>
                  <a:lnTo>
                    <a:pt x="5302" y="673"/>
                  </a:lnTo>
                  <a:lnTo>
                    <a:pt x="4928" y="847"/>
                  </a:lnTo>
                  <a:lnTo>
                    <a:pt x="4555" y="1046"/>
                  </a:lnTo>
                  <a:lnTo>
                    <a:pt x="4182" y="1245"/>
                  </a:lnTo>
                  <a:lnTo>
                    <a:pt x="3833" y="1469"/>
                  </a:lnTo>
                  <a:lnTo>
                    <a:pt x="3485" y="1718"/>
                  </a:lnTo>
                  <a:lnTo>
                    <a:pt x="3162" y="1992"/>
                  </a:lnTo>
                  <a:lnTo>
                    <a:pt x="2838" y="2266"/>
                  </a:lnTo>
                  <a:lnTo>
                    <a:pt x="2539" y="2539"/>
                  </a:lnTo>
                  <a:lnTo>
                    <a:pt x="2266" y="2838"/>
                  </a:lnTo>
                  <a:lnTo>
                    <a:pt x="1992" y="3162"/>
                  </a:lnTo>
                  <a:lnTo>
                    <a:pt x="1718" y="3485"/>
                  </a:lnTo>
                  <a:lnTo>
                    <a:pt x="1494" y="3833"/>
                  </a:lnTo>
                  <a:lnTo>
                    <a:pt x="1270" y="4182"/>
                  </a:lnTo>
                  <a:lnTo>
                    <a:pt x="1046" y="4530"/>
                  </a:lnTo>
                  <a:lnTo>
                    <a:pt x="872" y="4904"/>
                  </a:lnTo>
                  <a:lnTo>
                    <a:pt x="698" y="5302"/>
                  </a:lnTo>
                  <a:lnTo>
                    <a:pt x="524" y="5700"/>
                  </a:lnTo>
                  <a:lnTo>
                    <a:pt x="399" y="6098"/>
                  </a:lnTo>
                  <a:lnTo>
                    <a:pt x="275" y="6496"/>
                  </a:lnTo>
                  <a:lnTo>
                    <a:pt x="175" y="6919"/>
                  </a:lnTo>
                  <a:lnTo>
                    <a:pt x="100" y="7343"/>
                  </a:lnTo>
                  <a:lnTo>
                    <a:pt x="51" y="7790"/>
                  </a:lnTo>
                  <a:lnTo>
                    <a:pt x="26" y="8238"/>
                  </a:lnTo>
                  <a:lnTo>
                    <a:pt x="1" y="8686"/>
                  </a:lnTo>
                  <a:lnTo>
                    <a:pt x="1" y="52985"/>
                  </a:lnTo>
                  <a:lnTo>
                    <a:pt x="26" y="53433"/>
                  </a:lnTo>
                  <a:lnTo>
                    <a:pt x="51" y="53881"/>
                  </a:lnTo>
                  <a:lnTo>
                    <a:pt x="100" y="54304"/>
                  </a:lnTo>
                  <a:lnTo>
                    <a:pt x="175" y="54752"/>
                  </a:lnTo>
                  <a:lnTo>
                    <a:pt x="275" y="55150"/>
                  </a:lnTo>
                  <a:lnTo>
                    <a:pt x="399" y="55573"/>
                  </a:lnTo>
                  <a:lnTo>
                    <a:pt x="524" y="55971"/>
                  </a:lnTo>
                  <a:lnTo>
                    <a:pt x="698" y="56369"/>
                  </a:lnTo>
                  <a:lnTo>
                    <a:pt x="872" y="56743"/>
                  </a:lnTo>
                  <a:lnTo>
                    <a:pt x="1046" y="57141"/>
                  </a:lnTo>
                  <a:lnTo>
                    <a:pt x="1270" y="57489"/>
                  </a:lnTo>
                  <a:lnTo>
                    <a:pt x="1494" y="57838"/>
                  </a:lnTo>
                  <a:lnTo>
                    <a:pt x="1718" y="58186"/>
                  </a:lnTo>
                  <a:lnTo>
                    <a:pt x="1992" y="58510"/>
                  </a:lnTo>
                  <a:lnTo>
                    <a:pt x="2266" y="58833"/>
                  </a:lnTo>
                  <a:lnTo>
                    <a:pt x="2539" y="59132"/>
                  </a:lnTo>
                  <a:lnTo>
                    <a:pt x="2838" y="59406"/>
                  </a:lnTo>
                  <a:lnTo>
                    <a:pt x="3162" y="59679"/>
                  </a:lnTo>
                  <a:lnTo>
                    <a:pt x="3485" y="59953"/>
                  </a:lnTo>
                  <a:lnTo>
                    <a:pt x="3833" y="60177"/>
                  </a:lnTo>
                  <a:lnTo>
                    <a:pt x="4182" y="60401"/>
                  </a:lnTo>
                  <a:lnTo>
                    <a:pt x="4555" y="60625"/>
                  </a:lnTo>
                  <a:lnTo>
                    <a:pt x="4928" y="60824"/>
                  </a:lnTo>
                  <a:lnTo>
                    <a:pt x="5302" y="60998"/>
                  </a:lnTo>
                  <a:lnTo>
                    <a:pt x="5700" y="61148"/>
                  </a:lnTo>
                  <a:lnTo>
                    <a:pt x="6098" y="61272"/>
                  </a:lnTo>
                  <a:lnTo>
                    <a:pt x="6521" y="61397"/>
                  </a:lnTo>
                  <a:lnTo>
                    <a:pt x="6944" y="61496"/>
                  </a:lnTo>
                  <a:lnTo>
                    <a:pt x="7367" y="61571"/>
                  </a:lnTo>
                  <a:lnTo>
                    <a:pt x="7790" y="61621"/>
                  </a:lnTo>
                  <a:lnTo>
                    <a:pt x="8238" y="61645"/>
                  </a:lnTo>
                  <a:lnTo>
                    <a:pt x="8686" y="61670"/>
                  </a:lnTo>
                  <a:lnTo>
                    <a:pt x="9508" y="61670"/>
                  </a:lnTo>
                  <a:lnTo>
                    <a:pt x="9956" y="61645"/>
                  </a:lnTo>
                  <a:lnTo>
                    <a:pt x="10379" y="61621"/>
                  </a:lnTo>
                  <a:lnTo>
                    <a:pt x="10827" y="61571"/>
                  </a:lnTo>
                  <a:lnTo>
                    <a:pt x="11250" y="61496"/>
                  </a:lnTo>
                  <a:lnTo>
                    <a:pt x="11673" y="61397"/>
                  </a:lnTo>
                  <a:lnTo>
                    <a:pt x="12071" y="61272"/>
                  </a:lnTo>
                  <a:lnTo>
                    <a:pt x="12469" y="61148"/>
                  </a:lnTo>
                  <a:lnTo>
                    <a:pt x="12867" y="60998"/>
                  </a:lnTo>
                  <a:lnTo>
                    <a:pt x="13266" y="60824"/>
                  </a:lnTo>
                  <a:lnTo>
                    <a:pt x="13639" y="60625"/>
                  </a:lnTo>
                  <a:lnTo>
                    <a:pt x="13987" y="60401"/>
                  </a:lnTo>
                  <a:lnTo>
                    <a:pt x="14336" y="60177"/>
                  </a:lnTo>
                  <a:lnTo>
                    <a:pt x="14684" y="59953"/>
                  </a:lnTo>
                  <a:lnTo>
                    <a:pt x="15008" y="59679"/>
                  </a:lnTo>
                  <a:lnTo>
                    <a:pt x="15331" y="59406"/>
                  </a:lnTo>
                  <a:lnTo>
                    <a:pt x="15630" y="59132"/>
                  </a:lnTo>
                  <a:lnTo>
                    <a:pt x="15928" y="58833"/>
                  </a:lnTo>
                  <a:lnTo>
                    <a:pt x="16202" y="58510"/>
                  </a:lnTo>
                  <a:lnTo>
                    <a:pt x="16451" y="58186"/>
                  </a:lnTo>
                  <a:lnTo>
                    <a:pt x="16700" y="57838"/>
                  </a:lnTo>
                  <a:lnTo>
                    <a:pt x="16924" y="57489"/>
                  </a:lnTo>
                  <a:lnTo>
                    <a:pt x="17123" y="57141"/>
                  </a:lnTo>
                  <a:lnTo>
                    <a:pt x="17322" y="56743"/>
                  </a:lnTo>
                  <a:lnTo>
                    <a:pt x="17496" y="56369"/>
                  </a:lnTo>
                  <a:lnTo>
                    <a:pt x="17646" y="55971"/>
                  </a:lnTo>
                  <a:lnTo>
                    <a:pt x="17795" y="55573"/>
                  </a:lnTo>
                  <a:lnTo>
                    <a:pt x="17894" y="55150"/>
                  </a:lnTo>
                  <a:lnTo>
                    <a:pt x="17994" y="54752"/>
                  </a:lnTo>
                  <a:lnTo>
                    <a:pt x="18069" y="54304"/>
                  </a:lnTo>
                  <a:lnTo>
                    <a:pt x="18118" y="53881"/>
                  </a:lnTo>
                  <a:lnTo>
                    <a:pt x="18168" y="53433"/>
                  </a:lnTo>
                  <a:lnTo>
                    <a:pt x="18168" y="52985"/>
                  </a:lnTo>
                  <a:lnTo>
                    <a:pt x="18168" y="8686"/>
                  </a:lnTo>
                  <a:lnTo>
                    <a:pt x="18168" y="8238"/>
                  </a:lnTo>
                  <a:lnTo>
                    <a:pt x="18118" y="7790"/>
                  </a:lnTo>
                  <a:lnTo>
                    <a:pt x="18069" y="7343"/>
                  </a:lnTo>
                  <a:lnTo>
                    <a:pt x="17994" y="6919"/>
                  </a:lnTo>
                  <a:lnTo>
                    <a:pt x="17894" y="6496"/>
                  </a:lnTo>
                  <a:lnTo>
                    <a:pt x="17795" y="6098"/>
                  </a:lnTo>
                  <a:lnTo>
                    <a:pt x="17646" y="5700"/>
                  </a:lnTo>
                  <a:lnTo>
                    <a:pt x="17496" y="5302"/>
                  </a:lnTo>
                  <a:lnTo>
                    <a:pt x="17322" y="4904"/>
                  </a:lnTo>
                  <a:lnTo>
                    <a:pt x="17123" y="4530"/>
                  </a:lnTo>
                  <a:lnTo>
                    <a:pt x="16924" y="4182"/>
                  </a:lnTo>
                  <a:lnTo>
                    <a:pt x="16700" y="3833"/>
                  </a:lnTo>
                  <a:lnTo>
                    <a:pt x="16451" y="3485"/>
                  </a:lnTo>
                  <a:lnTo>
                    <a:pt x="16202" y="3162"/>
                  </a:lnTo>
                  <a:lnTo>
                    <a:pt x="15928" y="2838"/>
                  </a:lnTo>
                  <a:lnTo>
                    <a:pt x="15630" y="2539"/>
                  </a:lnTo>
                  <a:lnTo>
                    <a:pt x="15331" y="2266"/>
                  </a:lnTo>
                  <a:lnTo>
                    <a:pt x="15008" y="1992"/>
                  </a:lnTo>
                  <a:lnTo>
                    <a:pt x="14684" y="1718"/>
                  </a:lnTo>
                  <a:lnTo>
                    <a:pt x="14336" y="1469"/>
                  </a:lnTo>
                  <a:lnTo>
                    <a:pt x="13987" y="1245"/>
                  </a:lnTo>
                  <a:lnTo>
                    <a:pt x="13639" y="1046"/>
                  </a:lnTo>
                  <a:lnTo>
                    <a:pt x="13266" y="847"/>
                  </a:lnTo>
                  <a:lnTo>
                    <a:pt x="12867" y="673"/>
                  </a:lnTo>
                  <a:lnTo>
                    <a:pt x="12469" y="524"/>
                  </a:lnTo>
                  <a:lnTo>
                    <a:pt x="12071" y="399"/>
                  </a:lnTo>
                  <a:lnTo>
                    <a:pt x="11673" y="275"/>
                  </a:lnTo>
                  <a:lnTo>
                    <a:pt x="11250" y="175"/>
                  </a:lnTo>
                  <a:lnTo>
                    <a:pt x="10827" y="100"/>
                  </a:lnTo>
                  <a:lnTo>
                    <a:pt x="10379" y="51"/>
                  </a:lnTo>
                  <a:lnTo>
                    <a:pt x="99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17;p67">
              <a:extLst>
                <a:ext uri="{FF2B5EF4-FFF2-40B4-BE49-F238E27FC236}">
                  <a16:creationId xmlns:a16="http://schemas.microsoft.com/office/drawing/2014/main" id="{07CB27A1-820C-6ED0-AAA9-C15ABA61F5F4}"/>
                </a:ext>
              </a:extLst>
            </p:cNvPr>
            <p:cNvSpPr/>
            <p:nvPr/>
          </p:nvSpPr>
          <p:spPr>
            <a:xfrm>
              <a:off x="2003875" y="2934577"/>
              <a:ext cx="256819" cy="871720"/>
            </a:xfrm>
            <a:custGeom>
              <a:avLst/>
              <a:gdLst/>
              <a:ahLst/>
              <a:cxnLst/>
              <a:rect l="l" t="t" r="r" b="b"/>
              <a:pathLst>
                <a:path w="18169" h="61671" fill="none" extrusionOk="0">
                  <a:moveTo>
                    <a:pt x="9508" y="61670"/>
                  </a:moveTo>
                  <a:lnTo>
                    <a:pt x="8686" y="61670"/>
                  </a:lnTo>
                  <a:lnTo>
                    <a:pt x="8686" y="61670"/>
                  </a:lnTo>
                  <a:lnTo>
                    <a:pt x="8238" y="61645"/>
                  </a:lnTo>
                  <a:lnTo>
                    <a:pt x="7790" y="61621"/>
                  </a:lnTo>
                  <a:lnTo>
                    <a:pt x="7367" y="61571"/>
                  </a:lnTo>
                  <a:lnTo>
                    <a:pt x="6944" y="61496"/>
                  </a:lnTo>
                  <a:lnTo>
                    <a:pt x="6521" y="61397"/>
                  </a:lnTo>
                  <a:lnTo>
                    <a:pt x="6098" y="61272"/>
                  </a:lnTo>
                  <a:lnTo>
                    <a:pt x="5700" y="61148"/>
                  </a:lnTo>
                  <a:lnTo>
                    <a:pt x="5302" y="60998"/>
                  </a:lnTo>
                  <a:lnTo>
                    <a:pt x="4928" y="60824"/>
                  </a:lnTo>
                  <a:lnTo>
                    <a:pt x="4555" y="60625"/>
                  </a:lnTo>
                  <a:lnTo>
                    <a:pt x="4182" y="60401"/>
                  </a:lnTo>
                  <a:lnTo>
                    <a:pt x="3833" y="60177"/>
                  </a:lnTo>
                  <a:lnTo>
                    <a:pt x="3485" y="59953"/>
                  </a:lnTo>
                  <a:lnTo>
                    <a:pt x="3162" y="59679"/>
                  </a:lnTo>
                  <a:lnTo>
                    <a:pt x="2838" y="59406"/>
                  </a:lnTo>
                  <a:lnTo>
                    <a:pt x="2539" y="59132"/>
                  </a:lnTo>
                  <a:lnTo>
                    <a:pt x="2266" y="58833"/>
                  </a:lnTo>
                  <a:lnTo>
                    <a:pt x="1992" y="58510"/>
                  </a:lnTo>
                  <a:lnTo>
                    <a:pt x="1718" y="58186"/>
                  </a:lnTo>
                  <a:lnTo>
                    <a:pt x="1494" y="57838"/>
                  </a:lnTo>
                  <a:lnTo>
                    <a:pt x="1270" y="57489"/>
                  </a:lnTo>
                  <a:lnTo>
                    <a:pt x="1046" y="57141"/>
                  </a:lnTo>
                  <a:lnTo>
                    <a:pt x="872" y="56743"/>
                  </a:lnTo>
                  <a:lnTo>
                    <a:pt x="698" y="56369"/>
                  </a:lnTo>
                  <a:lnTo>
                    <a:pt x="524" y="55971"/>
                  </a:lnTo>
                  <a:lnTo>
                    <a:pt x="399" y="55573"/>
                  </a:lnTo>
                  <a:lnTo>
                    <a:pt x="275" y="55150"/>
                  </a:lnTo>
                  <a:lnTo>
                    <a:pt x="175" y="54752"/>
                  </a:lnTo>
                  <a:lnTo>
                    <a:pt x="100" y="54304"/>
                  </a:lnTo>
                  <a:lnTo>
                    <a:pt x="51" y="53881"/>
                  </a:lnTo>
                  <a:lnTo>
                    <a:pt x="26" y="53433"/>
                  </a:lnTo>
                  <a:lnTo>
                    <a:pt x="1" y="52985"/>
                  </a:lnTo>
                  <a:lnTo>
                    <a:pt x="1" y="8686"/>
                  </a:lnTo>
                  <a:lnTo>
                    <a:pt x="1" y="8686"/>
                  </a:lnTo>
                  <a:lnTo>
                    <a:pt x="26" y="8238"/>
                  </a:lnTo>
                  <a:lnTo>
                    <a:pt x="51" y="7790"/>
                  </a:lnTo>
                  <a:lnTo>
                    <a:pt x="100" y="7343"/>
                  </a:lnTo>
                  <a:lnTo>
                    <a:pt x="175" y="6919"/>
                  </a:lnTo>
                  <a:lnTo>
                    <a:pt x="275" y="6496"/>
                  </a:lnTo>
                  <a:lnTo>
                    <a:pt x="399" y="6098"/>
                  </a:lnTo>
                  <a:lnTo>
                    <a:pt x="524" y="5700"/>
                  </a:lnTo>
                  <a:lnTo>
                    <a:pt x="698" y="5302"/>
                  </a:lnTo>
                  <a:lnTo>
                    <a:pt x="872" y="4904"/>
                  </a:lnTo>
                  <a:lnTo>
                    <a:pt x="1046" y="4530"/>
                  </a:lnTo>
                  <a:lnTo>
                    <a:pt x="1270" y="4182"/>
                  </a:lnTo>
                  <a:lnTo>
                    <a:pt x="1494" y="3833"/>
                  </a:lnTo>
                  <a:lnTo>
                    <a:pt x="1718" y="3485"/>
                  </a:lnTo>
                  <a:lnTo>
                    <a:pt x="1992" y="3162"/>
                  </a:lnTo>
                  <a:lnTo>
                    <a:pt x="2266" y="2838"/>
                  </a:lnTo>
                  <a:lnTo>
                    <a:pt x="2539" y="2539"/>
                  </a:lnTo>
                  <a:lnTo>
                    <a:pt x="2838" y="2266"/>
                  </a:lnTo>
                  <a:lnTo>
                    <a:pt x="3162" y="1992"/>
                  </a:lnTo>
                  <a:lnTo>
                    <a:pt x="3485" y="1718"/>
                  </a:lnTo>
                  <a:lnTo>
                    <a:pt x="3833" y="1469"/>
                  </a:lnTo>
                  <a:lnTo>
                    <a:pt x="4182" y="1245"/>
                  </a:lnTo>
                  <a:lnTo>
                    <a:pt x="4555" y="1046"/>
                  </a:lnTo>
                  <a:lnTo>
                    <a:pt x="4928" y="847"/>
                  </a:lnTo>
                  <a:lnTo>
                    <a:pt x="5302" y="673"/>
                  </a:lnTo>
                  <a:lnTo>
                    <a:pt x="5700" y="524"/>
                  </a:lnTo>
                  <a:lnTo>
                    <a:pt x="6098" y="399"/>
                  </a:lnTo>
                  <a:lnTo>
                    <a:pt x="6521" y="275"/>
                  </a:lnTo>
                  <a:lnTo>
                    <a:pt x="6944" y="175"/>
                  </a:lnTo>
                  <a:lnTo>
                    <a:pt x="7367" y="100"/>
                  </a:lnTo>
                  <a:lnTo>
                    <a:pt x="7790" y="51"/>
                  </a:lnTo>
                  <a:lnTo>
                    <a:pt x="8238" y="1"/>
                  </a:lnTo>
                  <a:lnTo>
                    <a:pt x="8686" y="1"/>
                  </a:lnTo>
                  <a:lnTo>
                    <a:pt x="9508" y="1"/>
                  </a:lnTo>
                  <a:lnTo>
                    <a:pt x="9508" y="1"/>
                  </a:lnTo>
                  <a:lnTo>
                    <a:pt x="9956" y="1"/>
                  </a:lnTo>
                  <a:lnTo>
                    <a:pt x="10379" y="51"/>
                  </a:lnTo>
                  <a:lnTo>
                    <a:pt x="10827" y="100"/>
                  </a:lnTo>
                  <a:lnTo>
                    <a:pt x="11250" y="175"/>
                  </a:lnTo>
                  <a:lnTo>
                    <a:pt x="11673" y="275"/>
                  </a:lnTo>
                  <a:lnTo>
                    <a:pt x="12071" y="399"/>
                  </a:lnTo>
                  <a:lnTo>
                    <a:pt x="12469" y="524"/>
                  </a:lnTo>
                  <a:lnTo>
                    <a:pt x="12867" y="673"/>
                  </a:lnTo>
                  <a:lnTo>
                    <a:pt x="13266" y="847"/>
                  </a:lnTo>
                  <a:lnTo>
                    <a:pt x="13639" y="1046"/>
                  </a:lnTo>
                  <a:lnTo>
                    <a:pt x="13987" y="1245"/>
                  </a:lnTo>
                  <a:lnTo>
                    <a:pt x="14336" y="1469"/>
                  </a:lnTo>
                  <a:lnTo>
                    <a:pt x="14684" y="1718"/>
                  </a:lnTo>
                  <a:lnTo>
                    <a:pt x="15008" y="1992"/>
                  </a:lnTo>
                  <a:lnTo>
                    <a:pt x="15331" y="2266"/>
                  </a:lnTo>
                  <a:lnTo>
                    <a:pt x="15630" y="2539"/>
                  </a:lnTo>
                  <a:lnTo>
                    <a:pt x="15928" y="2838"/>
                  </a:lnTo>
                  <a:lnTo>
                    <a:pt x="16202" y="3162"/>
                  </a:lnTo>
                  <a:lnTo>
                    <a:pt x="16451" y="3485"/>
                  </a:lnTo>
                  <a:lnTo>
                    <a:pt x="16700" y="3833"/>
                  </a:lnTo>
                  <a:lnTo>
                    <a:pt x="16924" y="4182"/>
                  </a:lnTo>
                  <a:lnTo>
                    <a:pt x="17123" y="4530"/>
                  </a:lnTo>
                  <a:lnTo>
                    <a:pt x="17322" y="4904"/>
                  </a:lnTo>
                  <a:lnTo>
                    <a:pt x="17496" y="5302"/>
                  </a:lnTo>
                  <a:lnTo>
                    <a:pt x="17646" y="5700"/>
                  </a:lnTo>
                  <a:lnTo>
                    <a:pt x="17795" y="6098"/>
                  </a:lnTo>
                  <a:lnTo>
                    <a:pt x="17894" y="6496"/>
                  </a:lnTo>
                  <a:lnTo>
                    <a:pt x="17994" y="6919"/>
                  </a:lnTo>
                  <a:lnTo>
                    <a:pt x="18069" y="7343"/>
                  </a:lnTo>
                  <a:lnTo>
                    <a:pt x="18118" y="7790"/>
                  </a:lnTo>
                  <a:lnTo>
                    <a:pt x="18168" y="8238"/>
                  </a:lnTo>
                  <a:lnTo>
                    <a:pt x="18168" y="8686"/>
                  </a:lnTo>
                  <a:lnTo>
                    <a:pt x="18168" y="52985"/>
                  </a:lnTo>
                  <a:lnTo>
                    <a:pt x="18168" y="52985"/>
                  </a:lnTo>
                  <a:lnTo>
                    <a:pt x="18168" y="53433"/>
                  </a:lnTo>
                  <a:lnTo>
                    <a:pt x="18118" y="53881"/>
                  </a:lnTo>
                  <a:lnTo>
                    <a:pt x="18069" y="54304"/>
                  </a:lnTo>
                  <a:lnTo>
                    <a:pt x="17994" y="54752"/>
                  </a:lnTo>
                  <a:lnTo>
                    <a:pt x="17894" y="55150"/>
                  </a:lnTo>
                  <a:lnTo>
                    <a:pt x="17795" y="55573"/>
                  </a:lnTo>
                  <a:lnTo>
                    <a:pt x="17646" y="55971"/>
                  </a:lnTo>
                  <a:lnTo>
                    <a:pt x="17496" y="56369"/>
                  </a:lnTo>
                  <a:lnTo>
                    <a:pt x="17322" y="56743"/>
                  </a:lnTo>
                  <a:lnTo>
                    <a:pt x="17123" y="57141"/>
                  </a:lnTo>
                  <a:lnTo>
                    <a:pt x="16924" y="57489"/>
                  </a:lnTo>
                  <a:lnTo>
                    <a:pt x="16700" y="57838"/>
                  </a:lnTo>
                  <a:lnTo>
                    <a:pt x="16451" y="58186"/>
                  </a:lnTo>
                  <a:lnTo>
                    <a:pt x="16202" y="58510"/>
                  </a:lnTo>
                  <a:lnTo>
                    <a:pt x="15928" y="58833"/>
                  </a:lnTo>
                  <a:lnTo>
                    <a:pt x="15630" y="59132"/>
                  </a:lnTo>
                  <a:lnTo>
                    <a:pt x="15331" y="59406"/>
                  </a:lnTo>
                  <a:lnTo>
                    <a:pt x="15008" y="59679"/>
                  </a:lnTo>
                  <a:lnTo>
                    <a:pt x="14684" y="59953"/>
                  </a:lnTo>
                  <a:lnTo>
                    <a:pt x="14336" y="60177"/>
                  </a:lnTo>
                  <a:lnTo>
                    <a:pt x="13987" y="60401"/>
                  </a:lnTo>
                  <a:lnTo>
                    <a:pt x="13639" y="60625"/>
                  </a:lnTo>
                  <a:lnTo>
                    <a:pt x="13266" y="60824"/>
                  </a:lnTo>
                  <a:lnTo>
                    <a:pt x="12867" y="60998"/>
                  </a:lnTo>
                  <a:lnTo>
                    <a:pt x="12469" y="61148"/>
                  </a:lnTo>
                  <a:lnTo>
                    <a:pt x="12071" y="61272"/>
                  </a:lnTo>
                  <a:lnTo>
                    <a:pt x="11673" y="61397"/>
                  </a:lnTo>
                  <a:lnTo>
                    <a:pt x="11250" y="61496"/>
                  </a:lnTo>
                  <a:lnTo>
                    <a:pt x="10827" y="61571"/>
                  </a:lnTo>
                  <a:lnTo>
                    <a:pt x="10379" y="61621"/>
                  </a:lnTo>
                  <a:lnTo>
                    <a:pt x="9956" y="61645"/>
                  </a:lnTo>
                  <a:lnTo>
                    <a:pt x="9508" y="616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818;p67">
              <a:extLst>
                <a:ext uri="{FF2B5EF4-FFF2-40B4-BE49-F238E27FC236}">
                  <a16:creationId xmlns:a16="http://schemas.microsoft.com/office/drawing/2014/main" id="{9AC9BBEF-2016-D826-A445-14A7A21F5543}"/>
                </a:ext>
              </a:extLst>
            </p:cNvPr>
            <p:cNvSpPr/>
            <p:nvPr/>
          </p:nvSpPr>
          <p:spPr>
            <a:xfrm>
              <a:off x="1215552" y="3256105"/>
              <a:ext cx="823519" cy="550191"/>
            </a:xfrm>
            <a:custGeom>
              <a:avLst/>
              <a:gdLst/>
              <a:ahLst/>
              <a:cxnLst/>
              <a:rect l="l" t="t" r="r" b="b"/>
              <a:pathLst>
                <a:path w="58261" h="38924" extrusionOk="0">
                  <a:moveTo>
                    <a:pt x="1" y="0"/>
                  </a:moveTo>
                  <a:lnTo>
                    <a:pt x="1" y="38923"/>
                  </a:lnTo>
                  <a:lnTo>
                    <a:pt x="58261" y="38923"/>
                  </a:lnTo>
                  <a:lnTo>
                    <a:pt x="582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19;p67">
              <a:extLst>
                <a:ext uri="{FF2B5EF4-FFF2-40B4-BE49-F238E27FC236}">
                  <a16:creationId xmlns:a16="http://schemas.microsoft.com/office/drawing/2014/main" id="{FCC1D020-332D-EE35-F5D0-5ABD1E9CF576}"/>
                </a:ext>
              </a:extLst>
            </p:cNvPr>
            <p:cNvSpPr/>
            <p:nvPr/>
          </p:nvSpPr>
          <p:spPr>
            <a:xfrm>
              <a:off x="1215552" y="3256105"/>
              <a:ext cx="823519" cy="550191"/>
            </a:xfrm>
            <a:custGeom>
              <a:avLst/>
              <a:gdLst/>
              <a:ahLst/>
              <a:cxnLst/>
              <a:rect l="l" t="t" r="r" b="b"/>
              <a:pathLst>
                <a:path w="58261" h="38924" fill="none" extrusionOk="0">
                  <a:moveTo>
                    <a:pt x="1" y="0"/>
                  </a:moveTo>
                  <a:lnTo>
                    <a:pt x="58261" y="0"/>
                  </a:lnTo>
                  <a:lnTo>
                    <a:pt x="58261" y="38923"/>
                  </a:lnTo>
                  <a:lnTo>
                    <a:pt x="1" y="38923"/>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20;p67">
              <a:extLst>
                <a:ext uri="{FF2B5EF4-FFF2-40B4-BE49-F238E27FC236}">
                  <a16:creationId xmlns:a16="http://schemas.microsoft.com/office/drawing/2014/main" id="{093FC772-FA52-06C3-1A04-605E85991B4F}"/>
                </a:ext>
              </a:extLst>
            </p:cNvPr>
            <p:cNvSpPr/>
            <p:nvPr/>
          </p:nvSpPr>
          <p:spPr>
            <a:xfrm>
              <a:off x="1254607" y="3205799"/>
              <a:ext cx="823505" cy="224096"/>
            </a:xfrm>
            <a:custGeom>
              <a:avLst/>
              <a:gdLst/>
              <a:ahLst/>
              <a:cxnLst/>
              <a:rect l="l" t="t" r="r" b="b"/>
              <a:pathLst>
                <a:path w="58260" h="15854" extrusionOk="0">
                  <a:moveTo>
                    <a:pt x="149" y="1"/>
                  </a:moveTo>
                  <a:lnTo>
                    <a:pt x="75" y="25"/>
                  </a:lnTo>
                  <a:lnTo>
                    <a:pt x="25" y="50"/>
                  </a:lnTo>
                  <a:lnTo>
                    <a:pt x="0" y="100"/>
                  </a:lnTo>
                  <a:lnTo>
                    <a:pt x="0" y="150"/>
                  </a:lnTo>
                  <a:lnTo>
                    <a:pt x="0" y="15704"/>
                  </a:lnTo>
                  <a:lnTo>
                    <a:pt x="0" y="15779"/>
                  </a:lnTo>
                  <a:lnTo>
                    <a:pt x="25" y="15829"/>
                  </a:lnTo>
                  <a:lnTo>
                    <a:pt x="75" y="15853"/>
                  </a:lnTo>
                  <a:lnTo>
                    <a:pt x="55921" y="15853"/>
                  </a:lnTo>
                  <a:lnTo>
                    <a:pt x="56170" y="15804"/>
                  </a:lnTo>
                  <a:lnTo>
                    <a:pt x="56418" y="15754"/>
                  </a:lnTo>
                  <a:lnTo>
                    <a:pt x="56667" y="15654"/>
                  </a:lnTo>
                  <a:lnTo>
                    <a:pt x="56891" y="15555"/>
                  </a:lnTo>
                  <a:lnTo>
                    <a:pt x="57115" y="15405"/>
                  </a:lnTo>
                  <a:lnTo>
                    <a:pt x="57314" y="15256"/>
                  </a:lnTo>
                  <a:lnTo>
                    <a:pt x="57489" y="15107"/>
                  </a:lnTo>
                  <a:lnTo>
                    <a:pt x="57663" y="14908"/>
                  </a:lnTo>
                  <a:lnTo>
                    <a:pt x="57812" y="14709"/>
                  </a:lnTo>
                  <a:lnTo>
                    <a:pt x="57936" y="14485"/>
                  </a:lnTo>
                  <a:lnTo>
                    <a:pt x="58061" y="14261"/>
                  </a:lnTo>
                  <a:lnTo>
                    <a:pt x="58136" y="14037"/>
                  </a:lnTo>
                  <a:lnTo>
                    <a:pt x="58210" y="13788"/>
                  </a:lnTo>
                  <a:lnTo>
                    <a:pt x="58235" y="13514"/>
                  </a:lnTo>
                  <a:lnTo>
                    <a:pt x="58260" y="13240"/>
                  </a:lnTo>
                  <a:lnTo>
                    <a:pt x="58260" y="2614"/>
                  </a:lnTo>
                  <a:lnTo>
                    <a:pt x="58235" y="2340"/>
                  </a:lnTo>
                  <a:lnTo>
                    <a:pt x="58210" y="2091"/>
                  </a:lnTo>
                  <a:lnTo>
                    <a:pt x="58136" y="1842"/>
                  </a:lnTo>
                  <a:lnTo>
                    <a:pt x="58061" y="1593"/>
                  </a:lnTo>
                  <a:lnTo>
                    <a:pt x="57936" y="1369"/>
                  </a:lnTo>
                  <a:lnTo>
                    <a:pt x="57812" y="1145"/>
                  </a:lnTo>
                  <a:lnTo>
                    <a:pt x="57663" y="946"/>
                  </a:lnTo>
                  <a:lnTo>
                    <a:pt x="57489" y="772"/>
                  </a:lnTo>
                  <a:lnTo>
                    <a:pt x="57314" y="598"/>
                  </a:lnTo>
                  <a:lnTo>
                    <a:pt x="57115" y="449"/>
                  </a:lnTo>
                  <a:lnTo>
                    <a:pt x="56891" y="324"/>
                  </a:lnTo>
                  <a:lnTo>
                    <a:pt x="56667" y="200"/>
                  </a:lnTo>
                  <a:lnTo>
                    <a:pt x="56418" y="125"/>
                  </a:lnTo>
                  <a:lnTo>
                    <a:pt x="56170" y="50"/>
                  </a:lnTo>
                  <a:lnTo>
                    <a:pt x="55921" y="25"/>
                  </a:lnTo>
                  <a:lnTo>
                    <a:pt x="5564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21;p67">
              <a:extLst>
                <a:ext uri="{FF2B5EF4-FFF2-40B4-BE49-F238E27FC236}">
                  <a16:creationId xmlns:a16="http://schemas.microsoft.com/office/drawing/2014/main" id="{09553A5D-EB18-7B93-47BE-61C593EE68D0}"/>
                </a:ext>
              </a:extLst>
            </p:cNvPr>
            <p:cNvSpPr/>
            <p:nvPr/>
          </p:nvSpPr>
          <p:spPr>
            <a:xfrm>
              <a:off x="1254607" y="3205799"/>
              <a:ext cx="823505" cy="224096"/>
            </a:xfrm>
            <a:custGeom>
              <a:avLst/>
              <a:gdLst/>
              <a:ahLst/>
              <a:cxnLst/>
              <a:rect l="l" t="t" r="r" b="b"/>
              <a:pathLst>
                <a:path w="58260" h="15854" fill="none" extrusionOk="0">
                  <a:moveTo>
                    <a:pt x="149" y="1"/>
                  </a:moveTo>
                  <a:lnTo>
                    <a:pt x="55647" y="1"/>
                  </a:lnTo>
                  <a:lnTo>
                    <a:pt x="55647" y="1"/>
                  </a:lnTo>
                  <a:lnTo>
                    <a:pt x="55921" y="25"/>
                  </a:lnTo>
                  <a:lnTo>
                    <a:pt x="56170" y="50"/>
                  </a:lnTo>
                  <a:lnTo>
                    <a:pt x="56418" y="125"/>
                  </a:lnTo>
                  <a:lnTo>
                    <a:pt x="56667" y="200"/>
                  </a:lnTo>
                  <a:lnTo>
                    <a:pt x="56891" y="324"/>
                  </a:lnTo>
                  <a:lnTo>
                    <a:pt x="57115" y="449"/>
                  </a:lnTo>
                  <a:lnTo>
                    <a:pt x="57314" y="598"/>
                  </a:lnTo>
                  <a:lnTo>
                    <a:pt x="57489" y="772"/>
                  </a:lnTo>
                  <a:lnTo>
                    <a:pt x="57663" y="946"/>
                  </a:lnTo>
                  <a:lnTo>
                    <a:pt x="57812" y="1145"/>
                  </a:lnTo>
                  <a:lnTo>
                    <a:pt x="57936" y="1369"/>
                  </a:lnTo>
                  <a:lnTo>
                    <a:pt x="58061" y="1593"/>
                  </a:lnTo>
                  <a:lnTo>
                    <a:pt x="58136" y="1842"/>
                  </a:lnTo>
                  <a:lnTo>
                    <a:pt x="58210" y="2091"/>
                  </a:lnTo>
                  <a:lnTo>
                    <a:pt x="58235" y="2340"/>
                  </a:lnTo>
                  <a:lnTo>
                    <a:pt x="58260" y="2614"/>
                  </a:lnTo>
                  <a:lnTo>
                    <a:pt x="58260" y="13240"/>
                  </a:lnTo>
                  <a:lnTo>
                    <a:pt x="58260" y="13240"/>
                  </a:lnTo>
                  <a:lnTo>
                    <a:pt x="58235" y="13514"/>
                  </a:lnTo>
                  <a:lnTo>
                    <a:pt x="58210" y="13788"/>
                  </a:lnTo>
                  <a:lnTo>
                    <a:pt x="58136" y="14037"/>
                  </a:lnTo>
                  <a:lnTo>
                    <a:pt x="58061" y="14261"/>
                  </a:lnTo>
                  <a:lnTo>
                    <a:pt x="57936" y="14485"/>
                  </a:lnTo>
                  <a:lnTo>
                    <a:pt x="57812" y="14709"/>
                  </a:lnTo>
                  <a:lnTo>
                    <a:pt x="57663" y="14908"/>
                  </a:lnTo>
                  <a:lnTo>
                    <a:pt x="57489" y="15107"/>
                  </a:lnTo>
                  <a:lnTo>
                    <a:pt x="57314" y="15256"/>
                  </a:lnTo>
                  <a:lnTo>
                    <a:pt x="57115" y="15405"/>
                  </a:lnTo>
                  <a:lnTo>
                    <a:pt x="56891" y="15555"/>
                  </a:lnTo>
                  <a:lnTo>
                    <a:pt x="56667" y="15654"/>
                  </a:lnTo>
                  <a:lnTo>
                    <a:pt x="56418" y="15754"/>
                  </a:lnTo>
                  <a:lnTo>
                    <a:pt x="56170" y="15804"/>
                  </a:lnTo>
                  <a:lnTo>
                    <a:pt x="55921" y="15853"/>
                  </a:lnTo>
                  <a:lnTo>
                    <a:pt x="55647" y="15853"/>
                  </a:lnTo>
                  <a:lnTo>
                    <a:pt x="149" y="15853"/>
                  </a:lnTo>
                  <a:lnTo>
                    <a:pt x="149" y="15853"/>
                  </a:lnTo>
                  <a:lnTo>
                    <a:pt x="75" y="15853"/>
                  </a:lnTo>
                  <a:lnTo>
                    <a:pt x="25" y="15829"/>
                  </a:lnTo>
                  <a:lnTo>
                    <a:pt x="0" y="15779"/>
                  </a:lnTo>
                  <a:lnTo>
                    <a:pt x="0" y="15704"/>
                  </a:lnTo>
                  <a:lnTo>
                    <a:pt x="0" y="150"/>
                  </a:lnTo>
                  <a:lnTo>
                    <a:pt x="0" y="150"/>
                  </a:lnTo>
                  <a:lnTo>
                    <a:pt x="0" y="100"/>
                  </a:lnTo>
                  <a:lnTo>
                    <a:pt x="25" y="50"/>
                  </a:lnTo>
                  <a:lnTo>
                    <a:pt x="75" y="25"/>
                  </a:lnTo>
                  <a:lnTo>
                    <a:pt x="14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22;p67">
              <a:extLst>
                <a:ext uri="{FF2B5EF4-FFF2-40B4-BE49-F238E27FC236}">
                  <a16:creationId xmlns:a16="http://schemas.microsoft.com/office/drawing/2014/main" id="{D59A5A01-B925-8D8D-5768-D19AFDEA3C3E}"/>
                </a:ext>
              </a:extLst>
            </p:cNvPr>
            <p:cNvSpPr/>
            <p:nvPr/>
          </p:nvSpPr>
          <p:spPr>
            <a:xfrm>
              <a:off x="1082937" y="2934577"/>
              <a:ext cx="256805" cy="871720"/>
            </a:xfrm>
            <a:custGeom>
              <a:avLst/>
              <a:gdLst/>
              <a:ahLst/>
              <a:cxnLst/>
              <a:rect l="l" t="t" r="r" b="b"/>
              <a:pathLst>
                <a:path w="18168" h="61671" extrusionOk="0">
                  <a:moveTo>
                    <a:pt x="8238" y="1"/>
                  </a:moveTo>
                  <a:lnTo>
                    <a:pt x="7790" y="51"/>
                  </a:lnTo>
                  <a:lnTo>
                    <a:pt x="7367" y="100"/>
                  </a:lnTo>
                  <a:lnTo>
                    <a:pt x="6944" y="175"/>
                  </a:lnTo>
                  <a:lnTo>
                    <a:pt x="6521" y="275"/>
                  </a:lnTo>
                  <a:lnTo>
                    <a:pt x="6098" y="399"/>
                  </a:lnTo>
                  <a:lnTo>
                    <a:pt x="5699" y="524"/>
                  </a:lnTo>
                  <a:lnTo>
                    <a:pt x="5301" y="673"/>
                  </a:lnTo>
                  <a:lnTo>
                    <a:pt x="4928" y="847"/>
                  </a:lnTo>
                  <a:lnTo>
                    <a:pt x="4555" y="1046"/>
                  </a:lnTo>
                  <a:lnTo>
                    <a:pt x="4181" y="1245"/>
                  </a:lnTo>
                  <a:lnTo>
                    <a:pt x="3833" y="1469"/>
                  </a:lnTo>
                  <a:lnTo>
                    <a:pt x="3484" y="1718"/>
                  </a:lnTo>
                  <a:lnTo>
                    <a:pt x="3161" y="1992"/>
                  </a:lnTo>
                  <a:lnTo>
                    <a:pt x="2862" y="2266"/>
                  </a:lnTo>
                  <a:lnTo>
                    <a:pt x="2539" y="2539"/>
                  </a:lnTo>
                  <a:lnTo>
                    <a:pt x="2265" y="2838"/>
                  </a:lnTo>
                  <a:lnTo>
                    <a:pt x="1991" y="3162"/>
                  </a:lnTo>
                  <a:lnTo>
                    <a:pt x="1742" y="3485"/>
                  </a:lnTo>
                  <a:lnTo>
                    <a:pt x="1494" y="3833"/>
                  </a:lnTo>
                  <a:lnTo>
                    <a:pt x="1270" y="4182"/>
                  </a:lnTo>
                  <a:lnTo>
                    <a:pt x="1046" y="4530"/>
                  </a:lnTo>
                  <a:lnTo>
                    <a:pt x="871" y="4904"/>
                  </a:lnTo>
                  <a:lnTo>
                    <a:pt x="697" y="5302"/>
                  </a:lnTo>
                  <a:lnTo>
                    <a:pt x="523" y="5700"/>
                  </a:lnTo>
                  <a:lnTo>
                    <a:pt x="398" y="6098"/>
                  </a:lnTo>
                  <a:lnTo>
                    <a:pt x="274" y="6496"/>
                  </a:lnTo>
                  <a:lnTo>
                    <a:pt x="175" y="6919"/>
                  </a:lnTo>
                  <a:lnTo>
                    <a:pt x="100" y="7343"/>
                  </a:lnTo>
                  <a:lnTo>
                    <a:pt x="50" y="7790"/>
                  </a:lnTo>
                  <a:lnTo>
                    <a:pt x="25" y="8238"/>
                  </a:lnTo>
                  <a:lnTo>
                    <a:pt x="0" y="8686"/>
                  </a:lnTo>
                  <a:lnTo>
                    <a:pt x="0" y="52985"/>
                  </a:lnTo>
                  <a:lnTo>
                    <a:pt x="25" y="53433"/>
                  </a:lnTo>
                  <a:lnTo>
                    <a:pt x="50" y="53881"/>
                  </a:lnTo>
                  <a:lnTo>
                    <a:pt x="100" y="54304"/>
                  </a:lnTo>
                  <a:lnTo>
                    <a:pt x="175" y="54752"/>
                  </a:lnTo>
                  <a:lnTo>
                    <a:pt x="274" y="55150"/>
                  </a:lnTo>
                  <a:lnTo>
                    <a:pt x="398" y="55573"/>
                  </a:lnTo>
                  <a:lnTo>
                    <a:pt x="523" y="55971"/>
                  </a:lnTo>
                  <a:lnTo>
                    <a:pt x="697" y="56369"/>
                  </a:lnTo>
                  <a:lnTo>
                    <a:pt x="871" y="56743"/>
                  </a:lnTo>
                  <a:lnTo>
                    <a:pt x="1046" y="57141"/>
                  </a:lnTo>
                  <a:lnTo>
                    <a:pt x="1270" y="57489"/>
                  </a:lnTo>
                  <a:lnTo>
                    <a:pt x="1494" y="57838"/>
                  </a:lnTo>
                  <a:lnTo>
                    <a:pt x="1742" y="58186"/>
                  </a:lnTo>
                  <a:lnTo>
                    <a:pt x="1991" y="58510"/>
                  </a:lnTo>
                  <a:lnTo>
                    <a:pt x="2265" y="58833"/>
                  </a:lnTo>
                  <a:lnTo>
                    <a:pt x="2539" y="59132"/>
                  </a:lnTo>
                  <a:lnTo>
                    <a:pt x="2862" y="59406"/>
                  </a:lnTo>
                  <a:lnTo>
                    <a:pt x="3161" y="59679"/>
                  </a:lnTo>
                  <a:lnTo>
                    <a:pt x="3484" y="59953"/>
                  </a:lnTo>
                  <a:lnTo>
                    <a:pt x="3833" y="60177"/>
                  </a:lnTo>
                  <a:lnTo>
                    <a:pt x="4181" y="60401"/>
                  </a:lnTo>
                  <a:lnTo>
                    <a:pt x="4555" y="60625"/>
                  </a:lnTo>
                  <a:lnTo>
                    <a:pt x="4928" y="60824"/>
                  </a:lnTo>
                  <a:lnTo>
                    <a:pt x="5301" y="60998"/>
                  </a:lnTo>
                  <a:lnTo>
                    <a:pt x="5699" y="61148"/>
                  </a:lnTo>
                  <a:lnTo>
                    <a:pt x="6098" y="61272"/>
                  </a:lnTo>
                  <a:lnTo>
                    <a:pt x="6521" y="61397"/>
                  </a:lnTo>
                  <a:lnTo>
                    <a:pt x="6944" y="61496"/>
                  </a:lnTo>
                  <a:lnTo>
                    <a:pt x="7367" y="61571"/>
                  </a:lnTo>
                  <a:lnTo>
                    <a:pt x="7790" y="61621"/>
                  </a:lnTo>
                  <a:lnTo>
                    <a:pt x="8238" y="61645"/>
                  </a:lnTo>
                  <a:lnTo>
                    <a:pt x="8686" y="61670"/>
                  </a:lnTo>
                  <a:lnTo>
                    <a:pt x="9507" y="61670"/>
                  </a:lnTo>
                  <a:lnTo>
                    <a:pt x="9955" y="61645"/>
                  </a:lnTo>
                  <a:lnTo>
                    <a:pt x="10378" y="61621"/>
                  </a:lnTo>
                  <a:lnTo>
                    <a:pt x="10826" y="61571"/>
                  </a:lnTo>
                  <a:lnTo>
                    <a:pt x="11249" y="61496"/>
                  </a:lnTo>
                  <a:lnTo>
                    <a:pt x="11672" y="61397"/>
                  </a:lnTo>
                  <a:lnTo>
                    <a:pt x="12070" y="61272"/>
                  </a:lnTo>
                  <a:lnTo>
                    <a:pt x="12493" y="61148"/>
                  </a:lnTo>
                  <a:lnTo>
                    <a:pt x="12867" y="60998"/>
                  </a:lnTo>
                  <a:lnTo>
                    <a:pt x="13265" y="60824"/>
                  </a:lnTo>
                  <a:lnTo>
                    <a:pt x="13638" y="60625"/>
                  </a:lnTo>
                  <a:lnTo>
                    <a:pt x="14012" y="60401"/>
                  </a:lnTo>
                  <a:lnTo>
                    <a:pt x="14360" y="60177"/>
                  </a:lnTo>
                  <a:lnTo>
                    <a:pt x="14683" y="59953"/>
                  </a:lnTo>
                  <a:lnTo>
                    <a:pt x="15007" y="59679"/>
                  </a:lnTo>
                  <a:lnTo>
                    <a:pt x="15331" y="59406"/>
                  </a:lnTo>
                  <a:lnTo>
                    <a:pt x="15629" y="59132"/>
                  </a:lnTo>
                  <a:lnTo>
                    <a:pt x="15928" y="58833"/>
                  </a:lnTo>
                  <a:lnTo>
                    <a:pt x="16202" y="58510"/>
                  </a:lnTo>
                  <a:lnTo>
                    <a:pt x="16450" y="58186"/>
                  </a:lnTo>
                  <a:lnTo>
                    <a:pt x="16699" y="57838"/>
                  </a:lnTo>
                  <a:lnTo>
                    <a:pt x="16923" y="57489"/>
                  </a:lnTo>
                  <a:lnTo>
                    <a:pt x="17122" y="57141"/>
                  </a:lnTo>
                  <a:lnTo>
                    <a:pt x="17321" y="56743"/>
                  </a:lnTo>
                  <a:lnTo>
                    <a:pt x="17496" y="56369"/>
                  </a:lnTo>
                  <a:lnTo>
                    <a:pt x="17645" y="55971"/>
                  </a:lnTo>
                  <a:lnTo>
                    <a:pt x="17794" y="55573"/>
                  </a:lnTo>
                  <a:lnTo>
                    <a:pt x="17894" y="55150"/>
                  </a:lnTo>
                  <a:lnTo>
                    <a:pt x="17993" y="54752"/>
                  </a:lnTo>
                  <a:lnTo>
                    <a:pt x="18068" y="54304"/>
                  </a:lnTo>
                  <a:lnTo>
                    <a:pt x="18143" y="53881"/>
                  </a:lnTo>
                  <a:lnTo>
                    <a:pt x="18168" y="53433"/>
                  </a:lnTo>
                  <a:lnTo>
                    <a:pt x="18168" y="52985"/>
                  </a:lnTo>
                  <a:lnTo>
                    <a:pt x="18168" y="8686"/>
                  </a:lnTo>
                  <a:lnTo>
                    <a:pt x="18168" y="8238"/>
                  </a:lnTo>
                  <a:lnTo>
                    <a:pt x="18143" y="7790"/>
                  </a:lnTo>
                  <a:lnTo>
                    <a:pt x="18068" y="7343"/>
                  </a:lnTo>
                  <a:lnTo>
                    <a:pt x="17993" y="6919"/>
                  </a:lnTo>
                  <a:lnTo>
                    <a:pt x="17894" y="6496"/>
                  </a:lnTo>
                  <a:lnTo>
                    <a:pt x="17794" y="6098"/>
                  </a:lnTo>
                  <a:lnTo>
                    <a:pt x="17645" y="5700"/>
                  </a:lnTo>
                  <a:lnTo>
                    <a:pt x="17496" y="5302"/>
                  </a:lnTo>
                  <a:lnTo>
                    <a:pt x="17321" y="4904"/>
                  </a:lnTo>
                  <a:lnTo>
                    <a:pt x="17122" y="4530"/>
                  </a:lnTo>
                  <a:lnTo>
                    <a:pt x="16923" y="4182"/>
                  </a:lnTo>
                  <a:lnTo>
                    <a:pt x="16699" y="3833"/>
                  </a:lnTo>
                  <a:lnTo>
                    <a:pt x="16450" y="3485"/>
                  </a:lnTo>
                  <a:lnTo>
                    <a:pt x="16202" y="3162"/>
                  </a:lnTo>
                  <a:lnTo>
                    <a:pt x="15928" y="2838"/>
                  </a:lnTo>
                  <a:lnTo>
                    <a:pt x="15629" y="2539"/>
                  </a:lnTo>
                  <a:lnTo>
                    <a:pt x="15331" y="2266"/>
                  </a:lnTo>
                  <a:lnTo>
                    <a:pt x="15007" y="1992"/>
                  </a:lnTo>
                  <a:lnTo>
                    <a:pt x="14683" y="1718"/>
                  </a:lnTo>
                  <a:lnTo>
                    <a:pt x="14360" y="1469"/>
                  </a:lnTo>
                  <a:lnTo>
                    <a:pt x="14012" y="1245"/>
                  </a:lnTo>
                  <a:lnTo>
                    <a:pt x="13638" y="1046"/>
                  </a:lnTo>
                  <a:lnTo>
                    <a:pt x="13265" y="847"/>
                  </a:lnTo>
                  <a:lnTo>
                    <a:pt x="12867" y="673"/>
                  </a:lnTo>
                  <a:lnTo>
                    <a:pt x="12493" y="524"/>
                  </a:lnTo>
                  <a:lnTo>
                    <a:pt x="12070" y="399"/>
                  </a:lnTo>
                  <a:lnTo>
                    <a:pt x="11672" y="275"/>
                  </a:lnTo>
                  <a:lnTo>
                    <a:pt x="11249" y="175"/>
                  </a:lnTo>
                  <a:lnTo>
                    <a:pt x="10826" y="100"/>
                  </a:lnTo>
                  <a:lnTo>
                    <a:pt x="10378" y="51"/>
                  </a:lnTo>
                  <a:lnTo>
                    <a:pt x="99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23;p67">
              <a:extLst>
                <a:ext uri="{FF2B5EF4-FFF2-40B4-BE49-F238E27FC236}">
                  <a16:creationId xmlns:a16="http://schemas.microsoft.com/office/drawing/2014/main" id="{0F982E76-9A9F-25F7-DAFC-DE96FD338B11}"/>
                </a:ext>
              </a:extLst>
            </p:cNvPr>
            <p:cNvSpPr/>
            <p:nvPr/>
          </p:nvSpPr>
          <p:spPr>
            <a:xfrm>
              <a:off x="1082937" y="2934577"/>
              <a:ext cx="256805" cy="871720"/>
            </a:xfrm>
            <a:custGeom>
              <a:avLst/>
              <a:gdLst/>
              <a:ahLst/>
              <a:cxnLst/>
              <a:rect l="l" t="t" r="r" b="b"/>
              <a:pathLst>
                <a:path w="18168" h="61671" fill="none" extrusionOk="0">
                  <a:moveTo>
                    <a:pt x="9507" y="61670"/>
                  </a:moveTo>
                  <a:lnTo>
                    <a:pt x="8686" y="61670"/>
                  </a:lnTo>
                  <a:lnTo>
                    <a:pt x="8686" y="61670"/>
                  </a:lnTo>
                  <a:lnTo>
                    <a:pt x="8238" y="61645"/>
                  </a:lnTo>
                  <a:lnTo>
                    <a:pt x="7790" y="61621"/>
                  </a:lnTo>
                  <a:lnTo>
                    <a:pt x="7367" y="61571"/>
                  </a:lnTo>
                  <a:lnTo>
                    <a:pt x="6944" y="61496"/>
                  </a:lnTo>
                  <a:lnTo>
                    <a:pt x="6521" y="61397"/>
                  </a:lnTo>
                  <a:lnTo>
                    <a:pt x="6098" y="61272"/>
                  </a:lnTo>
                  <a:lnTo>
                    <a:pt x="5699" y="61148"/>
                  </a:lnTo>
                  <a:lnTo>
                    <a:pt x="5301" y="60998"/>
                  </a:lnTo>
                  <a:lnTo>
                    <a:pt x="4928" y="60824"/>
                  </a:lnTo>
                  <a:lnTo>
                    <a:pt x="4555" y="60625"/>
                  </a:lnTo>
                  <a:lnTo>
                    <a:pt x="4181" y="60401"/>
                  </a:lnTo>
                  <a:lnTo>
                    <a:pt x="3833" y="60177"/>
                  </a:lnTo>
                  <a:lnTo>
                    <a:pt x="3484" y="59953"/>
                  </a:lnTo>
                  <a:lnTo>
                    <a:pt x="3161" y="59679"/>
                  </a:lnTo>
                  <a:lnTo>
                    <a:pt x="2862" y="59406"/>
                  </a:lnTo>
                  <a:lnTo>
                    <a:pt x="2539" y="59132"/>
                  </a:lnTo>
                  <a:lnTo>
                    <a:pt x="2265" y="58833"/>
                  </a:lnTo>
                  <a:lnTo>
                    <a:pt x="1991" y="58510"/>
                  </a:lnTo>
                  <a:lnTo>
                    <a:pt x="1742" y="58186"/>
                  </a:lnTo>
                  <a:lnTo>
                    <a:pt x="1494" y="57838"/>
                  </a:lnTo>
                  <a:lnTo>
                    <a:pt x="1270" y="57489"/>
                  </a:lnTo>
                  <a:lnTo>
                    <a:pt x="1046" y="57141"/>
                  </a:lnTo>
                  <a:lnTo>
                    <a:pt x="871" y="56743"/>
                  </a:lnTo>
                  <a:lnTo>
                    <a:pt x="697" y="56369"/>
                  </a:lnTo>
                  <a:lnTo>
                    <a:pt x="523" y="55971"/>
                  </a:lnTo>
                  <a:lnTo>
                    <a:pt x="398" y="55573"/>
                  </a:lnTo>
                  <a:lnTo>
                    <a:pt x="274" y="55150"/>
                  </a:lnTo>
                  <a:lnTo>
                    <a:pt x="175" y="54752"/>
                  </a:lnTo>
                  <a:lnTo>
                    <a:pt x="100" y="54304"/>
                  </a:lnTo>
                  <a:lnTo>
                    <a:pt x="50" y="53881"/>
                  </a:lnTo>
                  <a:lnTo>
                    <a:pt x="25" y="53433"/>
                  </a:lnTo>
                  <a:lnTo>
                    <a:pt x="0" y="52985"/>
                  </a:lnTo>
                  <a:lnTo>
                    <a:pt x="0" y="8686"/>
                  </a:lnTo>
                  <a:lnTo>
                    <a:pt x="0" y="8686"/>
                  </a:lnTo>
                  <a:lnTo>
                    <a:pt x="25" y="8238"/>
                  </a:lnTo>
                  <a:lnTo>
                    <a:pt x="50" y="7790"/>
                  </a:lnTo>
                  <a:lnTo>
                    <a:pt x="100" y="7343"/>
                  </a:lnTo>
                  <a:lnTo>
                    <a:pt x="175" y="6919"/>
                  </a:lnTo>
                  <a:lnTo>
                    <a:pt x="274" y="6496"/>
                  </a:lnTo>
                  <a:lnTo>
                    <a:pt x="398" y="6098"/>
                  </a:lnTo>
                  <a:lnTo>
                    <a:pt x="523" y="5700"/>
                  </a:lnTo>
                  <a:lnTo>
                    <a:pt x="697" y="5302"/>
                  </a:lnTo>
                  <a:lnTo>
                    <a:pt x="871" y="4904"/>
                  </a:lnTo>
                  <a:lnTo>
                    <a:pt x="1046" y="4530"/>
                  </a:lnTo>
                  <a:lnTo>
                    <a:pt x="1270" y="4182"/>
                  </a:lnTo>
                  <a:lnTo>
                    <a:pt x="1494" y="3833"/>
                  </a:lnTo>
                  <a:lnTo>
                    <a:pt x="1742" y="3485"/>
                  </a:lnTo>
                  <a:lnTo>
                    <a:pt x="1991" y="3162"/>
                  </a:lnTo>
                  <a:lnTo>
                    <a:pt x="2265" y="2838"/>
                  </a:lnTo>
                  <a:lnTo>
                    <a:pt x="2539" y="2539"/>
                  </a:lnTo>
                  <a:lnTo>
                    <a:pt x="2862" y="2266"/>
                  </a:lnTo>
                  <a:lnTo>
                    <a:pt x="3161" y="1992"/>
                  </a:lnTo>
                  <a:lnTo>
                    <a:pt x="3484" y="1718"/>
                  </a:lnTo>
                  <a:lnTo>
                    <a:pt x="3833" y="1469"/>
                  </a:lnTo>
                  <a:lnTo>
                    <a:pt x="4181" y="1245"/>
                  </a:lnTo>
                  <a:lnTo>
                    <a:pt x="4555" y="1046"/>
                  </a:lnTo>
                  <a:lnTo>
                    <a:pt x="4928" y="847"/>
                  </a:lnTo>
                  <a:lnTo>
                    <a:pt x="5301" y="673"/>
                  </a:lnTo>
                  <a:lnTo>
                    <a:pt x="5699" y="524"/>
                  </a:lnTo>
                  <a:lnTo>
                    <a:pt x="6098" y="399"/>
                  </a:lnTo>
                  <a:lnTo>
                    <a:pt x="6521" y="275"/>
                  </a:lnTo>
                  <a:lnTo>
                    <a:pt x="6944" y="175"/>
                  </a:lnTo>
                  <a:lnTo>
                    <a:pt x="7367" y="100"/>
                  </a:lnTo>
                  <a:lnTo>
                    <a:pt x="7790" y="51"/>
                  </a:lnTo>
                  <a:lnTo>
                    <a:pt x="8238" y="1"/>
                  </a:lnTo>
                  <a:lnTo>
                    <a:pt x="8686" y="1"/>
                  </a:lnTo>
                  <a:lnTo>
                    <a:pt x="9507" y="1"/>
                  </a:lnTo>
                  <a:lnTo>
                    <a:pt x="9507" y="1"/>
                  </a:lnTo>
                  <a:lnTo>
                    <a:pt x="9955" y="1"/>
                  </a:lnTo>
                  <a:lnTo>
                    <a:pt x="10378" y="51"/>
                  </a:lnTo>
                  <a:lnTo>
                    <a:pt x="10826" y="100"/>
                  </a:lnTo>
                  <a:lnTo>
                    <a:pt x="11249" y="175"/>
                  </a:lnTo>
                  <a:lnTo>
                    <a:pt x="11672" y="275"/>
                  </a:lnTo>
                  <a:lnTo>
                    <a:pt x="12070" y="399"/>
                  </a:lnTo>
                  <a:lnTo>
                    <a:pt x="12493" y="524"/>
                  </a:lnTo>
                  <a:lnTo>
                    <a:pt x="12867" y="673"/>
                  </a:lnTo>
                  <a:lnTo>
                    <a:pt x="13265" y="847"/>
                  </a:lnTo>
                  <a:lnTo>
                    <a:pt x="13638" y="1046"/>
                  </a:lnTo>
                  <a:lnTo>
                    <a:pt x="14012" y="1245"/>
                  </a:lnTo>
                  <a:lnTo>
                    <a:pt x="14360" y="1469"/>
                  </a:lnTo>
                  <a:lnTo>
                    <a:pt x="14683" y="1718"/>
                  </a:lnTo>
                  <a:lnTo>
                    <a:pt x="15007" y="1992"/>
                  </a:lnTo>
                  <a:lnTo>
                    <a:pt x="15331" y="2266"/>
                  </a:lnTo>
                  <a:lnTo>
                    <a:pt x="15629" y="2539"/>
                  </a:lnTo>
                  <a:lnTo>
                    <a:pt x="15928" y="2838"/>
                  </a:lnTo>
                  <a:lnTo>
                    <a:pt x="16202" y="3162"/>
                  </a:lnTo>
                  <a:lnTo>
                    <a:pt x="16450" y="3485"/>
                  </a:lnTo>
                  <a:lnTo>
                    <a:pt x="16699" y="3833"/>
                  </a:lnTo>
                  <a:lnTo>
                    <a:pt x="16923" y="4182"/>
                  </a:lnTo>
                  <a:lnTo>
                    <a:pt x="17122" y="4530"/>
                  </a:lnTo>
                  <a:lnTo>
                    <a:pt x="17321" y="4904"/>
                  </a:lnTo>
                  <a:lnTo>
                    <a:pt x="17496" y="5302"/>
                  </a:lnTo>
                  <a:lnTo>
                    <a:pt x="17645" y="5700"/>
                  </a:lnTo>
                  <a:lnTo>
                    <a:pt x="17794" y="6098"/>
                  </a:lnTo>
                  <a:lnTo>
                    <a:pt x="17894" y="6496"/>
                  </a:lnTo>
                  <a:lnTo>
                    <a:pt x="17993" y="6919"/>
                  </a:lnTo>
                  <a:lnTo>
                    <a:pt x="18068" y="7343"/>
                  </a:lnTo>
                  <a:lnTo>
                    <a:pt x="18143" y="7790"/>
                  </a:lnTo>
                  <a:lnTo>
                    <a:pt x="18168" y="8238"/>
                  </a:lnTo>
                  <a:lnTo>
                    <a:pt x="18168" y="8686"/>
                  </a:lnTo>
                  <a:lnTo>
                    <a:pt x="18168" y="52985"/>
                  </a:lnTo>
                  <a:lnTo>
                    <a:pt x="18168" y="52985"/>
                  </a:lnTo>
                  <a:lnTo>
                    <a:pt x="18168" y="53433"/>
                  </a:lnTo>
                  <a:lnTo>
                    <a:pt x="18143" y="53881"/>
                  </a:lnTo>
                  <a:lnTo>
                    <a:pt x="18068" y="54304"/>
                  </a:lnTo>
                  <a:lnTo>
                    <a:pt x="17993" y="54752"/>
                  </a:lnTo>
                  <a:lnTo>
                    <a:pt x="17894" y="55150"/>
                  </a:lnTo>
                  <a:lnTo>
                    <a:pt x="17794" y="55573"/>
                  </a:lnTo>
                  <a:lnTo>
                    <a:pt x="17645" y="55971"/>
                  </a:lnTo>
                  <a:lnTo>
                    <a:pt x="17496" y="56369"/>
                  </a:lnTo>
                  <a:lnTo>
                    <a:pt x="17321" y="56743"/>
                  </a:lnTo>
                  <a:lnTo>
                    <a:pt x="17122" y="57141"/>
                  </a:lnTo>
                  <a:lnTo>
                    <a:pt x="16923" y="57489"/>
                  </a:lnTo>
                  <a:lnTo>
                    <a:pt x="16699" y="57838"/>
                  </a:lnTo>
                  <a:lnTo>
                    <a:pt x="16450" y="58186"/>
                  </a:lnTo>
                  <a:lnTo>
                    <a:pt x="16202" y="58510"/>
                  </a:lnTo>
                  <a:lnTo>
                    <a:pt x="15928" y="58833"/>
                  </a:lnTo>
                  <a:lnTo>
                    <a:pt x="15629" y="59132"/>
                  </a:lnTo>
                  <a:lnTo>
                    <a:pt x="15331" y="59406"/>
                  </a:lnTo>
                  <a:lnTo>
                    <a:pt x="15007" y="59679"/>
                  </a:lnTo>
                  <a:lnTo>
                    <a:pt x="14683" y="59953"/>
                  </a:lnTo>
                  <a:lnTo>
                    <a:pt x="14360" y="60177"/>
                  </a:lnTo>
                  <a:lnTo>
                    <a:pt x="14012" y="60401"/>
                  </a:lnTo>
                  <a:lnTo>
                    <a:pt x="13638" y="60625"/>
                  </a:lnTo>
                  <a:lnTo>
                    <a:pt x="13265" y="60824"/>
                  </a:lnTo>
                  <a:lnTo>
                    <a:pt x="12867" y="60998"/>
                  </a:lnTo>
                  <a:lnTo>
                    <a:pt x="12493" y="61148"/>
                  </a:lnTo>
                  <a:lnTo>
                    <a:pt x="12070" y="61272"/>
                  </a:lnTo>
                  <a:lnTo>
                    <a:pt x="11672" y="61397"/>
                  </a:lnTo>
                  <a:lnTo>
                    <a:pt x="11249" y="61496"/>
                  </a:lnTo>
                  <a:lnTo>
                    <a:pt x="10826" y="61571"/>
                  </a:lnTo>
                  <a:lnTo>
                    <a:pt x="10378" y="61621"/>
                  </a:lnTo>
                  <a:lnTo>
                    <a:pt x="9955" y="61645"/>
                  </a:lnTo>
                  <a:lnTo>
                    <a:pt x="9507" y="616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24;p67">
              <a:extLst>
                <a:ext uri="{FF2B5EF4-FFF2-40B4-BE49-F238E27FC236}">
                  <a16:creationId xmlns:a16="http://schemas.microsoft.com/office/drawing/2014/main" id="{F0C8069D-572D-E351-2766-EDA95B084D00}"/>
                </a:ext>
              </a:extLst>
            </p:cNvPr>
            <p:cNvSpPr/>
            <p:nvPr/>
          </p:nvSpPr>
          <p:spPr>
            <a:xfrm>
              <a:off x="2611044" y="3655363"/>
              <a:ext cx="84796" cy="178370"/>
            </a:xfrm>
            <a:custGeom>
              <a:avLst/>
              <a:gdLst/>
              <a:ahLst/>
              <a:cxnLst/>
              <a:rect l="l" t="t" r="r" b="b"/>
              <a:pathLst>
                <a:path w="5999" h="12619" extrusionOk="0">
                  <a:moveTo>
                    <a:pt x="0" y="1"/>
                  </a:moveTo>
                  <a:lnTo>
                    <a:pt x="0" y="12618"/>
                  </a:lnTo>
                  <a:lnTo>
                    <a:pt x="2937" y="12618"/>
                  </a:lnTo>
                  <a:lnTo>
                    <a:pt x="59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25;p67">
              <a:extLst>
                <a:ext uri="{FF2B5EF4-FFF2-40B4-BE49-F238E27FC236}">
                  <a16:creationId xmlns:a16="http://schemas.microsoft.com/office/drawing/2014/main" id="{F1D9EB4D-B8CB-175A-FC32-E4DFC430039D}"/>
                </a:ext>
              </a:extLst>
            </p:cNvPr>
            <p:cNvSpPr/>
            <p:nvPr/>
          </p:nvSpPr>
          <p:spPr>
            <a:xfrm>
              <a:off x="2611044" y="3655363"/>
              <a:ext cx="84796" cy="178370"/>
            </a:xfrm>
            <a:custGeom>
              <a:avLst/>
              <a:gdLst/>
              <a:ahLst/>
              <a:cxnLst/>
              <a:rect l="l" t="t" r="r" b="b"/>
              <a:pathLst>
                <a:path w="5999" h="12619" fill="none" extrusionOk="0">
                  <a:moveTo>
                    <a:pt x="2937" y="12618"/>
                  </a:moveTo>
                  <a:lnTo>
                    <a:pt x="0" y="12618"/>
                  </a:lnTo>
                  <a:lnTo>
                    <a:pt x="0" y="1"/>
                  </a:lnTo>
                  <a:lnTo>
                    <a:pt x="5998" y="1"/>
                  </a:lnTo>
                  <a:lnTo>
                    <a:pt x="2937" y="126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26;p67">
              <a:extLst>
                <a:ext uri="{FF2B5EF4-FFF2-40B4-BE49-F238E27FC236}">
                  <a16:creationId xmlns:a16="http://schemas.microsoft.com/office/drawing/2014/main" id="{BC390820-9DE8-1B5A-8728-350EF526E246}"/>
                </a:ext>
              </a:extLst>
            </p:cNvPr>
            <p:cNvSpPr/>
            <p:nvPr/>
          </p:nvSpPr>
          <p:spPr>
            <a:xfrm>
              <a:off x="362504" y="4015579"/>
              <a:ext cx="3132556" cy="182935"/>
            </a:xfrm>
            <a:custGeom>
              <a:avLst/>
              <a:gdLst/>
              <a:ahLst/>
              <a:cxnLst/>
              <a:rect l="l" t="t" r="r" b="b"/>
              <a:pathLst>
                <a:path w="221617" h="12942" extrusionOk="0">
                  <a:moveTo>
                    <a:pt x="110821" y="1"/>
                  </a:moveTo>
                  <a:lnTo>
                    <a:pt x="105122" y="26"/>
                  </a:lnTo>
                  <a:lnTo>
                    <a:pt x="99498" y="51"/>
                  </a:lnTo>
                  <a:lnTo>
                    <a:pt x="93948" y="76"/>
                  </a:lnTo>
                  <a:lnTo>
                    <a:pt x="88498" y="150"/>
                  </a:lnTo>
                  <a:lnTo>
                    <a:pt x="83122" y="225"/>
                  </a:lnTo>
                  <a:lnTo>
                    <a:pt x="77871" y="300"/>
                  </a:lnTo>
                  <a:lnTo>
                    <a:pt x="72719" y="399"/>
                  </a:lnTo>
                  <a:lnTo>
                    <a:pt x="67692" y="524"/>
                  </a:lnTo>
                  <a:lnTo>
                    <a:pt x="62790" y="648"/>
                  </a:lnTo>
                  <a:lnTo>
                    <a:pt x="58011" y="797"/>
                  </a:lnTo>
                  <a:lnTo>
                    <a:pt x="53357" y="947"/>
                  </a:lnTo>
                  <a:lnTo>
                    <a:pt x="48853" y="1121"/>
                  </a:lnTo>
                  <a:lnTo>
                    <a:pt x="44523" y="1295"/>
                  </a:lnTo>
                  <a:lnTo>
                    <a:pt x="40342" y="1494"/>
                  </a:lnTo>
                  <a:lnTo>
                    <a:pt x="36310" y="1693"/>
                  </a:lnTo>
                  <a:lnTo>
                    <a:pt x="32477" y="1917"/>
                  </a:lnTo>
                  <a:lnTo>
                    <a:pt x="28794" y="2141"/>
                  </a:lnTo>
                  <a:lnTo>
                    <a:pt x="25310" y="2365"/>
                  </a:lnTo>
                  <a:lnTo>
                    <a:pt x="22025" y="2614"/>
                  </a:lnTo>
                  <a:lnTo>
                    <a:pt x="18939" y="2863"/>
                  </a:lnTo>
                  <a:lnTo>
                    <a:pt x="16052" y="3137"/>
                  </a:lnTo>
                  <a:lnTo>
                    <a:pt x="13389" y="3385"/>
                  </a:lnTo>
                  <a:lnTo>
                    <a:pt x="10950" y="3684"/>
                  </a:lnTo>
                  <a:lnTo>
                    <a:pt x="8711" y="3958"/>
                  </a:lnTo>
                  <a:lnTo>
                    <a:pt x="6744" y="4257"/>
                  </a:lnTo>
                  <a:lnTo>
                    <a:pt x="5002" y="4555"/>
                  </a:lnTo>
                  <a:lnTo>
                    <a:pt x="3509" y="4854"/>
                  </a:lnTo>
                  <a:lnTo>
                    <a:pt x="2837" y="5028"/>
                  </a:lnTo>
                  <a:lnTo>
                    <a:pt x="2265" y="5177"/>
                  </a:lnTo>
                  <a:lnTo>
                    <a:pt x="1742" y="5327"/>
                  </a:lnTo>
                  <a:lnTo>
                    <a:pt x="1294" y="5501"/>
                  </a:lnTo>
                  <a:lnTo>
                    <a:pt x="896" y="5650"/>
                  </a:lnTo>
                  <a:lnTo>
                    <a:pt x="573" y="5824"/>
                  </a:lnTo>
                  <a:lnTo>
                    <a:pt x="324" y="5974"/>
                  </a:lnTo>
                  <a:lnTo>
                    <a:pt x="149" y="6148"/>
                  </a:lnTo>
                  <a:lnTo>
                    <a:pt x="100" y="6223"/>
                  </a:lnTo>
                  <a:lnTo>
                    <a:pt x="50" y="6322"/>
                  </a:lnTo>
                  <a:lnTo>
                    <a:pt x="25" y="6397"/>
                  </a:lnTo>
                  <a:lnTo>
                    <a:pt x="0" y="6471"/>
                  </a:lnTo>
                  <a:lnTo>
                    <a:pt x="25" y="6571"/>
                  </a:lnTo>
                  <a:lnTo>
                    <a:pt x="50" y="6646"/>
                  </a:lnTo>
                  <a:lnTo>
                    <a:pt x="100" y="6720"/>
                  </a:lnTo>
                  <a:lnTo>
                    <a:pt x="149" y="6820"/>
                  </a:lnTo>
                  <a:lnTo>
                    <a:pt x="324" y="6969"/>
                  </a:lnTo>
                  <a:lnTo>
                    <a:pt x="573" y="7143"/>
                  </a:lnTo>
                  <a:lnTo>
                    <a:pt x="896" y="7293"/>
                  </a:lnTo>
                  <a:lnTo>
                    <a:pt x="1294" y="7467"/>
                  </a:lnTo>
                  <a:lnTo>
                    <a:pt x="1742" y="7616"/>
                  </a:lnTo>
                  <a:lnTo>
                    <a:pt x="2265" y="7790"/>
                  </a:lnTo>
                  <a:lnTo>
                    <a:pt x="2837" y="7940"/>
                  </a:lnTo>
                  <a:lnTo>
                    <a:pt x="3509" y="8089"/>
                  </a:lnTo>
                  <a:lnTo>
                    <a:pt x="5002" y="8413"/>
                  </a:lnTo>
                  <a:lnTo>
                    <a:pt x="6744" y="8711"/>
                  </a:lnTo>
                  <a:lnTo>
                    <a:pt x="8711" y="8985"/>
                  </a:lnTo>
                  <a:lnTo>
                    <a:pt x="10950" y="9284"/>
                  </a:lnTo>
                  <a:lnTo>
                    <a:pt x="13389" y="9557"/>
                  </a:lnTo>
                  <a:lnTo>
                    <a:pt x="16052" y="9831"/>
                  </a:lnTo>
                  <a:lnTo>
                    <a:pt x="18939" y="10105"/>
                  </a:lnTo>
                  <a:lnTo>
                    <a:pt x="22025" y="10354"/>
                  </a:lnTo>
                  <a:lnTo>
                    <a:pt x="25310" y="10603"/>
                  </a:lnTo>
                  <a:lnTo>
                    <a:pt x="28794" y="10827"/>
                  </a:lnTo>
                  <a:lnTo>
                    <a:pt x="32477" y="11051"/>
                  </a:lnTo>
                  <a:lnTo>
                    <a:pt x="36310" y="11275"/>
                  </a:lnTo>
                  <a:lnTo>
                    <a:pt x="40342" y="11474"/>
                  </a:lnTo>
                  <a:lnTo>
                    <a:pt x="44523" y="11673"/>
                  </a:lnTo>
                  <a:lnTo>
                    <a:pt x="48853" y="11847"/>
                  </a:lnTo>
                  <a:lnTo>
                    <a:pt x="53357" y="12021"/>
                  </a:lnTo>
                  <a:lnTo>
                    <a:pt x="58011" y="12171"/>
                  </a:lnTo>
                  <a:lnTo>
                    <a:pt x="62790" y="12320"/>
                  </a:lnTo>
                  <a:lnTo>
                    <a:pt x="67692" y="12444"/>
                  </a:lnTo>
                  <a:lnTo>
                    <a:pt x="72719" y="12544"/>
                  </a:lnTo>
                  <a:lnTo>
                    <a:pt x="77871" y="12668"/>
                  </a:lnTo>
                  <a:lnTo>
                    <a:pt x="83122" y="12743"/>
                  </a:lnTo>
                  <a:lnTo>
                    <a:pt x="88498" y="12818"/>
                  </a:lnTo>
                  <a:lnTo>
                    <a:pt x="93948" y="12867"/>
                  </a:lnTo>
                  <a:lnTo>
                    <a:pt x="99498" y="12917"/>
                  </a:lnTo>
                  <a:lnTo>
                    <a:pt x="105122" y="12942"/>
                  </a:lnTo>
                  <a:lnTo>
                    <a:pt x="116520" y="12942"/>
                  </a:lnTo>
                  <a:lnTo>
                    <a:pt x="122144" y="12917"/>
                  </a:lnTo>
                  <a:lnTo>
                    <a:pt x="127694" y="12867"/>
                  </a:lnTo>
                  <a:lnTo>
                    <a:pt x="133144" y="12818"/>
                  </a:lnTo>
                  <a:lnTo>
                    <a:pt x="138520" y="12743"/>
                  </a:lnTo>
                  <a:lnTo>
                    <a:pt x="143771" y="12668"/>
                  </a:lnTo>
                  <a:lnTo>
                    <a:pt x="148923" y="12544"/>
                  </a:lnTo>
                  <a:lnTo>
                    <a:pt x="153950" y="12444"/>
                  </a:lnTo>
                  <a:lnTo>
                    <a:pt x="158852" y="12320"/>
                  </a:lnTo>
                  <a:lnTo>
                    <a:pt x="163631" y="12171"/>
                  </a:lnTo>
                  <a:lnTo>
                    <a:pt x="168285" y="12021"/>
                  </a:lnTo>
                  <a:lnTo>
                    <a:pt x="172764" y="11847"/>
                  </a:lnTo>
                  <a:lnTo>
                    <a:pt x="177119" y="11673"/>
                  </a:lnTo>
                  <a:lnTo>
                    <a:pt x="181300" y="11474"/>
                  </a:lnTo>
                  <a:lnTo>
                    <a:pt x="185332" y="11275"/>
                  </a:lnTo>
                  <a:lnTo>
                    <a:pt x="189165" y="11051"/>
                  </a:lnTo>
                  <a:lnTo>
                    <a:pt x="192848" y="10827"/>
                  </a:lnTo>
                  <a:lnTo>
                    <a:pt x="196332" y="10603"/>
                  </a:lnTo>
                  <a:lnTo>
                    <a:pt x="199617" y="10354"/>
                  </a:lnTo>
                  <a:lnTo>
                    <a:pt x="202703" y="10105"/>
                  </a:lnTo>
                  <a:lnTo>
                    <a:pt x="205590" y="9831"/>
                  </a:lnTo>
                  <a:lnTo>
                    <a:pt x="208253" y="9557"/>
                  </a:lnTo>
                  <a:lnTo>
                    <a:pt x="210692" y="9284"/>
                  </a:lnTo>
                  <a:lnTo>
                    <a:pt x="212907" y="8985"/>
                  </a:lnTo>
                  <a:lnTo>
                    <a:pt x="214898" y="8711"/>
                  </a:lnTo>
                  <a:lnTo>
                    <a:pt x="216640" y="8413"/>
                  </a:lnTo>
                  <a:lnTo>
                    <a:pt x="218133" y="8089"/>
                  </a:lnTo>
                  <a:lnTo>
                    <a:pt x="218780" y="7940"/>
                  </a:lnTo>
                  <a:lnTo>
                    <a:pt x="219377" y="7790"/>
                  </a:lnTo>
                  <a:lnTo>
                    <a:pt x="219900" y="7616"/>
                  </a:lnTo>
                  <a:lnTo>
                    <a:pt x="220348" y="7467"/>
                  </a:lnTo>
                  <a:lnTo>
                    <a:pt x="220721" y="7293"/>
                  </a:lnTo>
                  <a:lnTo>
                    <a:pt x="221045" y="7143"/>
                  </a:lnTo>
                  <a:lnTo>
                    <a:pt x="221293" y="6969"/>
                  </a:lnTo>
                  <a:lnTo>
                    <a:pt x="221468" y="6820"/>
                  </a:lnTo>
                  <a:lnTo>
                    <a:pt x="221542" y="6720"/>
                  </a:lnTo>
                  <a:lnTo>
                    <a:pt x="221592" y="6646"/>
                  </a:lnTo>
                  <a:lnTo>
                    <a:pt x="221617" y="6571"/>
                  </a:lnTo>
                  <a:lnTo>
                    <a:pt x="221617" y="6471"/>
                  </a:lnTo>
                  <a:lnTo>
                    <a:pt x="221617" y="6397"/>
                  </a:lnTo>
                  <a:lnTo>
                    <a:pt x="221592" y="6322"/>
                  </a:lnTo>
                  <a:lnTo>
                    <a:pt x="221542" y="6223"/>
                  </a:lnTo>
                  <a:lnTo>
                    <a:pt x="221468" y="6148"/>
                  </a:lnTo>
                  <a:lnTo>
                    <a:pt x="221293" y="5974"/>
                  </a:lnTo>
                  <a:lnTo>
                    <a:pt x="221045" y="5824"/>
                  </a:lnTo>
                  <a:lnTo>
                    <a:pt x="220721" y="5650"/>
                  </a:lnTo>
                  <a:lnTo>
                    <a:pt x="220348" y="5501"/>
                  </a:lnTo>
                  <a:lnTo>
                    <a:pt x="219900" y="5327"/>
                  </a:lnTo>
                  <a:lnTo>
                    <a:pt x="219377" y="5177"/>
                  </a:lnTo>
                  <a:lnTo>
                    <a:pt x="218780" y="5028"/>
                  </a:lnTo>
                  <a:lnTo>
                    <a:pt x="218133" y="4854"/>
                  </a:lnTo>
                  <a:lnTo>
                    <a:pt x="216640" y="4555"/>
                  </a:lnTo>
                  <a:lnTo>
                    <a:pt x="214898" y="4257"/>
                  </a:lnTo>
                  <a:lnTo>
                    <a:pt x="212907" y="3958"/>
                  </a:lnTo>
                  <a:lnTo>
                    <a:pt x="210692" y="3684"/>
                  </a:lnTo>
                  <a:lnTo>
                    <a:pt x="208253" y="3385"/>
                  </a:lnTo>
                  <a:lnTo>
                    <a:pt x="205590" y="3137"/>
                  </a:lnTo>
                  <a:lnTo>
                    <a:pt x="202703" y="2863"/>
                  </a:lnTo>
                  <a:lnTo>
                    <a:pt x="199617" y="2614"/>
                  </a:lnTo>
                  <a:lnTo>
                    <a:pt x="196332" y="2365"/>
                  </a:lnTo>
                  <a:lnTo>
                    <a:pt x="192848" y="2141"/>
                  </a:lnTo>
                  <a:lnTo>
                    <a:pt x="189165" y="1917"/>
                  </a:lnTo>
                  <a:lnTo>
                    <a:pt x="185332" y="1693"/>
                  </a:lnTo>
                  <a:lnTo>
                    <a:pt x="181300" y="1494"/>
                  </a:lnTo>
                  <a:lnTo>
                    <a:pt x="177119" y="1295"/>
                  </a:lnTo>
                  <a:lnTo>
                    <a:pt x="172764" y="1121"/>
                  </a:lnTo>
                  <a:lnTo>
                    <a:pt x="168285" y="947"/>
                  </a:lnTo>
                  <a:lnTo>
                    <a:pt x="163631" y="797"/>
                  </a:lnTo>
                  <a:lnTo>
                    <a:pt x="158852" y="648"/>
                  </a:lnTo>
                  <a:lnTo>
                    <a:pt x="153950" y="524"/>
                  </a:lnTo>
                  <a:lnTo>
                    <a:pt x="148923" y="399"/>
                  </a:lnTo>
                  <a:lnTo>
                    <a:pt x="143771" y="300"/>
                  </a:lnTo>
                  <a:lnTo>
                    <a:pt x="138520" y="225"/>
                  </a:lnTo>
                  <a:lnTo>
                    <a:pt x="133144" y="150"/>
                  </a:lnTo>
                  <a:lnTo>
                    <a:pt x="127694" y="76"/>
                  </a:lnTo>
                  <a:lnTo>
                    <a:pt x="122144" y="51"/>
                  </a:lnTo>
                  <a:lnTo>
                    <a:pt x="116520" y="26"/>
                  </a:lnTo>
                  <a:lnTo>
                    <a:pt x="1108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27;p67">
              <a:extLst>
                <a:ext uri="{FF2B5EF4-FFF2-40B4-BE49-F238E27FC236}">
                  <a16:creationId xmlns:a16="http://schemas.microsoft.com/office/drawing/2014/main" id="{450E59FA-53D7-4909-71E0-8C2B2096DACA}"/>
                </a:ext>
              </a:extLst>
            </p:cNvPr>
            <p:cNvSpPr/>
            <p:nvPr/>
          </p:nvSpPr>
          <p:spPr>
            <a:xfrm>
              <a:off x="362504" y="4015579"/>
              <a:ext cx="3132556" cy="182935"/>
            </a:xfrm>
            <a:custGeom>
              <a:avLst/>
              <a:gdLst/>
              <a:ahLst/>
              <a:cxnLst/>
              <a:rect l="l" t="t" r="r" b="b"/>
              <a:pathLst>
                <a:path w="221617" h="12942" fill="none" extrusionOk="0">
                  <a:moveTo>
                    <a:pt x="110821" y="1"/>
                  </a:moveTo>
                  <a:lnTo>
                    <a:pt x="110821" y="1"/>
                  </a:lnTo>
                  <a:lnTo>
                    <a:pt x="116520" y="26"/>
                  </a:lnTo>
                  <a:lnTo>
                    <a:pt x="122144" y="51"/>
                  </a:lnTo>
                  <a:lnTo>
                    <a:pt x="127694" y="76"/>
                  </a:lnTo>
                  <a:lnTo>
                    <a:pt x="133144" y="150"/>
                  </a:lnTo>
                  <a:lnTo>
                    <a:pt x="138520" y="225"/>
                  </a:lnTo>
                  <a:lnTo>
                    <a:pt x="143771" y="300"/>
                  </a:lnTo>
                  <a:lnTo>
                    <a:pt x="148923" y="399"/>
                  </a:lnTo>
                  <a:lnTo>
                    <a:pt x="153950" y="524"/>
                  </a:lnTo>
                  <a:lnTo>
                    <a:pt x="158852" y="648"/>
                  </a:lnTo>
                  <a:lnTo>
                    <a:pt x="163631" y="797"/>
                  </a:lnTo>
                  <a:lnTo>
                    <a:pt x="168285" y="947"/>
                  </a:lnTo>
                  <a:lnTo>
                    <a:pt x="172764" y="1121"/>
                  </a:lnTo>
                  <a:lnTo>
                    <a:pt x="177119" y="1295"/>
                  </a:lnTo>
                  <a:lnTo>
                    <a:pt x="181300" y="1494"/>
                  </a:lnTo>
                  <a:lnTo>
                    <a:pt x="185332" y="1693"/>
                  </a:lnTo>
                  <a:lnTo>
                    <a:pt x="189165" y="1917"/>
                  </a:lnTo>
                  <a:lnTo>
                    <a:pt x="192848" y="2141"/>
                  </a:lnTo>
                  <a:lnTo>
                    <a:pt x="196332" y="2365"/>
                  </a:lnTo>
                  <a:lnTo>
                    <a:pt x="199617" y="2614"/>
                  </a:lnTo>
                  <a:lnTo>
                    <a:pt x="202703" y="2863"/>
                  </a:lnTo>
                  <a:lnTo>
                    <a:pt x="205590" y="3137"/>
                  </a:lnTo>
                  <a:lnTo>
                    <a:pt x="208253" y="3385"/>
                  </a:lnTo>
                  <a:lnTo>
                    <a:pt x="210692" y="3684"/>
                  </a:lnTo>
                  <a:lnTo>
                    <a:pt x="212907" y="3958"/>
                  </a:lnTo>
                  <a:lnTo>
                    <a:pt x="214898" y="4257"/>
                  </a:lnTo>
                  <a:lnTo>
                    <a:pt x="216640" y="4555"/>
                  </a:lnTo>
                  <a:lnTo>
                    <a:pt x="218133" y="4854"/>
                  </a:lnTo>
                  <a:lnTo>
                    <a:pt x="218780" y="5028"/>
                  </a:lnTo>
                  <a:lnTo>
                    <a:pt x="219377" y="5177"/>
                  </a:lnTo>
                  <a:lnTo>
                    <a:pt x="219900" y="5327"/>
                  </a:lnTo>
                  <a:lnTo>
                    <a:pt x="220348" y="5501"/>
                  </a:lnTo>
                  <a:lnTo>
                    <a:pt x="220721" y="5650"/>
                  </a:lnTo>
                  <a:lnTo>
                    <a:pt x="221045" y="5824"/>
                  </a:lnTo>
                  <a:lnTo>
                    <a:pt x="221293" y="5974"/>
                  </a:lnTo>
                  <a:lnTo>
                    <a:pt x="221468" y="6148"/>
                  </a:lnTo>
                  <a:lnTo>
                    <a:pt x="221542" y="6223"/>
                  </a:lnTo>
                  <a:lnTo>
                    <a:pt x="221592" y="6322"/>
                  </a:lnTo>
                  <a:lnTo>
                    <a:pt x="221617" y="6397"/>
                  </a:lnTo>
                  <a:lnTo>
                    <a:pt x="221617" y="6471"/>
                  </a:lnTo>
                  <a:lnTo>
                    <a:pt x="221617" y="6471"/>
                  </a:lnTo>
                  <a:lnTo>
                    <a:pt x="221617" y="6571"/>
                  </a:lnTo>
                  <a:lnTo>
                    <a:pt x="221592" y="6646"/>
                  </a:lnTo>
                  <a:lnTo>
                    <a:pt x="221542" y="6720"/>
                  </a:lnTo>
                  <a:lnTo>
                    <a:pt x="221468" y="6820"/>
                  </a:lnTo>
                  <a:lnTo>
                    <a:pt x="221293" y="6969"/>
                  </a:lnTo>
                  <a:lnTo>
                    <a:pt x="221045" y="7143"/>
                  </a:lnTo>
                  <a:lnTo>
                    <a:pt x="220721" y="7293"/>
                  </a:lnTo>
                  <a:lnTo>
                    <a:pt x="220348" y="7467"/>
                  </a:lnTo>
                  <a:lnTo>
                    <a:pt x="219900" y="7616"/>
                  </a:lnTo>
                  <a:lnTo>
                    <a:pt x="219377" y="7790"/>
                  </a:lnTo>
                  <a:lnTo>
                    <a:pt x="218780" y="7940"/>
                  </a:lnTo>
                  <a:lnTo>
                    <a:pt x="218133" y="8089"/>
                  </a:lnTo>
                  <a:lnTo>
                    <a:pt x="216640" y="8413"/>
                  </a:lnTo>
                  <a:lnTo>
                    <a:pt x="214898" y="8711"/>
                  </a:lnTo>
                  <a:lnTo>
                    <a:pt x="212907" y="8985"/>
                  </a:lnTo>
                  <a:lnTo>
                    <a:pt x="210692" y="9284"/>
                  </a:lnTo>
                  <a:lnTo>
                    <a:pt x="208253" y="9557"/>
                  </a:lnTo>
                  <a:lnTo>
                    <a:pt x="205590" y="9831"/>
                  </a:lnTo>
                  <a:lnTo>
                    <a:pt x="202703" y="10105"/>
                  </a:lnTo>
                  <a:lnTo>
                    <a:pt x="199617" y="10354"/>
                  </a:lnTo>
                  <a:lnTo>
                    <a:pt x="196332" y="10603"/>
                  </a:lnTo>
                  <a:lnTo>
                    <a:pt x="192848" y="10827"/>
                  </a:lnTo>
                  <a:lnTo>
                    <a:pt x="189165" y="11051"/>
                  </a:lnTo>
                  <a:lnTo>
                    <a:pt x="185332" y="11275"/>
                  </a:lnTo>
                  <a:lnTo>
                    <a:pt x="181300" y="11474"/>
                  </a:lnTo>
                  <a:lnTo>
                    <a:pt x="177119" y="11673"/>
                  </a:lnTo>
                  <a:lnTo>
                    <a:pt x="172764" y="11847"/>
                  </a:lnTo>
                  <a:lnTo>
                    <a:pt x="168285" y="12021"/>
                  </a:lnTo>
                  <a:lnTo>
                    <a:pt x="163631" y="12171"/>
                  </a:lnTo>
                  <a:lnTo>
                    <a:pt x="158852" y="12320"/>
                  </a:lnTo>
                  <a:lnTo>
                    <a:pt x="153950" y="12444"/>
                  </a:lnTo>
                  <a:lnTo>
                    <a:pt x="148923" y="12544"/>
                  </a:lnTo>
                  <a:lnTo>
                    <a:pt x="143771" y="12668"/>
                  </a:lnTo>
                  <a:lnTo>
                    <a:pt x="138520" y="12743"/>
                  </a:lnTo>
                  <a:lnTo>
                    <a:pt x="133144" y="12818"/>
                  </a:lnTo>
                  <a:lnTo>
                    <a:pt x="127694" y="12867"/>
                  </a:lnTo>
                  <a:lnTo>
                    <a:pt x="122144" y="12917"/>
                  </a:lnTo>
                  <a:lnTo>
                    <a:pt x="116520" y="12942"/>
                  </a:lnTo>
                  <a:lnTo>
                    <a:pt x="110821" y="12942"/>
                  </a:lnTo>
                  <a:lnTo>
                    <a:pt x="110821" y="12942"/>
                  </a:lnTo>
                  <a:lnTo>
                    <a:pt x="105122" y="12942"/>
                  </a:lnTo>
                  <a:lnTo>
                    <a:pt x="99498" y="12917"/>
                  </a:lnTo>
                  <a:lnTo>
                    <a:pt x="93948" y="12867"/>
                  </a:lnTo>
                  <a:lnTo>
                    <a:pt x="88498" y="12818"/>
                  </a:lnTo>
                  <a:lnTo>
                    <a:pt x="83122" y="12743"/>
                  </a:lnTo>
                  <a:lnTo>
                    <a:pt x="77871" y="12668"/>
                  </a:lnTo>
                  <a:lnTo>
                    <a:pt x="72719" y="12544"/>
                  </a:lnTo>
                  <a:lnTo>
                    <a:pt x="67692" y="12444"/>
                  </a:lnTo>
                  <a:lnTo>
                    <a:pt x="62790" y="12320"/>
                  </a:lnTo>
                  <a:lnTo>
                    <a:pt x="58011" y="12171"/>
                  </a:lnTo>
                  <a:lnTo>
                    <a:pt x="53357" y="12021"/>
                  </a:lnTo>
                  <a:lnTo>
                    <a:pt x="48853" y="11847"/>
                  </a:lnTo>
                  <a:lnTo>
                    <a:pt x="44523" y="11673"/>
                  </a:lnTo>
                  <a:lnTo>
                    <a:pt x="40342" y="11474"/>
                  </a:lnTo>
                  <a:lnTo>
                    <a:pt x="36310" y="11275"/>
                  </a:lnTo>
                  <a:lnTo>
                    <a:pt x="32477" y="11051"/>
                  </a:lnTo>
                  <a:lnTo>
                    <a:pt x="28794" y="10827"/>
                  </a:lnTo>
                  <a:lnTo>
                    <a:pt x="25310" y="10603"/>
                  </a:lnTo>
                  <a:lnTo>
                    <a:pt x="22025" y="10354"/>
                  </a:lnTo>
                  <a:lnTo>
                    <a:pt x="18939" y="10105"/>
                  </a:lnTo>
                  <a:lnTo>
                    <a:pt x="16052" y="9831"/>
                  </a:lnTo>
                  <a:lnTo>
                    <a:pt x="13389" y="9557"/>
                  </a:lnTo>
                  <a:lnTo>
                    <a:pt x="10950" y="9284"/>
                  </a:lnTo>
                  <a:lnTo>
                    <a:pt x="8711" y="8985"/>
                  </a:lnTo>
                  <a:lnTo>
                    <a:pt x="6744" y="8711"/>
                  </a:lnTo>
                  <a:lnTo>
                    <a:pt x="5002" y="8413"/>
                  </a:lnTo>
                  <a:lnTo>
                    <a:pt x="3509" y="8089"/>
                  </a:lnTo>
                  <a:lnTo>
                    <a:pt x="2837" y="7940"/>
                  </a:lnTo>
                  <a:lnTo>
                    <a:pt x="2265" y="7790"/>
                  </a:lnTo>
                  <a:lnTo>
                    <a:pt x="1742" y="7616"/>
                  </a:lnTo>
                  <a:lnTo>
                    <a:pt x="1294" y="7467"/>
                  </a:lnTo>
                  <a:lnTo>
                    <a:pt x="896" y="7293"/>
                  </a:lnTo>
                  <a:lnTo>
                    <a:pt x="573" y="7143"/>
                  </a:lnTo>
                  <a:lnTo>
                    <a:pt x="324" y="6969"/>
                  </a:lnTo>
                  <a:lnTo>
                    <a:pt x="149" y="6820"/>
                  </a:lnTo>
                  <a:lnTo>
                    <a:pt x="100" y="6720"/>
                  </a:lnTo>
                  <a:lnTo>
                    <a:pt x="50" y="6646"/>
                  </a:lnTo>
                  <a:lnTo>
                    <a:pt x="25" y="6571"/>
                  </a:lnTo>
                  <a:lnTo>
                    <a:pt x="0" y="6471"/>
                  </a:lnTo>
                  <a:lnTo>
                    <a:pt x="0" y="6471"/>
                  </a:lnTo>
                  <a:lnTo>
                    <a:pt x="25" y="6397"/>
                  </a:lnTo>
                  <a:lnTo>
                    <a:pt x="50" y="6322"/>
                  </a:lnTo>
                  <a:lnTo>
                    <a:pt x="100" y="6223"/>
                  </a:lnTo>
                  <a:lnTo>
                    <a:pt x="149" y="6148"/>
                  </a:lnTo>
                  <a:lnTo>
                    <a:pt x="324" y="5974"/>
                  </a:lnTo>
                  <a:lnTo>
                    <a:pt x="573" y="5824"/>
                  </a:lnTo>
                  <a:lnTo>
                    <a:pt x="896" y="5650"/>
                  </a:lnTo>
                  <a:lnTo>
                    <a:pt x="1294" y="5501"/>
                  </a:lnTo>
                  <a:lnTo>
                    <a:pt x="1742" y="5327"/>
                  </a:lnTo>
                  <a:lnTo>
                    <a:pt x="2265" y="5177"/>
                  </a:lnTo>
                  <a:lnTo>
                    <a:pt x="2837" y="5028"/>
                  </a:lnTo>
                  <a:lnTo>
                    <a:pt x="3509" y="4854"/>
                  </a:lnTo>
                  <a:lnTo>
                    <a:pt x="5002" y="4555"/>
                  </a:lnTo>
                  <a:lnTo>
                    <a:pt x="6744" y="4257"/>
                  </a:lnTo>
                  <a:lnTo>
                    <a:pt x="8711" y="3958"/>
                  </a:lnTo>
                  <a:lnTo>
                    <a:pt x="10950" y="3684"/>
                  </a:lnTo>
                  <a:lnTo>
                    <a:pt x="13389" y="3385"/>
                  </a:lnTo>
                  <a:lnTo>
                    <a:pt x="16052" y="3137"/>
                  </a:lnTo>
                  <a:lnTo>
                    <a:pt x="18939" y="2863"/>
                  </a:lnTo>
                  <a:lnTo>
                    <a:pt x="22025" y="2614"/>
                  </a:lnTo>
                  <a:lnTo>
                    <a:pt x="25310" y="2365"/>
                  </a:lnTo>
                  <a:lnTo>
                    <a:pt x="28794" y="2141"/>
                  </a:lnTo>
                  <a:lnTo>
                    <a:pt x="32477" y="1917"/>
                  </a:lnTo>
                  <a:lnTo>
                    <a:pt x="36310" y="1693"/>
                  </a:lnTo>
                  <a:lnTo>
                    <a:pt x="40342" y="1494"/>
                  </a:lnTo>
                  <a:lnTo>
                    <a:pt x="44523" y="1295"/>
                  </a:lnTo>
                  <a:lnTo>
                    <a:pt x="48853" y="1121"/>
                  </a:lnTo>
                  <a:lnTo>
                    <a:pt x="53357" y="947"/>
                  </a:lnTo>
                  <a:lnTo>
                    <a:pt x="58011" y="797"/>
                  </a:lnTo>
                  <a:lnTo>
                    <a:pt x="62790" y="648"/>
                  </a:lnTo>
                  <a:lnTo>
                    <a:pt x="67692" y="524"/>
                  </a:lnTo>
                  <a:lnTo>
                    <a:pt x="72719" y="399"/>
                  </a:lnTo>
                  <a:lnTo>
                    <a:pt x="77871" y="300"/>
                  </a:lnTo>
                  <a:lnTo>
                    <a:pt x="83122" y="225"/>
                  </a:lnTo>
                  <a:lnTo>
                    <a:pt x="88498" y="150"/>
                  </a:lnTo>
                  <a:lnTo>
                    <a:pt x="93948" y="76"/>
                  </a:lnTo>
                  <a:lnTo>
                    <a:pt x="99498" y="51"/>
                  </a:lnTo>
                  <a:lnTo>
                    <a:pt x="105122" y="26"/>
                  </a:lnTo>
                  <a:lnTo>
                    <a:pt x="1108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828;p67">
              <a:extLst>
                <a:ext uri="{FF2B5EF4-FFF2-40B4-BE49-F238E27FC236}">
                  <a16:creationId xmlns:a16="http://schemas.microsoft.com/office/drawing/2014/main" id="{B91FFF1B-179D-D840-BD06-8337F8DB1DBE}"/>
                </a:ext>
              </a:extLst>
            </p:cNvPr>
            <p:cNvSpPr/>
            <p:nvPr/>
          </p:nvSpPr>
          <p:spPr>
            <a:xfrm>
              <a:off x="1529335" y="2292240"/>
              <a:ext cx="1085950" cy="1814821"/>
            </a:xfrm>
            <a:custGeom>
              <a:avLst/>
              <a:gdLst/>
              <a:ahLst/>
              <a:cxnLst/>
              <a:rect l="l" t="t" r="r" b="b"/>
              <a:pathLst>
                <a:path w="76827" h="128392" extrusionOk="0">
                  <a:moveTo>
                    <a:pt x="1" y="1"/>
                  </a:moveTo>
                  <a:lnTo>
                    <a:pt x="1" y="128391"/>
                  </a:lnTo>
                  <a:lnTo>
                    <a:pt x="12618" y="128391"/>
                  </a:lnTo>
                  <a:lnTo>
                    <a:pt x="14286" y="128367"/>
                  </a:lnTo>
                  <a:lnTo>
                    <a:pt x="15928" y="128317"/>
                  </a:lnTo>
                  <a:lnTo>
                    <a:pt x="17571" y="128217"/>
                  </a:lnTo>
                  <a:lnTo>
                    <a:pt x="19188" y="128068"/>
                  </a:lnTo>
                  <a:lnTo>
                    <a:pt x="20806" y="127894"/>
                  </a:lnTo>
                  <a:lnTo>
                    <a:pt x="22399" y="127670"/>
                  </a:lnTo>
                  <a:lnTo>
                    <a:pt x="23991" y="127396"/>
                  </a:lnTo>
                  <a:lnTo>
                    <a:pt x="25559" y="127097"/>
                  </a:lnTo>
                  <a:lnTo>
                    <a:pt x="27127" y="126749"/>
                  </a:lnTo>
                  <a:lnTo>
                    <a:pt x="28670" y="126376"/>
                  </a:lnTo>
                  <a:lnTo>
                    <a:pt x="30213" y="125953"/>
                  </a:lnTo>
                  <a:lnTo>
                    <a:pt x="31706" y="125505"/>
                  </a:lnTo>
                  <a:lnTo>
                    <a:pt x="33224" y="125032"/>
                  </a:lnTo>
                  <a:lnTo>
                    <a:pt x="34693" y="124509"/>
                  </a:lnTo>
                  <a:lnTo>
                    <a:pt x="36161" y="123937"/>
                  </a:lnTo>
                  <a:lnTo>
                    <a:pt x="37605" y="123364"/>
                  </a:lnTo>
                  <a:lnTo>
                    <a:pt x="39048" y="122717"/>
                  </a:lnTo>
                  <a:lnTo>
                    <a:pt x="40467" y="122070"/>
                  </a:lnTo>
                  <a:lnTo>
                    <a:pt x="41860" y="121373"/>
                  </a:lnTo>
                  <a:lnTo>
                    <a:pt x="43229" y="120652"/>
                  </a:lnTo>
                  <a:lnTo>
                    <a:pt x="44573" y="119905"/>
                  </a:lnTo>
                  <a:lnTo>
                    <a:pt x="45917" y="119109"/>
                  </a:lnTo>
                  <a:lnTo>
                    <a:pt x="47236" y="118287"/>
                  </a:lnTo>
                  <a:lnTo>
                    <a:pt x="48530" y="117441"/>
                  </a:lnTo>
                  <a:lnTo>
                    <a:pt x="49799" y="116545"/>
                  </a:lnTo>
                  <a:lnTo>
                    <a:pt x="51043" y="115649"/>
                  </a:lnTo>
                  <a:lnTo>
                    <a:pt x="52263" y="114704"/>
                  </a:lnTo>
                  <a:lnTo>
                    <a:pt x="53457" y="113733"/>
                  </a:lnTo>
                  <a:lnTo>
                    <a:pt x="54652" y="112738"/>
                  </a:lnTo>
                  <a:lnTo>
                    <a:pt x="55797" y="111717"/>
                  </a:lnTo>
                  <a:lnTo>
                    <a:pt x="56917" y="110672"/>
                  </a:lnTo>
                  <a:lnTo>
                    <a:pt x="58012" y="109602"/>
                  </a:lnTo>
                  <a:lnTo>
                    <a:pt x="59107" y="108482"/>
                  </a:lnTo>
                  <a:lnTo>
                    <a:pt x="60152" y="107362"/>
                  </a:lnTo>
                  <a:lnTo>
                    <a:pt x="61172" y="106217"/>
                  </a:lnTo>
                  <a:lnTo>
                    <a:pt x="62168" y="105048"/>
                  </a:lnTo>
                  <a:lnTo>
                    <a:pt x="63138" y="103828"/>
                  </a:lnTo>
                  <a:lnTo>
                    <a:pt x="64084" y="102609"/>
                  </a:lnTo>
                  <a:lnTo>
                    <a:pt x="64980" y="101364"/>
                  </a:lnTo>
                  <a:lnTo>
                    <a:pt x="65851" y="100095"/>
                  </a:lnTo>
                  <a:lnTo>
                    <a:pt x="66722" y="98801"/>
                  </a:lnTo>
                  <a:lnTo>
                    <a:pt x="67543" y="97482"/>
                  </a:lnTo>
                  <a:lnTo>
                    <a:pt x="68315" y="96163"/>
                  </a:lnTo>
                  <a:lnTo>
                    <a:pt x="69086" y="94794"/>
                  </a:lnTo>
                  <a:lnTo>
                    <a:pt x="69808" y="93426"/>
                  </a:lnTo>
                  <a:lnTo>
                    <a:pt x="70505" y="92032"/>
                  </a:lnTo>
                  <a:lnTo>
                    <a:pt x="71152" y="90613"/>
                  </a:lnTo>
                  <a:lnTo>
                    <a:pt x="71774" y="89195"/>
                  </a:lnTo>
                  <a:lnTo>
                    <a:pt x="72371" y="87751"/>
                  </a:lnTo>
                  <a:lnTo>
                    <a:pt x="72944" y="86283"/>
                  </a:lnTo>
                  <a:lnTo>
                    <a:pt x="73442" y="84790"/>
                  </a:lnTo>
                  <a:lnTo>
                    <a:pt x="73939" y="83297"/>
                  </a:lnTo>
                  <a:lnTo>
                    <a:pt x="74387" y="81779"/>
                  </a:lnTo>
                  <a:lnTo>
                    <a:pt x="74810" y="80236"/>
                  </a:lnTo>
                  <a:lnTo>
                    <a:pt x="75184" y="78693"/>
                  </a:lnTo>
                  <a:lnTo>
                    <a:pt x="75532" y="77150"/>
                  </a:lnTo>
                  <a:lnTo>
                    <a:pt x="75831" y="75557"/>
                  </a:lnTo>
                  <a:lnTo>
                    <a:pt x="76080" y="73964"/>
                  </a:lnTo>
                  <a:lnTo>
                    <a:pt x="76303" y="72371"/>
                  </a:lnTo>
                  <a:lnTo>
                    <a:pt x="76503" y="70754"/>
                  </a:lnTo>
                  <a:lnTo>
                    <a:pt x="76652" y="69136"/>
                  </a:lnTo>
                  <a:lnTo>
                    <a:pt x="76751" y="67494"/>
                  </a:lnTo>
                  <a:lnTo>
                    <a:pt x="76801" y="65851"/>
                  </a:lnTo>
                  <a:lnTo>
                    <a:pt x="76826" y="64209"/>
                  </a:lnTo>
                  <a:lnTo>
                    <a:pt x="76801" y="62541"/>
                  </a:lnTo>
                  <a:lnTo>
                    <a:pt x="76751" y="60899"/>
                  </a:lnTo>
                  <a:lnTo>
                    <a:pt x="76652" y="59256"/>
                  </a:lnTo>
                  <a:lnTo>
                    <a:pt x="76503" y="57638"/>
                  </a:lnTo>
                  <a:lnTo>
                    <a:pt x="76303" y="56021"/>
                  </a:lnTo>
                  <a:lnTo>
                    <a:pt x="76080" y="54428"/>
                  </a:lnTo>
                  <a:lnTo>
                    <a:pt x="75831" y="52835"/>
                  </a:lnTo>
                  <a:lnTo>
                    <a:pt x="75532" y="51267"/>
                  </a:lnTo>
                  <a:lnTo>
                    <a:pt x="75184" y="49700"/>
                  </a:lnTo>
                  <a:lnTo>
                    <a:pt x="74810" y="48157"/>
                  </a:lnTo>
                  <a:lnTo>
                    <a:pt x="74387" y="46614"/>
                  </a:lnTo>
                  <a:lnTo>
                    <a:pt x="73939" y="45095"/>
                  </a:lnTo>
                  <a:lnTo>
                    <a:pt x="73442" y="43602"/>
                  </a:lnTo>
                  <a:lnTo>
                    <a:pt x="72944" y="42134"/>
                  </a:lnTo>
                  <a:lnTo>
                    <a:pt x="72371" y="40666"/>
                  </a:lnTo>
                  <a:lnTo>
                    <a:pt x="71774" y="39197"/>
                  </a:lnTo>
                  <a:lnTo>
                    <a:pt x="71152" y="37779"/>
                  </a:lnTo>
                  <a:lnTo>
                    <a:pt x="70505" y="36360"/>
                  </a:lnTo>
                  <a:lnTo>
                    <a:pt x="69808" y="34967"/>
                  </a:lnTo>
                  <a:lnTo>
                    <a:pt x="69086" y="33598"/>
                  </a:lnTo>
                  <a:lnTo>
                    <a:pt x="68315" y="32254"/>
                  </a:lnTo>
                  <a:lnTo>
                    <a:pt x="67543" y="30910"/>
                  </a:lnTo>
                  <a:lnTo>
                    <a:pt x="66722" y="29591"/>
                  </a:lnTo>
                  <a:lnTo>
                    <a:pt x="65851" y="28297"/>
                  </a:lnTo>
                  <a:lnTo>
                    <a:pt x="64980" y="27028"/>
                  </a:lnTo>
                  <a:lnTo>
                    <a:pt x="64084" y="25783"/>
                  </a:lnTo>
                  <a:lnTo>
                    <a:pt x="63138" y="24564"/>
                  </a:lnTo>
                  <a:lnTo>
                    <a:pt x="62168" y="23369"/>
                  </a:lnTo>
                  <a:lnTo>
                    <a:pt x="61172" y="22175"/>
                  </a:lnTo>
                  <a:lnTo>
                    <a:pt x="60152" y="21030"/>
                  </a:lnTo>
                  <a:lnTo>
                    <a:pt x="59107" y="19910"/>
                  </a:lnTo>
                  <a:lnTo>
                    <a:pt x="58012" y="18790"/>
                  </a:lnTo>
                  <a:lnTo>
                    <a:pt x="56917" y="17720"/>
                  </a:lnTo>
                  <a:lnTo>
                    <a:pt x="55797" y="16675"/>
                  </a:lnTo>
                  <a:lnTo>
                    <a:pt x="54652" y="15654"/>
                  </a:lnTo>
                  <a:lnTo>
                    <a:pt x="53457" y="14659"/>
                  </a:lnTo>
                  <a:lnTo>
                    <a:pt x="52263" y="13688"/>
                  </a:lnTo>
                  <a:lnTo>
                    <a:pt x="51043" y="12743"/>
                  </a:lnTo>
                  <a:lnTo>
                    <a:pt x="49799" y="11847"/>
                  </a:lnTo>
                  <a:lnTo>
                    <a:pt x="48530" y="10951"/>
                  </a:lnTo>
                  <a:lnTo>
                    <a:pt x="47236" y="10105"/>
                  </a:lnTo>
                  <a:lnTo>
                    <a:pt x="45917" y="9283"/>
                  </a:lnTo>
                  <a:lnTo>
                    <a:pt x="44573" y="8512"/>
                  </a:lnTo>
                  <a:lnTo>
                    <a:pt x="43229" y="7740"/>
                  </a:lnTo>
                  <a:lnTo>
                    <a:pt x="41860" y="7019"/>
                  </a:lnTo>
                  <a:lnTo>
                    <a:pt x="40467" y="6322"/>
                  </a:lnTo>
                  <a:lnTo>
                    <a:pt x="39048" y="5675"/>
                  </a:lnTo>
                  <a:lnTo>
                    <a:pt x="37605" y="5053"/>
                  </a:lnTo>
                  <a:lnTo>
                    <a:pt x="36161" y="4455"/>
                  </a:lnTo>
                  <a:lnTo>
                    <a:pt x="34693" y="3883"/>
                  </a:lnTo>
                  <a:lnTo>
                    <a:pt x="33224" y="3360"/>
                  </a:lnTo>
                  <a:lnTo>
                    <a:pt x="31706" y="2888"/>
                  </a:lnTo>
                  <a:lnTo>
                    <a:pt x="30213" y="2440"/>
                  </a:lnTo>
                  <a:lnTo>
                    <a:pt x="28670" y="2017"/>
                  </a:lnTo>
                  <a:lnTo>
                    <a:pt x="27127" y="1643"/>
                  </a:lnTo>
                  <a:lnTo>
                    <a:pt x="25559" y="1295"/>
                  </a:lnTo>
                  <a:lnTo>
                    <a:pt x="23991" y="996"/>
                  </a:lnTo>
                  <a:lnTo>
                    <a:pt x="22399" y="747"/>
                  </a:lnTo>
                  <a:lnTo>
                    <a:pt x="20806" y="523"/>
                  </a:lnTo>
                  <a:lnTo>
                    <a:pt x="19188" y="324"/>
                  </a:lnTo>
                  <a:lnTo>
                    <a:pt x="17571" y="175"/>
                  </a:lnTo>
                  <a:lnTo>
                    <a:pt x="15928" y="75"/>
                  </a:lnTo>
                  <a:lnTo>
                    <a:pt x="14286" y="26"/>
                  </a:lnTo>
                  <a:lnTo>
                    <a:pt x="126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29;p67">
              <a:extLst>
                <a:ext uri="{FF2B5EF4-FFF2-40B4-BE49-F238E27FC236}">
                  <a16:creationId xmlns:a16="http://schemas.microsoft.com/office/drawing/2014/main" id="{48BDFC6B-8BE2-44C5-7670-12C7EA575CA2}"/>
                </a:ext>
              </a:extLst>
            </p:cNvPr>
            <p:cNvSpPr/>
            <p:nvPr/>
          </p:nvSpPr>
          <p:spPr>
            <a:xfrm>
              <a:off x="1529335" y="2292240"/>
              <a:ext cx="1085950" cy="1814821"/>
            </a:xfrm>
            <a:custGeom>
              <a:avLst/>
              <a:gdLst/>
              <a:ahLst/>
              <a:cxnLst/>
              <a:rect l="l" t="t" r="r" b="b"/>
              <a:pathLst>
                <a:path w="76827" h="128392" fill="none" extrusionOk="0">
                  <a:moveTo>
                    <a:pt x="12618" y="1"/>
                  </a:moveTo>
                  <a:lnTo>
                    <a:pt x="1" y="1"/>
                  </a:lnTo>
                  <a:lnTo>
                    <a:pt x="1" y="128391"/>
                  </a:lnTo>
                  <a:lnTo>
                    <a:pt x="12618" y="128391"/>
                  </a:lnTo>
                  <a:lnTo>
                    <a:pt x="12618" y="128391"/>
                  </a:lnTo>
                  <a:lnTo>
                    <a:pt x="14286" y="128367"/>
                  </a:lnTo>
                  <a:lnTo>
                    <a:pt x="15928" y="128317"/>
                  </a:lnTo>
                  <a:lnTo>
                    <a:pt x="17571" y="128217"/>
                  </a:lnTo>
                  <a:lnTo>
                    <a:pt x="19188" y="128068"/>
                  </a:lnTo>
                  <a:lnTo>
                    <a:pt x="20806" y="127894"/>
                  </a:lnTo>
                  <a:lnTo>
                    <a:pt x="22399" y="127670"/>
                  </a:lnTo>
                  <a:lnTo>
                    <a:pt x="23991" y="127396"/>
                  </a:lnTo>
                  <a:lnTo>
                    <a:pt x="25559" y="127097"/>
                  </a:lnTo>
                  <a:lnTo>
                    <a:pt x="27127" y="126749"/>
                  </a:lnTo>
                  <a:lnTo>
                    <a:pt x="28670" y="126376"/>
                  </a:lnTo>
                  <a:lnTo>
                    <a:pt x="30213" y="125953"/>
                  </a:lnTo>
                  <a:lnTo>
                    <a:pt x="31706" y="125505"/>
                  </a:lnTo>
                  <a:lnTo>
                    <a:pt x="33224" y="125032"/>
                  </a:lnTo>
                  <a:lnTo>
                    <a:pt x="34693" y="124509"/>
                  </a:lnTo>
                  <a:lnTo>
                    <a:pt x="36161" y="123937"/>
                  </a:lnTo>
                  <a:lnTo>
                    <a:pt x="37605" y="123364"/>
                  </a:lnTo>
                  <a:lnTo>
                    <a:pt x="39048" y="122717"/>
                  </a:lnTo>
                  <a:lnTo>
                    <a:pt x="40467" y="122070"/>
                  </a:lnTo>
                  <a:lnTo>
                    <a:pt x="41860" y="121373"/>
                  </a:lnTo>
                  <a:lnTo>
                    <a:pt x="43229" y="120652"/>
                  </a:lnTo>
                  <a:lnTo>
                    <a:pt x="44573" y="119905"/>
                  </a:lnTo>
                  <a:lnTo>
                    <a:pt x="45917" y="119109"/>
                  </a:lnTo>
                  <a:lnTo>
                    <a:pt x="47236" y="118287"/>
                  </a:lnTo>
                  <a:lnTo>
                    <a:pt x="48530" y="117441"/>
                  </a:lnTo>
                  <a:lnTo>
                    <a:pt x="49799" y="116545"/>
                  </a:lnTo>
                  <a:lnTo>
                    <a:pt x="51043" y="115649"/>
                  </a:lnTo>
                  <a:lnTo>
                    <a:pt x="52263" y="114704"/>
                  </a:lnTo>
                  <a:lnTo>
                    <a:pt x="53457" y="113733"/>
                  </a:lnTo>
                  <a:lnTo>
                    <a:pt x="54652" y="112738"/>
                  </a:lnTo>
                  <a:lnTo>
                    <a:pt x="55797" y="111717"/>
                  </a:lnTo>
                  <a:lnTo>
                    <a:pt x="56917" y="110672"/>
                  </a:lnTo>
                  <a:lnTo>
                    <a:pt x="58012" y="109602"/>
                  </a:lnTo>
                  <a:lnTo>
                    <a:pt x="59107" y="108482"/>
                  </a:lnTo>
                  <a:lnTo>
                    <a:pt x="60152" y="107362"/>
                  </a:lnTo>
                  <a:lnTo>
                    <a:pt x="61172" y="106217"/>
                  </a:lnTo>
                  <a:lnTo>
                    <a:pt x="62168" y="105048"/>
                  </a:lnTo>
                  <a:lnTo>
                    <a:pt x="63138" y="103828"/>
                  </a:lnTo>
                  <a:lnTo>
                    <a:pt x="64084" y="102609"/>
                  </a:lnTo>
                  <a:lnTo>
                    <a:pt x="64980" y="101364"/>
                  </a:lnTo>
                  <a:lnTo>
                    <a:pt x="65851" y="100095"/>
                  </a:lnTo>
                  <a:lnTo>
                    <a:pt x="66722" y="98801"/>
                  </a:lnTo>
                  <a:lnTo>
                    <a:pt x="67543" y="97482"/>
                  </a:lnTo>
                  <a:lnTo>
                    <a:pt x="68315" y="96163"/>
                  </a:lnTo>
                  <a:lnTo>
                    <a:pt x="69086" y="94794"/>
                  </a:lnTo>
                  <a:lnTo>
                    <a:pt x="69808" y="93426"/>
                  </a:lnTo>
                  <a:lnTo>
                    <a:pt x="70505" y="92032"/>
                  </a:lnTo>
                  <a:lnTo>
                    <a:pt x="71152" y="90613"/>
                  </a:lnTo>
                  <a:lnTo>
                    <a:pt x="71774" y="89195"/>
                  </a:lnTo>
                  <a:lnTo>
                    <a:pt x="72371" y="87751"/>
                  </a:lnTo>
                  <a:lnTo>
                    <a:pt x="72944" y="86283"/>
                  </a:lnTo>
                  <a:lnTo>
                    <a:pt x="73442" y="84790"/>
                  </a:lnTo>
                  <a:lnTo>
                    <a:pt x="73939" y="83297"/>
                  </a:lnTo>
                  <a:lnTo>
                    <a:pt x="74387" y="81779"/>
                  </a:lnTo>
                  <a:lnTo>
                    <a:pt x="74810" y="80236"/>
                  </a:lnTo>
                  <a:lnTo>
                    <a:pt x="75184" y="78693"/>
                  </a:lnTo>
                  <a:lnTo>
                    <a:pt x="75532" y="77150"/>
                  </a:lnTo>
                  <a:lnTo>
                    <a:pt x="75831" y="75557"/>
                  </a:lnTo>
                  <a:lnTo>
                    <a:pt x="76080" y="73964"/>
                  </a:lnTo>
                  <a:lnTo>
                    <a:pt x="76303" y="72371"/>
                  </a:lnTo>
                  <a:lnTo>
                    <a:pt x="76503" y="70754"/>
                  </a:lnTo>
                  <a:lnTo>
                    <a:pt x="76652" y="69136"/>
                  </a:lnTo>
                  <a:lnTo>
                    <a:pt x="76751" y="67494"/>
                  </a:lnTo>
                  <a:lnTo>
                    <a:pt x="76801" y="65851"/>
                  </a:lnTo>
                  <a:lnTo>
                    <a:pt x="76826" y="64209"/>
                  </a:lnTo>
                  <a:lnTo>
                    <a:pt x="76826" y="64209"/>
                  </a:lnTo>
                  <a:lnTo>
                    <a:pt x="76801" y="62541"/>
                  </a:lnTo>
                  <a:lnTo>
                    <a:pt x="76751" y="60899"/>
                  </a:lnTo>
                  <a:lnTo>
                    <a:pt x="76652" y="59256"/>
                  </a:lnTo>
                  <a:lnTo>
                    <a:pt x="76503" y="57638"/>
                  </a:lnTo>
                  <a:lnTo>
                    <a:pt x="76303" y="56021"/>
                  </a:lnTo>
                  <a:lnTo>
                    <a:pt x="76080" y="54428"/>
                  </a:lnTo>
                  <a:lnTo>
                    <a:pt x="75831" y="52835"/>
                  </a:lnTo>
                  <a:lnTo>
                    <a:pt x="75532" y="51267"/>
                  </a:lnTo>
                  <a:lnTo>
                    <a:pt x="75184" y="49700"/>
                  </a:lnTo>
                  <a:lnTo>
                    <a:pt x="74810" y="48157"/>
                  </a:lnTo>
                  <a:lnTo>
                    <a:pt x="74387" y="46614"/>
                  </a:lnTo>
                  <a:lnTo>
                    <a:pt x="73939" y="45095"/>
                  </a:lnTo>
                  <a:lnTo>
                    <a:pt x="73442" y="43602"/>
                  </a:lnTo>
                  <a:lnTo>
                    <a:pt x="72944" y="42134"/>
                  </a:lnTo>
                  <a:lnTo>
                    <a:pt x="72371" y="40666"/>
                  </a:lnTo>
                  <a:lnTo>
                    <a:pt x="71774" y="39197"/>
                  </a:lnTo>
                  <a:lnTo>
                    <a:pt x="71152" y="37779"/>
                  </a:lnTo>
                  <a:lnTo>
                    <a:pt x="70505" y="36360"/>
                  </a:lnTo>
                  <a:lnTo>
                    <a:pt x="69808" y="34967"/>
                  </a:lnTo>
                  <a:lnTo>
                    <a:pt x="69086" y="33598"/>
                  </a:lnTo>
                  <a:lnTo>
                    <a:pt x="68315" y="32254"/>
                  </a:lnTo>
                  <a:lnTo>
                    <a:pt x="67543" y="30910"/>
                  </a:lnTo>
                  <a:lnTo>
                    <a:pt x="66722" y="29591"/>
                  </a:lnTo>
                  <a:lnTo>
                    <a:pt x="65851" y="28297"/>
                  </a:lnTo>
                  <a:lnTo>
                    <a:pt x="64980" y="27028"/>
                  </a:lnTo>
                  <a:lnTo>
                    <a:pt x="64084" y="25783"/>
                  </a:lnTo>
                  <a:lnTo>
                    <a:pt x="63138" y="24564"/>
                  </a:lnTo>
                  <a:lnTo>
                    <a:pt x="62168" y="23369"/>
                  </a:lnTo>
                  <a:lnTo>
                    <a:pt x="61172" y="22175"/>
                  </a:lnTo>
                  <a:lnTo>
                    <a:pt x="60152" y="21030"/>
                  </a:lnTo>
                  <a:lnTo>
                    <a:pt x="59107" y="19910"/>
                  </a:lnTo>
                  <a:lnTo>
                    <a:pt x="58012" y="18790"/>
                  </a:lnTo>
                  <a:lnTo>
                    <a:pt x="56917" y="17720"/>
                  </a:lnTo>
                  <a:lnTo>
                    <a:pt x="55797" y="16675"/>
                  </a:lnTo>
                  <a:lnTo>
                    <a:pt x="54652" y="15654"/>
                  </a:lnTo>
                  <a:lnTo>
                    <a:pt x="53457" y="14659"/>
                  </a:lnTo>
                  <a:lnTo>
                    <a:pt x="52263" y="13688"/>
                  </a:lnTo>
                  <a:lnTo>
                    <a:pt x="51043" y="12743"/>
                  </a:lnTo>
                  <a:lnTo>
                    <a:pt x="49799" y="11847"/>
                  </a:lnTo>
                  <a:lnTo>
                    <a:pt x="48530" y="10951"/>
                  </a:lnTo>
                  <a:lnTo>
                    <a:pt x="47236" y="10105"/>
                  </a:lnTo>
                  <a:lnTo>
                    <a:pt x="45917" y="9283"/>
                  </a:lnTo>
                  <a:lnTo>
                    <a:pt x="44573" y="8512"/>
                  </a:lnTo>
                  <a:lnTo>
                    <a:pt x="43229" y="7740"/>
                  </a:lnTo>
                  <a:lnTo>
                    <a:pt x="41860" y="7019"/>
                  </a:lnTo>
                  <a:lnTo>
                    <a:pt x="40467" y="6322"/>
                  </a:lnTo>
                  <a:lnTo>
                    <a:pt x="39048" y="5675"/>
                  </a:lnTo>
                  <a:lnTo>
                    <a:pt x="37605" y="5053"/>
                  </a:lnTo>
                  <a:lnTo>
                    <a:pt x="36161" y="4455"/>
                  </a:lnTo>
                  <a:lnTo>
                    <a:pt x="34693" y="3883"/>
                  </a:lnTo>
                  <a:lnTo>
                    <a:pt x="33224" y="3360"/>
                  </a:lnTo>
                  <a:lnTo>
                    <a:pt x="31706" y="2888"/>
                  </a:lnTo>
                  <a:lnTo>
                    <a:pt x="30213" y="2440"/>
                  </a:lnTo>
                  <a:lnTo>
                    <a:pt x="28670" y="2017"/>
                  </a:lnTo>
                  <a:lnTo>
                    <a:pt x="27127" y="1643"/>
                  </a:lnTo>
                  <a:lnTo>
                    <a:pt x="25559" y="1295"/>
                  </a:lnTo>
                  <a:lnTo>
                    <a:pt x="23991" y="996"/>
                  </a:lnTo>
                  <a:lnTo>
                    <a:pt x="22399" y="747"/>
                  </a:lnTo>
                  <a:lnTo>
                    <a:pt x="20806" y="523"/>
                  </a:lnTo>
                  <a:lnTo>
                    <a:pt x="19188" y="324"/>
                  </a:lnTo>
                  <a:lnTo>
                    <a:pt x="17571" y="175"/>
                  </a:lnTo>
                  <a:lnTo>
                    <a:pt x="15928" y="75"/>
                  </a:lnTo>
                  <a:lnTo>
                    <a:pt x="14286" y="26"/>
                  </a:lnTo>
                  <a:lnTo>
                    <a:pt x="1261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830;p67">
              <a:extLst>
                <a:ext uri="{FF2B5EF4-FFF2-40B4-BE49-F238E27FC236}">
                  <a16:creationId xmlns:a16="http://schemas.microsoft.com/office/drawing/2014/main" id="{05A0B32C-A8E6-5E86-3097-3DB48952BEB4}"/>
                </a:ext>
              </a:extLst>
            </p:cNvPr>
            <p:cNvSpPr/>
            <p:nvPr/>
          </p:nvSpPr>
          <p:spPr>
            <a:xfrm>
              <a:off x="1532501" y="2292240"/>
              <a:ext cx="1028604" cy="1814821"/>
            </a:xfrm>
            <a:custGeom>
              <a:avLst/>
              <a:gdLst/>
              <a:ahLst/>
              <a:cxnLst/>
              <a:rect l="l" t="t" r="r" b="b"/>
              <a:pathLst>
                <a:path w="72770" h="128392" extrusionOk="0">
                  <a:moveTo>
                    <a:pt x="1" y="1"/>
                  </a:moveTo>
                  <a:lnTo>
                    <a:pt x="1519" y="26"/>
                  </a:lnTo>
                  <a:lnTo>
                    <a:pt x="3062" y="75"/>
                  </a:lnTo>
                  <a:lnTo>
                    <a:pt x="4580" y="175"/>
                  </a:lnTo>
                  <a:lnTo>
                    <a:pt x="6123" y="299"/>
                  </a:lnTo>
                  <a:lnTo>
                    <a:pt x="7641" y="474"/>
                  </a:lnTo>
                  <a:lnTo>
                    <a:pt x="9159" y="673"/>
                  </a:lnTo>
                  <a:lnTo>
                    <a:pt x="10677" y="922"/>
                  </a:lnTo>
                  <a:lnTo>
                    <a:pt x="12195" y="1195"/>
                  </a:lnTo>
                  <a:lnTo>
                    <a:pt x="13713" y="1519"/>
                  </a:lnTo>
                  <a:lnTo>
                    <a:pt x="15206" y="1867"/>
                  </a:lnTo>
                  <a:lnTo>
                    <a:pt x="16700" y="2265"/>
                  </a:lnTo>
                  <a:lnTo>
                    <a:pt x="18193" y="2688"/>
                  </a:lnTo>
                  <a:lnTo>
                    <a:pt x="19661" y="3136"/>
                  </a:lnTo>
                  <a:lnTo>
                    <a:pt x="21129" y="3634"/>
                  </a:lnTo>
                  <a:lnTo>
                    <a:pt x="22598" y="4157"/>
                  </a:lnTo>
                  <a:lnTo>
                    <a:pt x="24041" y="4729"/>
                  </a:lnTo>
                  <a:lnTo>
                    <a:pt x="25485" y="5351"/>
                  </a:lnTo>
                  <a:lnTo>
                    <a:pt x="26903" y="5998"/>
                  </a:lnTo>
                  <a:lnTo>
                    <a:pt x="28322" y="6670"/>
                  </a:lnTo>
                  <a:lnTo>
                    <a:pt x="29715" y="7392"/>
                  </a:lnTo>
                  <a:lnTo>
                    <a:pt x="31084" y="8139"/>
                  </a:lnTo>
                  <a:lnTo>
                    <a:pt x="32453" y="8910"/>
                  </a:lnTo>
                  <a:lnTo>
                    <a:pt x="33822" y="9731"/>
                  </a:lnTo>
                  <a:lnTo>
                    <a:pt x="35166" y="10602"/>
                  </a:lnTo>
                  <a:lnTo>
                    <a:pt x="36485" y="11498"/>
                  </a:lnTo>
                  <a:lnTo>
                    <a:pt x="37779" y="12444"/>
                  </a:lnTo>
                  <a:lnTo>
                    <a:pt x="39073" y="13415"/>
                  </a:lnTo>
                  <a:lnTo>
                    <a:pt x="40317" y="14410"/>
                  </a:lnTo>
                  <a:lnTo>
                    <a:pt x="41562" y="15455"/>
                  </a:lnTo>
                  <a:lnTo>
                    <a:pt x="42806" y="16526"/>
                  </a:lnTo>
                  <a:lnTo>
                    <a:pt x="44000" y="17645"/>
                  </a:lnTo>
                  <a:lnTo>
                    <a:pt x="45170" y="18790"/>
                  </a:lnTo>
                  <a:lnTo>
                    <a:pt x="46340" y="19985"/>
                  </a:lnTo>
                  <a:lnTo>
                    <a:pt x="47460" y="21204"/>
                  </a:lnTo>
                  <a:lnTo>
                    <a:pt x="48530" y="22424"/>
                  </a:lnTo>
                  <a:lnTo>
                    <a:pt x="49600" y="23668"/>
                  </a:lnTo>
                  <a:lnTo>
                    <a:pt x="50595" y="24937"/>
                  </a:lnTo>
                  <a:lnTo>
                    <a:pt x="51566" y="26231"/>
                  </a:lnTo>
                  <a:lnTo>
                    <a:pt x="52512" y="27550"/>
                  </a:lnTo>
                  <a:lnTo>
                    <a:pt x="53408" y="28869"/>
                  </a:lnTo>
                  <a:lnTo>
                    <a:pt x="54279" y="30213"/>
                  </a:lnTo>
                  <a:lnTo>
                    <a:pt x="55100" y="31582"/>
                  </a:lnTo>
                  <a:lnTo>
                    <a:pt x="55896" y="32951"/>
                  </a:lnTo>
                  <a:lnTo>
                    <a:pt x="56643" y="34344"/>
                  </a:lnTo>
                  <a:lnTo>
                    <a:pt x="57365" y="35738"/>
                  </a:lnTo>
                  <a:lnTo>
                    <a:pt x="58037" y="37157"/>
                  </a:lnTo>
                  <a:lnTo>
                    <a:pt x="58684" y="38600"/>
                  </a:lnTo>
                  <a:lnTo>
                    <a:pt x="59281" y="40043"/>
                  </a:lnTo>
                  <a:lnTo>
                    <a:pt x="59853" y="41487"/>
                  </a:lnTo>
                  <a:lnTo>
                    <a:pt x="60376" y="42955"/>
                  </a:lnTo>
                  <a:lnTo>
                    <a:pt x="60874" y="44424"/>
                  </a:lnTo>
                  <a:lnTo>
                    <a:pt x="61347" y="45917"/>
                  </a:lnTo>
                  <a:lnTo>
                    <a:pt x="61770" y="47410"/>
                  </a:lnTo>
                  <a:lnTo>
                    <a:pt x="62143" y="48903"/>
                  </a:lnTo>
                  <a:lnTo>
                    <a:pt x="62491" y="50421"/>
                  </a:lnTo>
                  <a:lnTo>
                    <a:pt x="62815" y="51939"/>
                  </a:lnTo>
                  <a:lnTo>
                    <a:pt x="63089" y="53457"/>
                  </a:lnTo>
                  <a:lnTo>
                    <a:pt x="63313" y="54976"/>
                  </a:lnTo>
                  <a:lnTo>
                    <a:pt x="63537" y="56519"/>
                  </a:lnTo>
                  <a:lnTo>
                    <a:pt x="63686" y="58037"/>
                  </a:lnTo>
                  <a:lnTo>
                    <a:pt x="63810" y="59580"/>
                  </a:lnTo>
                  <a:lnTo>
                    <a:pt x="63910" y="61123"/>
                  </a:lnTo>
                  <a:lnTo>
                    <a:pt x="63960" y="62666"/>
                  </a:lnTo>
                  <a:lnTo>
                    <a:pt x="63985" y="64209"/>
                  </a:lnTo>
                  <a:lnTo>
                    <a:pt x="63960" y="65727"/>
                  </a:lnTo>
                  <a:lnTo>
                    <a:pt x="63910" y="67270"/>
                  </a:lnTo>
                  <a:lnTo>
                    <a:pt x="63810" y="68813"/>
                  </a:lnTo>
                  <a:lnTo>
                    <a:pt x="63686" y="70356"/>
                  </a:lnTo>
                  <a:lnTo>
                    <a:pt x="63537" y="71874"/>
                  </a:lnTo>
                  <a:lnTo>
                    <a:pt x="63313" y="73417"/>
                  </a:lnTo>
                  <a:lnTo>
                    <a:pt x="63089" y="74935"/>
                  </a:lnTo>
                  <a:lnTo>
                    <a:pt x="62815" y="76453"/>
                  </a:lnTo>
                  <a:lnTo>
                    <a:pt x="62491" y="77971"/>
                  </a:lnTo>
                  <a:lnTo>
                    <a:pt x="62143" y="79489"/>
                  </a:lnTo>
                  <a:lnTo>
                    <a:pt x="61770" y="80982"/>
                  </a:lnTo>
                  <a:lnTo>
                    <a:pt x="61347" y="82475"/>
                  </a:lnTo>
                  <a:lnTo>
                    <a:pt x="60874" y="83969"/>
                  </a:lnTo>
                  <a:lnTo>
                    <a:pt x="60376" y="85437"/>
                  </a:lnTo>
                  <a:lnTo>
                    <a:pt x="59853" y="86905"/>
                  </a:lnTo>
                  <a:lnTo>
                    <a:pt x="59281" y="88349"/>
                  </a:lnTo>
                  <a:lnTo>
                    <a:pt x="58684" y="89792"/>
                  </a:lnTo>
                  <a:lnTo>
                    <a:pt x="58037" y="91236"/>
                  </a:lnTo>
                  <a:lnTo>
                    <a:pt x="57365" y="92654"/>
                  </a:lnTo>
                  <a:lnTo>
                    <a:pt x="56643" y="94048"/>
                  </a:lnTo>
                  <a:lnTo>
                    <a:pt x="55896" y="95441"/>
                  </a:lnTo>
                  <a:lnTo>
                    <a:pt x="55100" y="96810"/>
                  </a:lnTo>
                  <a:lnTo>
                    <a:pt x="54279" y="98179"/>
                  </a:lnTo>
                  <a:lnTo>
                    <a:pt x="53408" y="99523"/>
                  </a:lnTo>
                  <a:lnTo>
                    <a:pt x="52512" y="100842"/>
                  </a:lnTo>
                  <a:lnTo>
                    <a:pt x="51566" y="102161"/>
                  </a:lnTo>
                  <a:lnTo>
                    <a:pt x="50595" y="103455"/>
                  </a:lnTo>
                  <a:lnTo>
                    <a:pt x="49600" y="104724"/>
                  </a:lnTo>
                  <a:lnTo>
                    <a:pt x="48530" y="105968"/>
                  </a:lnTo>
                  <a:lnTo>
                    <a:pt x="47460" y="107188"/>
                  </a:lnTo>
                  <a:lnTo>
                    <a:pt x="46340" y="108407"/>
                  </a:lnTo>
                  <a:lnTo>
                    <a:pt x="45170" y="109602"/>
                  </a:lnTo>
                  <a:lnTo>
                    <a:pt x="44000" y="110747"/>
                  </a:lnTo>
                  <a:lnTo>
                    <a:pt x="42781" y="111867"/>
                  </a:lnTo>
                  <a:lnTo>
                    <a:pt x="41562" y="112962"/>
                  </a:lnTo>
                  <a:lnTo>
                    <a:pt x="40317" y="114007"/>
                  </a:lnTo>
                  <a:lnTo>
                    <a:pt x="39023" y="115002"/>
                  </a:lnTo>
                  <a:lnTo>
                    <a:pt x="37754" y="115998"/>
                  </a:lnTo>
                  <a:lnTo>
                    <a:pt x="36435" y="116919"/>
                  </a:lnTo>
                  <a:lnTo>
                    <a:pt x="35116" y="117815"/>
                  </a:lnTo>
                  <a:lnTo>
                    <a:pt x="33772" y="118686"/>
                  </a:lnTo>
                  <a:lnTo>
                    <a:pt x="32403" y="119507"/>
                  </a:lnTo>
                  <a:lnTo>
                    <a:pt x="31034" y="120303"/>
                  </a:lnTo>
                  <a:lnTo>
                    <a:pt x="29641" y="121050"/>
                  </a:lnTo>
                  <a:lnTo>
                    <a:pt x="28247" y="121772"/>
                  </a:lnTo>
                  <a:lnTo>
                    <a:pt x="26829" y="122444"/>
                  </a:lnTo>
                  <a:lnTo>
                    <a:pt x="25385" y="123091"/>
                  </a:lnTo>
                  <a:lnTo>
                    <a:pt x="23942" y="123688"/>
                  </a:lnTo>
                  <a:lnTo>
                    <a:pt x="22498" y="124260"/>
                  </a:lnTo>
                  <a:lnTo>
                    <a:pt x="21030" y="124808"/>
                  </a:lnTo>
                  <a:lnTo>
                    <a:pt x="19537" y="125305"/>
                  </a:lnTo>
                  <a:lnTo>
                    <a:pt x="18068" y="125753"/>
                  </a:lnTo>
                  <a:lnTo>
                    <a:pt x="16575" y="126177"/>
                  </a:lnTo>
                  <a:lnTo>
                    <a:pt x="15057" y="126575"/>
                  </a:lnTo>
                  <a:lnTo>
                    <a:pt x="13564" y="126923"/>
                  </a:lnTo>
                  <a:lnTo>
                    <a:pt x="12046" y="127222"/>
                  </a:lnTo>
                  <a:lnTo>
                    <a:pt x="10528" y="127496"/>
                  </a:lnTo>
                  <a:lnTo>
                    <a:pt x="9010" y="127744"/>
                  </a:lnTo>
                  <a:lnTo>
                    <a:pt x="7467" y="127943"/>
                  </a:lnTo>
                  <a:lnTo>
                    <a:pt x="5949" y="128093"/>
                  </a:lnTo>
                  <a:lnTo>
                    <a:pt x="4406" y="128242"/>
                  </a:lnTo>
                  <a:lnTo>
                    <a:pt x="2863" y="128317"/>
                  </a:lnTo>
                  <a:lnTo>
                    <a:pt x="1320" y="128391"/>
                  </a:lnTo>
                  <a:lnTo>
                    <a:pt x="13688" y="128391"/>
                  </a:lnTo>
                  <a:lnTo>
                    <a:pt x="14958" y="128342"/>
                  </a:lnTo>
                  <a:lnTo>
                    <a:pt x="16202" y="128292"/>
                  </a:lnTo>
                  <a:lnTo>
                    <a:pt x="17471" y="128192"/>
                  </a:lnTo>
                  <a:lnTo>
                    <a:pt x="18715" y="128093"/>
                  </a:lnTo>
                  <a:lnTo>
                    <a:pt x="19960" y="127968"/>
                  </a:lnTo>
                  <a:lnTo>
                    <a:pt x="21204" y="127794"/>
                  </a:lnTo>
                  <a:lnTo>
                    <a:pt x="22424" y="127620"/>
                  </a:lnTo>
                  <a:lnTo>
                    <a:pt x="23643" y="127421"/>
                  </a:lnTo>
                  <a:lnTo>
                    <a:pt x="24863" y="127197"/>
                  </a:lnTo>
                  <a:lnTo>
                    <a:pt x="26057" y="126948"/>
                  </a:lnTo>
                  <a:lnTo>
                    <a:pt x="27252" y="126674"/>
                  </a:lnTo>
                  <a:lnTo>
                    <a:pt x="28446" y="126376"/>
                  </a:lnTo>
                  <a:lnTo>
                    <a:pt x="29616" y="126052"/>
                  </a:lnTo>
                  <a:lnTo>
                    <a:pt x="30786" y="125729"/>
                  </a:lnTo>
                  <a:lnTo>
                    <a:pt x="31955" y="125380"/>
                  </a:lnTo>
                  <a:lnTo>
                    <a:pt x="33100" y="124982"/>
                  </a:lnTo>
                  <a:lnTo>
                    <a:pt x="34245" y="124584"/>
                  </a:lnTo>
                  <a:lnTo>
                    <a:pt x="35390" y="124161"/>
                  </a:lnTo>
                  <a:lnTo>
                    <a:pt x="36510" y="123713"/>
                  </a:lnTo>
                  <a:lnTo>
                    <a:pt x="37605" y="123265"/>
                  </a:lnTo>
                  <a:lnTo>
                    <a:pt x="38700" y="122792"/>
                  </a:lnTo>
                  <a:lnTo>
                    <a:pt x="39795" y="122269"/>
                  </a:lnTo>
                  <a:lnTo>
                    <a:pt x="40890" y="121747"/>
                  </a:lnTo>
                  <a:lnTo>
                    <a:pt x="41935" y="121224"/>
                  </a:lnTo>
                  <a:lnTo>
                    <a:pt x="43005" y="120652"/>
                  </a:lnTo>
                  <a:lnTo>
                    <a:pt x="44050" y="120079"/>
                  </a:lnTo>
                  <a:lnTo>
                    <a:pt x="45071" y="119482"/>
                  </a:lnTo>
                  <a:lnTo>
                    <a:pt x="46091" y="118860"/>
                  </a:lnTo>
                  <a:lnTo>
                    <a:pt x="47111" y="118213"/>
                  </a:lnTo>
                  <a:lnTo>
                    <a:pt x="48107" y="117566"/>
                  </a:lnTo>
                  <a:lnTo>
                    <a:pt x="49077" y="116894"/>
                  </a:lnTo>
                  <a:lnTo>
                    <a:pt x="50048" y="116222"/>
                  </a:lnTo>
                  <a:lnTo>
                    <a:pt x="50994" y="115500"/>
                  </a:lnTo>
                  <a:lnTo>
                    <a:pt x="51939" y="114778"/>
                  </a:lnTo>
                  <a:lnTo>
                    <a:pt x="52860" y="114057"/>
                  </a:lnTo>
                  <a:lnTo>
                    <a:pt x="53781" y="113285"/>
                  </a:lnTo>
                  <a:lnTo>
                    <a:pt x="54677" y="112514"/>
                  </a:lnTo>
                  <a:lnTo>
                    <a:pt x="55573" y="111717"/>
                  </a:lnTo>
                  <a:lnTo>
                    <a:pt x="56444" y="110921"/>
                  </a:lnTo>
                  <a:lnTo>
                    <a:pt x="57290" y="110100"/>
                  </a:lnTo>
                  <a:lnTo>
                    <a:pt x="58136" y="109278"/>
                  </a:lnTo>
                  <a:lnTo>
                    <a:pt x="58957" y="108407"/>
                  </a:lnTo>
                  <a:lnTo>
                    <a:pt x="59754" y="107561"/>
                  </a:lnTo>
                  <a:lnTo>
                    <a:pt x="60550" y="106665"/>
                  </a:lnTo>
                  <a:lnTo>
                    <a:pt x="61322" y="105769"/>
                  </a:lnTo>
                  <a:lnTo>
                    <a:pt x="62093" y="104873"/>
                  </a:lnTo>
                  <a:lnTo>
                    <a:pt x="62840" y="103928"/>
                  </a:lnTo>
                  <a:lnTo>
                    <a:pt x="63561" y="103007"/>
                  </a:lnTo>
                  <a:lnTo>
                    <a:pt x="64258" y="102036"/>
                  </a:lnTo>
                  <a:lnTo>
                    <a:pt x="64955" y="101091"/>
                  </a:lnTo>
                  <a:lnTo>
                    <a:pt x="65627" y="100095"/>
                  </a:lnTo>
                  <a:lnTo>
                    <a:pt x="66299" y="99125"/>
                  </a:lnTo>
                  <a:lnTo>
                    <a:pt x="66921" y="98104"/>
                  </a:lnTo>
                  <a:lnTo>
                    <a:pt x="67543" y="97084"/>
                  </a:lnTo>
                  <a:lnTo>
                    <a:pt x="68141" y="96064"/>
                  </a:lnTo>
                  <a:lnTo>
                    <a:pt x="68738" y="95018"/>
                  </a:lnTo>
                  <a:lnTo>
                    <a:pt x="69310" y="93973"/>
                  </a:lnTo>
                  <a:lnTo>
                    <a:pt x="69833" y="92903"/>
                  </a:lnTo>
                  <a:lnTo>
                    <a:pt x="70380" y="91833"/>
                  </a:lnTo>
                  <a:lnTo>
                    <a:pt x="70878" y="90738"/>
                  </a:lnTo>
                  <a:lnTo>
                    <a:pt x="71351" y="89643"/>
                  </a:lnTo>
                  <a:lnTo>
                    <a:pt x="71824" y="88548"/>
                  </a:lnTo>
                  <a:lnTo>
                    <a:pt x="72272" y="87428"/>
                  </a:lnTo>
                  <a:lnTo>
                    <a:pt x="72421" y="85362"/>
                  </a:lnTo>
                  <a:lnTo>
                    <a:pt x="72546" y="83322"/>
                  </a:lnTo>
                  <a:lnTo>
                    <a:pt x="72645" y="81331"/>
                  </a:lnTo>
                  <a:lnTo>
                    <a:pt x="72720" y="79414"/>
                  </a:lnTo>
                  <a:lnTo>
                    <a:pt x="72770" y="77573"/>
                  </a:lnTo>
                  <a:lnTo>
                    <a:pt x="72770" y="75806"/>
                  </a:lnTo>
                  <a:lnTo>
                    <a:pt x="72745" y="74113"/>
                  </a:lnTo>
                  <a:lnTo>
                    <a:pt x="72695" y="72570"/>
                  </a:lnTo>
                  <a:lnTo>
                    <a:pt x="72670" y="71127"/>
                  </a:lnTo>
                  <a:lnTo>
                    <a:pt x="72670" y="69559"/>
                  </a:lnTo>
                  <a:lnTo>
                    <a:pt x="72720" y="66175"/>
                  </a:lnTo>
                  <a:lnTo>
                    <a:pt x="72720" y="64358"/>
                  </a:lnTo>
                  <a:lnTo>
                    <a:pt x="72695" y="62442"/>
                  </a:lnTo>
                  <a:lnTo>
                    <a:pt x="72645" y="61471"/>
                  </a:lnTo>
                  <a:lnTo>
                    <a:pt x="72595" y="60500"/>
                  </a:lnTo>
                  <a:lnTo>
                    <a:pt x="72521" y="59505"/>
                  </a:lnTo>
                  <a:lnTo>
                    <a:pt x="72421" y="58485"/>
                  </a:lnTo>
                  <a:lnTo>
                    <a:pt x="72272" y="57215"/>
                  </a:lnTo>
                  <a:lnTo>
                    <a:pt x="72172" y="56419"/>
                  </a:lnTo>
                  <a:lnTo>
                    <a:pt x="72048" y="55647"/>
                  </a:lnTo>
                  <a:lnTo>
                    <a:pt x="71052" y="50222"/>
                  </a:lnTo>
                  <a:lnTo>
                    <a:pt x="70181" y="45519"/>
                  </a:lnTo>
                  <a:lnTo>
                    <a:pt x="69236" y="40417"/>
                  </a:lnTo>
                  <a:lnTo>
                    <a:pt x="68041" y="33797"/>
                  </a:lnTo>
                  <a:lnTo>
                    <a:pt x="67593" y="31383"/>
                  </a:lnTo>
                  <a:lnTo>
                    <a:pt x="66797" y="30089"/>
                  </a:lnTo>
                  <a:lnTo>
                    <a:pt x="65975" y="28820"/>
                  </a:lnTo>
                  <a:lnTo>
                    <a:pt x="65154" y="27575"/>
                  </a:lnTo>
                  <a:lnTo>
                    <a:pt x="64258" y="26356"/>
                  </a:lnTo>
                  <a:lnTo>
                    <a:pt x="63362" y="25161"/>
                  </a:lnTo>
                  <a:lnTo>
                    <a:pt x="62442" y="23967"/>
                  </a:lnTo>
                  <a:lnTo>
                    <a:pt x="61496" y="22822"/>
                  </a:lnTo>
                  <a:lnTo>
                    <a:pt x="60500" y="21677"/>
                  </a:lnTo>
                  <a:lnTo>
                    <a:pt x="57116" y="21926"/>
                  </a:lnTo>
                  <a:lnTo>
                    <a:pt x="57041" y="21254"/>
                  </a:lnTo>
                  <a:lnTo>
                    <a:pt x="57016" y="20358"/>
                  </a:lnTo>
                  <a:lnTo>
                    <a:pt x="56966" y="17969"/>
                  </a:lnTo>
                  <a:lnTo>
                    <a:pt x="55548" y="16650"/>
                  </a:lnTo>
                  <a:lnTo>
                    <a:pt x="54104" y="15381"/>
                  </a:lnTo>
                  <a:lnTo>
                    <a:pt x="52611" y="14136"/>
                  </a:lnTo>
                  <a:lnTo>
                    <a:pt x="51093" y="12942"/>
                  </a:lnTo>
                  <a:lnTo>
                    <a:pt x="49525" y="11822"/>
                  </a:lnTo>
                  <a:lnTo>
                    <a:pt x="47933" y="10702"/>
                  </a:lnTo>
                  <a:lnTo>
                    <a:pt x="46290" y="9657"/>
                  </a:lnTo>
                  <a:lnTo>
                    <a:pt x="44623" y="8661"/>
                  </a:lnTo>
                  <a:lnTo>
                    <a:pt x="42930" y="7716"/>
                  </a:lnTo>
                  <a:lnTo>
                    <a:pt x="41213" y="6795"/>
                  </a:lnTo>
                  <a:lnTo>
                    <a:pt x="40342" y="6372"/>
                  </a:lnTo>
                  <a:lnTo>
                    <a:pt x="39446" y="5949"/>
                  </a:lnTo>
                  <a:lnTo>
                    <a:pt x="38550" y="5550"/>
                  </a:lnTo>
                  <a:lnTo>
                    <a:pt x="37654" y="5152"/>
                  </a:lnTo>
                  <a:lnTo>
                    <a:pt x="36758" y="4779"/>
                  </a:lnTo>
                  <a:lnTo>
                    <a:pt x="35838" y="4406"/>
                  </a:lnTo>
                  <a:lnTo>
                    <a:pt x="34917" y="4057"/>
                  </a:lnTo>
                  <a:lnTo>
                    <a:pt x="33996" y="3734"/>
                  </a:lnTo>
                  <a:lnTo>
                    <a:pt x="33075" y="3385"/>
                  </a:lnTo>
                  <a:lnTo>
                    <a:pt x="32129" y="3087"/>
                  </a:lnTo>
                  <a:lnTo>
                    <a:pt x="31184" y="2788"/>
                  </a:lnTo>
                  <a:lnTo>
                    <a:pt x="30238" y="2514"/>
                  </a:lnTo>
                  <a:lnTo>
                    <a:pt x="29840" y="2390"/>
                  </a:lnTo>
                  <a:lnTo>
                    <a:pt x="28521" y="2041"/>
                  </a:lnTo>
                  <a:lnTo>
                    <a:pt x="27202" y="1718"/>
                  </a:lnTo>
                  <a:lnTo>
                    <a:pt x="25858" y="1419"/>
                  </a:lnTo>
                  <a:lnTo>
                    <a:pt x="24489" y="1145"/>
                  </a:lnTo>
                  <a:lnTo>
                    <a:pt x="24016" y="1046"/>
                  </a:lnTo>
                  <a:lnTo>
                    <a:pt x="22598" y="797"/>
                  </a:lnTo>
                  <a:lnTo>
                    <a:pt x="21154" y="598"/>
                  </a:lnTo>
                  <a:lnTo>
                    <a:pt x="19736" y="424"/>
                  </a:lnTo>
                  <a:lnTo>
                    <a:pt x="18292" y="274"/>
                  </a:lnTo>
                  <a:lnTo>
                    <a:pt x="16824" y="150"/>
                  </a:lnTo>
                  <a:lnTo>
                    <a:pt x="15356" y="75"/>
                  </a:lnTo>
                  <a:lnTo>
                    <a:pt x="13887" y="26"/>
                  </a:lnTo>
                  <a:lnTo>
                    <a:pt x="12394" y="1"/>
                  </a:lnTo>
                  <a:close/>
                </a:path>
              </a:pathLst>
            </a:custGeom>
            <a:solidFill>
              <a:srgbClr val="DA9A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831;p67">
              <a:extLst>
                <a:ext uri="{FF2B5EF4-FFF2-40B4-BE49-F238E27FC236}">
                  <a16:creationId xmlns:a16="http://schemas.microsoft.com/office/drawing/2014/main" id="{52DB1E70-A61D-440A-0DD2-DF5E9F022672}"/>
                </a:ext>
              </a:extLst>
            </p:cNvPr>
            <p:cNvSpPr/>
            <p:nvPr/>
          </p:nvSpPr>
          <p:spPr>
            <a:xfrm>
              <a:off x="1529335" y="2292240"/>
              <a:ext cx="1031770" cy="1814821"/>
            </a:xfrm>
            <a:custGeom>
              <a:avLst/>
              <a:gdLst/>
              <a:ahLst/>
              <a:cxnLst/>
              <a:rect l="l" t="t" r="r" b="b"/>
              <a:pathLst>
                <a:path w="72994" h="128392" fill="none" extrusionOk="0">
                  <a:moveTo>
                    <a:pt x="12618" y="1"/>
                  </a:moveTo>
                  <a:lnTo>
                    <a:pt x="12519" y="1"/>
                  </a:lnTo>
                  <a:lnTo>
                    <a:pt x="225" y="1"/>
                  </a:lnTo>
                  <a:lnTo>
                    <a:pt x="225" y="1"/>
                  </a:lnTo>
                  <a:lnTo>
                    <a:pt x="1743" y="26"/>
                  </a:lnTo>
                  <a:lnTo>
                    <a:pt x="3286" y="75"/>
                  </a:lnTo>
                  <a:lnTo>
                    <a:pt x="4804" y="175"/>
                  </a:lnTo>
                  <a:lnTo>
                    <a:pt x="6347" y="299"/>
                  </a:lnTo>
                  <a:lnTo>
                    <a:pt x="7865" y="474"/>
                  </a:lnTo>
                  <a:lnTo>
                    <a:pt x="9383" y="673"/>
                  </a:lnTo>
                  <a:lnTo>
                    <a:pt x="10901" y="922"/>
                  </a:lnTo>
                  <a:lnTo>
                    <a:pt x="12419" y="1195"/>
                  </a:lnTo>
                  <a:lnTo>
                    <a:pt x="13937" y="1519"/>
                  </a:lnTo>
                  <a:lnTo>
                    <a:pt x="15430" y="1867"/>
                  </a:lnTo>
                  <a:lnTo>
                    <a:pt x="16924" y="2265"/>
                  </a:lnTo>
                  <a:lnTo>
                    <a:pt x="18417" y="2688"/>
                  </a:lnTo>
                  <a:lnTo>
                    <a:pt x="19885" y="3136"/>
                  </a:lnTo>
                  <a:lnTo>
                    <a:pt x="21353" y="3634"/>
                  </a:lnTo>
                  <a:lnTo>
                    <a:pt x="22822" y="4157"/>
                  </a:lnTo>
                  <a:lnTo>
                    <a:pt x="24265" y="4729"/>
                  </a:lnTo>
                  <a:lnTo>
                    <a:pt x="25709" y="5351"/>
                  </a:lnTo>
                  <a:lnTo>
                    <a:pt x="27127" y="5998"/>
                  </a:lnTo>
                  <a:lnTo>
                    <a:pt x="28546" y="6670"/>
                  </a:lnTo>
                  <a:lnTo>
                    <a:pt x="29939" y="7392"/>
                  </a:lnTo>
                  <a:lnTo>
                    <a:pt x="31308" y="8139"/>
                  </a:lnTo>
                  <a:lnTo>
                    <a:pt x="32677" y="8910"/>
                  </a:lnTo>
                  <a:lnTo>
                    <a:pt x="34046" y="9731"/>
                  </a:lnTo>
                  <a:lnTo>
                    <a:pt x="35390" y="10602"/>
                  </a:lnTo>
                  <a:lnTo>
                    <a:pt x="36709" y="11498"/>
                  </a:lnTo>
                  <a:lnTo>
                    <a:pt x="38003" y="12444"/>
                  </a:lnTo>
                  <a:lnTo>
                    <a:pt x="39297" y="13415"/>
                  </a:lnTo>
                  <a:lnTo>
                    <a:pt x="40541" y="14410"/>
                  </a:lnTo>
                  <a:lnTo>
                    <a:pt x="41786" y="15455"/>
                  </a:lnTo>
                  <a:lnTo>
                    <a:pt x="43030" y="16526"/>
                  </a:lnTo>
                  <a:lnTo>
                    <a:pt x="44224" y="17645"/>
                  </a:lnTo>
                  <a:lnTo>
                    <a:pt x="45394" y="18790"/>
                  </a:lnTo>
                  <a:lnTo>
                    <a:pt x="45394" y="18790"/>
                  </a:lnTo>
                  <a:lnTo>
                    <a:pt x="46564" y="19985"/>
                  </a:lnTo>
                  <a:lnTo>
                    <a:pt x="47684" y="21204"/>
                  </a:lnTo>
                  <a:lnTo>
                    <a:pt x="48754" y="22424"/>
                  </a:lnTo>
                  <a:lnTo>
                    <a:pt x="49824" y="23668"/>
                  </a:lnTo>
                  <a:lnTo>
                    <a:pt x="50819" y="24937"/>
                  </a:lnTo>
                  <a:lnTo>
                    <a:pt x="51790" y="26231"/>
                  </a:lnTo>
                  <a:lnTo>
                    <a:pt x="52736" y="27550"/>
                  </a:lnTo>
                  <a:lnTo>
                    <a:pt x="53632" y="28869"/>
                  </a:lnTo>
                  <a:lnTo>
                    <a:pt x="54503" y="30213"/>
                  </a:lnTo>
                  <a:lnTo>
                    <a:pt x="55324" y="31582"/>
                  </a:lnTo>
                  <a:lnTo>
                    <a:pt x="56120" y="32951"/>
                  </a:lnTo>
                  <a:lnTo>
                    <a:pt x="56867" y="34344"/>
                  </a:lnTo>
                  <a:lnTo>
                    <a:pt x="57589" y="35738"/>
                  </a:lnTo>
                  <a:lnTo>
                    <a:pt x="58261" y="37157"/>
                  </a:lnTo>
                  <a:lnTo>
                    <a:pt x="58908" y="38600"/>
                  </a:lnTo>
                  <a:lnTo>
                    <a:pt x="59505" y="40043"/>
                  </a:lnTo>
                  <a:lnTo>
                    <a:pt x="60077" y="41487"/>
                  </a:lnTo>
                  <a:lnTo>
                    <a:pt x="60600" y="42955"/>
                  </a:lnTo>
                  <a:lnTo>
                    <a:pt x="61098" y="44424"/>
                  </a:lnTo>
                  <a:lnTo>
                    <a:pt x="61571" y="45917"/>
                  </a:lnTo>
                  <a:lnTo>
                    <a:pt x="61994" y="47410"/>
                  </a:lnTo>
                  <a:lnTo>
                    <a:pt x="62367" y="48903"/>
                  </a:lnTo>
                  <a:lnTo>
                    <a:pt x="62715" y="50421"/>
                  </a:lnTo>
                  <a:lnTo>
                    <a:pt x="63039" y="51939"/>
                  </a:lnTo>
                  <a:lnTo>
                    <a:pt x="63313" y="53457"/>
                  </a:lnTo>
                  <a:lnTo>
                    <a:pt x="63537" y="54976"/>
                  </a:lnTo>
                  <a:lnTo>
                    <a:pt x="63761" y="56519"/>
                  </a:lnTo>
                  <a:lnTo>
                    <a:pt x="63910" y="58037"/>
                  </a:lnTo>
                  <a:lnTo>
                    <a:pt x="64034" y="59580"/>
                  </a:lnTo>
                  <a:lnTo>
                    <a:pt x="64134" y="61123"/>
                  </a:lnTo>
                  <a:lnTo>
                    <a:pt x="64184" y="62666"/>
                  </a:lnTo>
                  <a:lnTo>
                    <a:pt x="64209" y="64209"/>
                  </a:lnTo>
                  <a:lnTo>
                    <a:pt x="64184" y="65727"/>
                  </a:lnTo>
                  <a:lnTo>
                    <a:pt x="64134" y="67270"/>
                  </a:lnTo>
                  <a:lnTo>
                    <a:pt x="64034" y="68813"/>
                  </a:lnTo>
                  <a:lnTo>
                    <a:pt x="63910" y="70356"/>
                  </a:lnTo>
                  <a:lnTo>
                    <a:pt x="63761" y="71874"/>
                  </a:lnTo>
                  <a:lnTo>
                    <a:pt x="63537" y="73417"/>
                  </a:lnTo>
                  <a:lnTo>
                    <a:pt x="63313" y="74935"/>
                  </a:lnTo>
                  <a:lnTo>
                    <a:pt x="63039" y="76453"/>
                  </a:lnTo>
                  <a:lnTo>
                    <a:pt x="62715" y="77971"/>
                  </a:lnTo>
                  <a:lnTo>
                    <a:pt x="62367" y="79489"/>
                  </a:lnTo>
                  <a:lnTo>
                    <a:pt x="61994" y="80982"/>
                  </a:lnTo>
                  <a:lnTo>
                    <a:pt x="61571" y="82475"/>
                  </a:lnTo>
                  <a:lnTo>
                    <a:pt x="61098" y="83969"/>
                  </a:lnTo>
                  <a:lnTo>
                    <a:pt x="60600" y="85437"/>
                  </a:lnTo>
                  <a:lnTo>
                    <a:pt x="60077" y="86905"/>
                  </a:lnTo>
                  <a:lnTo>
                    <a:pt x="59505" y="88349"/>
                  </a:lnTo>
                  <a:lnTo>
                    <a:pt x="58908" y="89792"/>
                  </a:lnTo>
                  <a:lnTo>
                    <a:pt x="58261" y="91236"/>
                  </a:lnTo>
                  <a:lnTo>
                    <a:pt x="57589" y="92654"/>
                  </a:lnTo>
                  <a:lnTo>
                    <a:pt x="56867" y="94048"/>
                  </a:lnTo>
                  <a:lnTo>
                    <a:pt x="56120" y="95441"/>
                  </a:lnTo>
                  <a:lnTo>
                    <a:pt x="55324" y="96810"/>
                  </a:lnTo>
                  <a:lnTo>
                    <a:pt x="54503" y="98179"/>
                  </a:lnTo>
                  <a:lnTo>
                    <a:pt x="53632" y="99523"/>
                  </a:lnTo>
                  <a:lnTo>
                    <a:pt x="52736" y="100842"/>
                  </a:lnTo>
                  <a:lnTo>
                    <a:pt x="51790" y="102161"/>
                  </a:lnTo>
                  <a:lnTo>
                    <a:pt x="50819" y="103455"/>
                  </a:lnTo>
                  <a:lnTo>
                    <a:pt x="49824" y="104724"/>
                  </a:lnTo>
                  <a:lnTo>
                    <a:pt x="48754" y="105968"/>
                  </a:lnTo>
                  <a:lnTo>
                    <a:pt x="47684" y="107188"/>
                  </a:lnTo>
                  <a:lnTo>
                    <a:pt x="46564" y="108407"/>
                  </a:lnTo>
                  <a:lnTo>
                    <a:pt x="45394" y="109602"/>
                  </a:lnTo>
                  <a:lnTo>
                    <a:pt x="45394" y="109602"/>
                  </a:lnTo>
                  <a:lnTo>
                    <a:pt x="44224" y="110747"/>
                  </a:lnTo>
                  <a:lnTo>
                    <a:pt x="43005" y="111867"/>
                  </a:lnTo>
                  <a:lnTo>
                    <a:pt x="41786" y="112962"/>
                  </a:lnTo>
                  <a:lnTo>
                    <a:pt x="40541" y="114007"/>
                  </a:lnTo>
                  <a:lnTo>
                    <a:pt x="39247" y="115002"/>
                  </a:lnTo>
                  <a:lnTo>
                    <a:pt x="37978" y="115998"/>
                  </a:lnTo>
                  <a:lnTo>
                    <a:pt x="36659" y="116919"/>
                  </a:lnTo>
                  <a:lnTo>
                    <a:pt x="35340" y="117815"/>
                  </a:lnTo>
                  <a:lnTo>
                    <a:pt x="33996" y="118686"/>
                  </a:lnTo>
                  <a:lnTo>
                    <a:pt x="32627" y="119507"/>
                  </a:lnTo>
                  <a:lnTo>
                    <a:pt x="31258" y="120303"/>
                  </a:lnTo>
                  <a:lnTo>
                    <a:pt x="29865" y="121050"/>
                  </a:lnTo>
                  <a:lnTo>
                    <a:pt x="28471" y="121772"/>
                  </a:lnTo>
                  <a:lnTo>
                    <a:pt x="27053" y="122444"/>
                  </a:lnTo>
                  <a:lnTo>
                    <a:pt x="25609" y="123091"/>
                  </a:lnTo>
                  <a:lnTo>
                    <a:pt x="24166" y="123688"/>
                  </a:lnTo>
                  <a:lnTo>
                    <a:pt x="22722" y="124260"/>
                  </a:lnTo>
                  <a:lnTo>
                    <a:pt x="21254" y="124808"/>
                  </a:lnTo>
                  <a:lnTo>
                    <a:pt x="19761" y="125305"/>
                  </a:lnTo>
                  <a:lnTo>
                    <a:pt x="18292" y="125753"/>
                  </a:lnTo>
                  <a:lnTo>
                    <a:pt x="16799" y="126177"/>
                  </a:lnTo>
                  <a:lnTo>
                    <a:pt x="15281" y="126575"/>
                  </a:lnTo>
                  <a:lnTo>
                    <a:pt x="13788" y="126923"/>
                  </a:lnTo>
                  <a:lnTo>
                    <a:pt x="12270" y="127222"/>
                  </a:lnTo>
                  <a:lnTo>
                    <a:pt x="10752" y="127496"/>
                  </a:lnTo>
                  <a:lnTo>
                    <a:pt x="9234" y="127744"/>
                  </a:lnTo>
                  <a:lnTo>
                    <a:pt x="7691" y="127943"/>
                  </a:lnTo>
                  <a:lnTo>
                    <a:pt x="6173" y="128093"/>
                  </a:lnTo>
                  <a:lnTo>
                    <a:pt x="4630" y="128242"/>
                  </a:lnTo>
                  <a:lnTo>
                    <a:pt x="3087" y="128317"/>
                  </a:lnTo>
                  <a:lnTo>
                    <a:pt x="1544" y="128391"/>
                  </a:lnTo>
                  <a:lnTo>
                    <a:pt x="1" y="128391"/>
                  </a:lnTo>
                  <a:lnTo>
                    <a:pt x="1" y="128391"/>
                  </a:lnTo>
                  <a:lnTo>
                    <a:pt x="1" y="128391"/>
                  </a:lnTo>
                  <a:lnTo>
                    <a:pt x="12618" y="128391"/>
                  </a:lnTo>
                  <a:lnTo>
                    <a:pt x="12618" y="128391"/>
                  </a:lnTo>
                  <a:lnTo>
                    <a:pt x="13912" y="128391"/>
                  </a:lnTo>
                  <a:lnTo>
                    <a:pt x="15182" y="128342"/>
                  </a:lnTo>
                  <a:lnTo>
                    <a:pt x="16426" y="128292"/>
                  </a:lnTo>
                  <a:lnTo>
                    <a:pt x="17695" y="128192"/>
                  </a:lnTo>
                  <a:lnTo>
                    <a:pt x="18939" y="128093"/>
                  </a:lnTo>
                  <a:lnTo>
                    <a:pt x="20184" y="127968"/>
                  </a:lnTo>
                  <a:lnTo>
                    <a:pt x="21428" y="127794"/>
                  </a:lnTo>
                  <a:lnTo>
                    <a:pt x="22648" y="127620"/>
                  </a:lnTo>
                  <a:lnTo>
                    <a:pt x="23867" y="127421"/>
                  </a:lnTo>
                  <a:lnTo>
                    <a:pt x="25087" y="127197"/>
                  </a:lnTo>
                  <a:lnTo>
                    <a:pt x="26281" y="126948"/>
                  </a:lnTo>
                  <a:lnTo>
                    <a:pt x="27476" y="126674"/>
                  </a:lnTo>
                  <a:lnTo>
                    <a:pt x="28670" y="126376"/>
                  </a:lnTo>
                  <a:lnTo>
                    <a:pt x="29840" y="126052"/>
                  </a:lnTo>
                  <a:lnTo>
                    <a:pt x="31010" y="125729"/>
                  </a:lnTo>
                  <a:lnTo>
                    <a:pt x="32179" y="125380"/>
                  </a:lnTo>
                  <a:lnTo>
                    <a:pt x="33324" y="124982"/>
                  </a:lnTo>
                  <a:lnTo>
                    <a:pt x="34469" y="124584"/>
                  </a:lnTo>
                  <a:lnTo>
                    <a:pt x="35614" y="124161"/>
                  </a:lnTo>
                  <a:lnTo>
                    <a:pt x="36734" y="123713"/>
                  </a:lnTo>
                  <a:lnTo>
                    <a:pt x="37829" y="123265"/>
                  </a:lnTo>
                  <a:lnTo>
                    <a:pt x="38924" y="122792"/>
                  </a:lnTo>
                  <a:lnTo>
                    <a:pt x="40019" y="122269"/>
                  </a:lnTo>
                  <a:lnTo>
                    <a:pt x="41114" y="121747"/>
                  </a:lnTo>
                  <a:lnTo>
                    <a:pt x="42159" y="121224"/>
                  </a:lnTo>
                  <a:lnTo>
                    <a:pt x="43229" y="120652"/>
                  </a:lnTo>
                  <a:lnTo>
                    <a:pt x="44274" y="120079"/>
                  </a:lnTo>
                  <a:lnTo>
                    <a:pt x="45295" y="119482"/>
                  </a:lnTo>
                  <a:lnTo>
                    <a:pt x="46315" y="118860"/>
                  </a:lnTo>
                  <a:lnTo>
                    <a:pt x="47335" y="118213"/>
                  </a:lnTo>
                  <a:lnTo>
                    <a:pt x="48331" y="117566"/>
                  </a:lnTo>
                  <a:lnTo>
                    <a:pt x="49301" y="116894"/>
                  </a:lnTo>
                  <a:lnTo>
                    <a:pt x="50272" y="116222"/>
                  </a:lnTo>
                  <a:lnTo>
                    <a:pt x="51218" y="115500"/>
                  </a:lnTo>
                  <a:lnTo>
                    <a:pt x="52163" y="114778"/>
                  </a:lnTo>
                  <a:lnTo>
                    <a:pt x="53084" y="114057"/>
                  </a:lnTo>
                  <a:lnTo>
                    <a:pt x="54005" y="113285"/>
                  </a:lnTo>
                  <a:lnTo>
                    <a:pt x="54901" y="112514"/>
                  </a:lnTo>
                  <a:lnTo>
                    <a:pt x="55797" y="111717"/>
                  </a:lnTo>
                  <a:lnTo>
                    <a:pt x="56668" y="110921"/>
                  </a:lnTo>
                  <a:lnTo>
                    <a:pt x="57514" y="110100"/>
                  </a:lnTo>
                  <a:lnTo>
                    <a:pt x="58360" y="109278"/>
                  </a:lnTo>
                  <a:lnTo>
                    <a:pt x="59181" y="108407"/>
                  </a:lnTo>
                  <a:lnTo>
                    <a:pt x="59978" y="107561"/>
                  </a:lnTo>
                  <a:lnTo>
                    <a:pt x="60774" y="106665"/>
                  </a:lnTo>
                  <a:lnTo>
                    <a:pt x="61546" y="105769"/>
                  </a:lnTo>
                  <a:lnTo>
                    <a:pt x="62317" y="104873"/>
                  </a:lnTo>
                  <a:lnTo>
                    <a:pt x="63064" y="103928"/>
                  </a:lnTo>
                  <a:lnTo>
                    <a:pt x="63785" y="103007"/>
                  </a:lnTo>
                  <a:lnTo>
                    <a:pt x="64482" y="102036"/>
                  </a:lnTo>
                  <a:lnTo>
                    <a:pt x="65179" y="101091"/>
                  </a:lnTo>
                  <a:lnTo>
                    <a:pt x="65851" y="100095"/>
                  </a:lnTo>
                  <a:lnTo>
                    <a:pt x="66523" y="99125"/>
                  </a:lnTo>
                  <a:lnTo>
                    <a:pt x="67145" y="98104"/>
                  </a:lnTo>
                  <a:lnTo>
                    <a:pt x="67767" y="97084"/>
                  </a:lnTo>
                  <a:lnTo>
                    <a:pt x="68365" y="96064"/>
                  </a:lnTo>
                  <a:lnTo>
                    <a:pt x="68962" y="95018"/>
                  </a:lnTo>
                  <a:lnTo>
                    <a:pt x="69534" y="93973"/>
                  </a:lnTo>
                  <a:lnTo>
                    <a:pt x="70057" y="92903"/>
                  </a:lnTo>
                  <a:lnTo>
                    <a:pt x="70604" y="91833"/>
                  </a:lnTo>
                  <a:lnTo>
                    <a:pt x="71102" y="90738"/>
                  </a:lnTo>
                  <a:lnTo>
                    <a:pt x="71575" y="89643"/>
                  </a:lnTo>
                  <a:lnTo>
                    <a:pt x="72048" y="88548"/>
                  </a:lnTo>
                  <a:lnTo>
                    <a:pt x="72496" y="87428"/>
                  </a:lnTo>
                  <a:lnTo>
                    <a:pt x="72496" y="87428"/>
                  </a:lnTo>
                  <a:lnTo>
                    <a:pt x="72645" y="85362"/>
                  </a:lnTo>
                  <a:lnTo>
                    <a:pt x="72770" y="83322"/>
                  </a:lnTo>
                  <a:lnTo>
                    <a:pt x="72869" y="81331"/>
                  </a:lnTo>
                  <a:lnTo>
                    <a:pt x="72944" y="79414"/>
                  </a:lnTo>
                  <a:lnTo>
                    <a:pt x="72994" y="77573"/>
                  </a:lnTo>
                  <a:lnTo>
                    <a:pt x="72994" y="75806"/>
                  </a:lnTo>
                  <a:lnTo>
                    <a:pt x="72969" y="74113"/>
                  </a:lnTo>
                  <a:lnTo>
                    <a:pt x="72919" y="72570"/>
                  </a:lnTo>
                  <a:lnTo>
                    <a:pt x="72919" y="72570"/>
                  </a:lnTo>
                  <a:lnTo>
                    <a:pt x="72894" y="71127"/>
                  </a:lnTo>
                  <a:lnTo>
                    <a:pt x="72894" y="69559"/>
                  </a:lnTo>
                  <a:lnTo>
                    <a:pt x="72944" y="66175"/>
                  </a:lnTo>
                  <a:lnTo>
                    <a:pt x="72944" y="64358"/>
                  </a:lnTo>
                  <a:lnTo>
                    <a:pt x="72919" y="62442"/>
                  </a:lnTo>
                  <a:lnTo>
                    <a:pt x="72869" y="61471"/>
                  </a:lnTo>
                  <a:lnTo>
                    <a:pt x="72819" y="60500"/>
                  </a:lnTo>
                  <a:lnTo>
                    <a:pt x="72745" y="59505"/>
                  </a:lnTo>
                  <a:lnTo>
                    <a:pt x="72645" y="58485"/>
                  </a:lnTo>
                  <a:lnTo>
                    <a:pt x="72645" y="58485"/>
                  </a:lnTo>
                  <a:lnTo>
                    <a:pt x="72496" y="57215"/>
                  </a:lnTo>
                  <a:lnTo>
                    <a:pt x="72496" y="57215"/>
                  </a:lnTo>
                  <a:lnTo>
                    <a:pt x="72396" y="56419"/>
                  </a:lnTo>
                  <a:lnTo>
                    <a:pt x="72272" y="55647"/>
                  </a:lnTo>
                  <a:lnTo>
                    <a:pt x="72272" y="55647"/>
                  </a:lnTo>
                  <a:lnTo>
                    <a:pt x="71276" y="50222"/>
                  </a:lnTo>
                  <a:lnTo>
                    <a:pt x="70405" y="45519"/>
                  </a:lnTo>
                  <a:lnTo>
                    <a:pt x="69460" y="40417"/>
                  </a:lnTo>
                  <a:lnTo>
                    <a:pt x="68265" y="33797"/>
                  </a:lnTo>
                  <a:lnTo>
                    <a:pt x="68265" y="33797"/>
                  </a:lnTo>
                  <a:lnTo>
                    <a:pt x="67817" y="31383"/>
                  </a:lnTo>
                  <a:lnTo>
                    <a:pt x="67817" y="31383"/>
                  </a:lnTo>
                  <a:lnTo>
                    <a:pt x="67021" y="30089"/>
                  </a:lnTo>
                  <a:lnTo>
                    <a:pt x="66199" y="28820"/>
                  </a:lnTo>
                  <a:lnTo>
                    <a:pt x="65378" y="27575"/>
                  </a:lnTo>
                  <a:lnTo>
                    <a:pt x="64482" y="26356"/>
                  </a:lnTo>
                  <a:lnTo>
                    <a:pt x="63586" y="25161"/>
                  </a:lnTo>
                  <a:lnTo>
                    <a:pt x="62666" y="23967"/>
                  </a:lnTo>
                  <a:lnTo>
                    <a:pt x="61720" y="22822"/>
                  </a:lnTo>
                  <a:lnTo>
                    <a:pt x="60724" y="21677"/>
                  </a:lnTo>
                  <a:lnTo>
                    <a:pt x="60724" y="21677"/>
                  </a:lnTo>
                  <a:lnTo>
                    <a:pt x="57340" y="21926"/>
                  </a:lnTo>
                  <a:lnTo>
                    <a:pt x="57340" y="21926"/>
                  </a:lnTo>
                  <a:lnTo>
                    <a:pt x="57265" y="21254"/>
                  </a:lnTo>
                  <a:lnTo>
                    <a:pt x="57240" y="20358"/>
                  </a:lnTo>
                  <a:lnTo>
                    <a:pt x="57190" y="17969"/>
                  </a:lnTo>
                  <a:lnTo>
                    <a:pt x="57190" y="17969"/>
                  </a:lnTo>
                  <a:lnTo>
                    <a:pt x="55772" y="16650"/>
                  </a:lnTo>
                  <a:lnTo>
                    <a:pt x="54328" y="15381"/>
                  </a:lnTo>
                  <a:lnTo>
                    <a:pt x="52835" y="14136"/>
                  </a:lnTo>
                  <a:lnTo>
                    <a:pt x="51317" y="12942"/>
                  </a:lnTo>
                  <a:lnTo>
                    <a:pt x="49749" y="11822"/>
                  </a:lnTo>
                  <a:lnTo>
                    <a:pt x="48157" y="10702"/>
                  </a:lnTo>
                  <a:lnTo>
                    <a:pt x="46514" y="9657"/>
                  </a:lnTo>
                  <a:lnTo>
                    <a:pt x="44847" y="8661"/>
                  </a:lnTo>
                  <a:lnTo>
                    <a:pt x="43154" y="7716"/>
                  </a:lnTo>
                  <a:lnTo>
                    <a:pt x="41437" y="6795"/>
                  </a:lnTo>
                  <a:lnTo>
                    <a:pt x="40566" y="6372"/>
                  </a:lnTo>
                  <a:lnTo>
                    <a:pt x="39670" y="5949"/>
                  </a:lnTo>
                  <a:lnTo>
                    <a:pt x="38774" y="5550"/>
                  </a:lnTo>
                  <a:lnTo>
                    <a:pt x="37878" y="5152"/>
                  </a:lnTo>
                  <a:lnTo>
                    <a:pt x="36982" y="4779"/>
                  </a:lnTo>
                  <a:lnTo>
                    <a:pt x="36062" y="4406"/>
                  </a:lnTo>
                  <a:lnTo>
                    <a:pt x="35141" y="4057"/>
                  </a:lnTo>
                  <a:lnTo>
                    <a:pt x="34220" y="3734"/>
                  </a:lnTo>
                  <a:lnTo>
                    <a:pt x="33299" y="3385"/>
                  </a:lnTo>
                  <a:lnTo>
                    <a:pt x="32353" y="3087"/>
                  </a:lnTo>
                  <a:lnTo>
                    <a:pt x="31408" y="2788"/>
                  </a:lnTo>
                  <a:lnTo>
                    <a:pt x="30462" y="2514"/>
                  </a:lnTo>
                  <a:lnTo>
                    <a:pt x="30462" y="2514"/>
                  </a:lnTo>
                  <a:lnTo>
                    <a:pt x="30064" y="2390"/>
                  </a:lnTo>
                  <a:lnTo>
                    <a:pt x="30064" y="2390"/>
                  </a:lnTo>
                  <a:lnTo>
                    <a:pt x="28745" y="2041"/>
                  </a:lnTo>
                  <a:lnTo>
                    <a:pt x="27426" y="1718"/>
                  </a:lnTo>
                  <a:lnTo>
                    <a:pt x="26082" y="1419"/>
                  </a:lnTo>
                  <a:lnTo>
                    <a:pt x="24713" y="1145"/>
                  </a:lnTo>
                  <a:lnTo>
                    <a:pt x="24713" y="1145"/>
                  </a:lnTo>
                  <a:lnTo>
                    <a:pt x="24240" y="1046"/>
                  </a:lnTo>
                  <a:lnTo>
                    <a:pt x="24240" y="1046"/>
                  </a:lnTo>
                  <a:lnTo>
                    <a:pt x="22822" y="797"/>
                  </a:lnTo>
                  <a:lnTo>
                    <a:pt x="21378" y="598"/>
                  </a:lnTo>
                  <a:lnTo>
                    <a:pt x="19960" y="424"/>
                  </a:lnTo>
                  <a:lnTo>
                    <a:pt x="18516" y="274"/>
                  </a:lnTo>
                  <a:lnTo>
                    <a:pt x="17048" y="150"/>
                  </a:lnTo>
                  <a:lnTo>
                    <a:pt x="15580" y="75"/>
                  </a:lnTo>
                  <a:lnTo>
                    <a:pt x="14111" y="26"/>
                  </a:lnTo>
                  <a:lnTo>
                    <a:pt x="1261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832;p67">
              <a:extLst>
                <a:ext uri="{FF2B5EF4-FFF2-40B4-BE49-F238E27FC236}">
                  <a16:creationId xmlns:a16="http://schemas.microsoft.com/office/drawing/2014/main" id="{652E7467-41EC-6070-11D5-626C58983E7F}"/>
                </a:ext>
              </a:extLst>
            </p:cNvPr>
            <p:cNvSpPr/>
            <p:nvPr/>
          </p:nvSpPr>
          <p:spPr>
            <a:xfrm>
              <a:off x="622108" y="2292240"/>
              <a:ext cx="1814821" cy="1814821"/>
            </a:xfrm>
            <a:custGeom>
              <a:avLst/>
              <a:gdLst/>
              <a:ahLst/>
              <a:cxnLst/>
              <a:rect l="l" t="t" r="r" b="b"/>
              <a:pathLst>
                <a:path w="128392" h="128392" extrusionOk="0">
                  <a:moveTo>
                    <a:pt x="64184" y="1"/>
                  </a:moveTo>
                  <a:lnTo>
                    <a:pt x="62641" y="26"/>
                  </a:lnTo>
                  <a:lnTo>
                    <a:pt x="61123" y="75"/>
                  </a:lnTo>
                  <a:lnTo>
                    <a:pt x="59580" y="175"/>
                  </a:lnTo>
                  <a:lnTo>
                    <a:pt x="58037" y="299"/>
                  </a:lnTo>
                  <a:lnTo>
                    <a:pt x="56494" y="449"/>
                  </a:lnTo>
                  <a:lnTo>
                    <a:pt x="54976" y="648"/>
                  </a:lnTo>
                  <a:lnTo>
                    <a:pt x="53457" y="897"/>
                  </a:lnTo>
                  <a:lnTo>
                    <a:pt x="51939" y="1170"/>
                  </a:lnTo>
                  <a:lnTo>
                    <a:pt x="50421" y="1494"/>
                  </a:lnTo>
                  <a:lnTo>
                    <a:pt x="48903" y="1842"/>
                  </a:lnTo>
                  <a:lnTo>
                    <a:pt x="47410" y="2216"/>
                  </a:lnTo>
                  <a:lnTo>
                    <a:pt x="45917" y="2639"/>
                  </a:lnTo>
                  <a:lnTo>
                    <a:pt x="44424" y="3112"/>
                  </a:lnTo>
                  <a:lnTo>
                    <a:pt x="42955" y="3609"/>
                  </a:lnTo>
                  <a:lnTo>
                    <a:pt x="41487" y="4132"/>
                  </a:lnTo>
                  <a:lnTo>
                    <a:pt x="40043" y="4704"/>
                  </a:lnTo>
                  <a:lnTo>
                    <a:pt x="38600" y="5302"/>
                  </a:lnTo>
                  <a:lnTo>
                    <a:pt x="37157" y="5949"/>
                  </a:lnTo>
                  <a:lnTo>
                    <a:pt x="35738" y="6621"/>
                  </a:lnTo>
                  <a:lnTo>
                    <a:pt x="34344" y="7342"/>
                  </a:lnTo>
                  <a:lnTo>
                    <a:pt x="32951" y="8089"/>
                  </a:lnTo>
                  <a:lnTo>
                    <a:pt x="31557" y="8885"/>
                  </a:lnTo>
                  <a:lnTo>
                    <a:pt x="30213" y="9707"/>
                  </a:lnTo>
                  <a:lnTo>
                    <a:pt x="28869" y="10578"/>
                  </a:lnTo>
                  <a:lnTo>
                    <a:pt x="27550" y="11473"/>
                  </a:lnTo>
                  <a:lnTo>
                    <a:pt x="26231" y="12419"/>
                  </a:lnTo>
                  <a:lnTo>
                    <a:pt x="24937" y="13390"/>
                  </a:lnTo>
                  <a:lnTo>
                    <a:pt x="23668" y="14385"/>
                  </a:lnTo>
                  <a:lnTo>
                    <a:pt x="22424" y="15430"/>
                  </a:lnTo>
                  <a:lnTo>
                    <a:pt x="21179" y="16526"/>
                  </a:lnTo>
                  <a:lnTo>
                    <a:pt x="19985" y="17645"/>
                  </a:lnTo>
                  <a:lnTo>
                    <a:pt x="18790" y="18790"/>
                  </a:lnTo>
                  <a:lnTo>
                    <a:pt x="17645" y="19985"/>
                  </a:lnTo>
                  <a:lnTo>
                    <a:pt x="16525" y="21204"/>
                  </a:lnTo>
                  <a:lnTo>
                    <a:pt x="15430" y="22424"/>
                  </a:lnTo>
                  <a:lnTo>
                    <a:pt x="14385" y="23668"/>
                  </a:lnTo>
                  <a:lnTo>
                    <a:pt x="13390" y="24937"/>
                  </a:lnTo>
                  <a:lnTo>
                    <a:pt x="12394" y="26231"/>
                  </a:lnTo>
                  <a:lnTo>
                    <a:pt x="11473" y="27550"/>
                  </a:lnTo>
                  <a:lnTo>
                    <a:pt x="10577" y="28869"/>
                  </a:lnTo>
                  <a:lnTo>
                    <a:pt x="9706" y="30213"/>
                  </a:lnTo>
                  <a:lnTo>
                    <a:pt x="8885" y="31582"/>
                  </a:lnTo>
                  <a:lnTo>
                    <a:pt x="8089" y="32951"/>
                  </a:lnTo>
                  <a:lnTo>
                    <a:pt x="7342" y="34344"/>
                  </a:lnTo>
                  <a:lnTo>
                    <a:pt x="6621" y="35738"/>
                  </a:lnTo>
                  <a:lnTo>
                    <a:pt x="5949" y="37157"/>
                  </a:lnTo>
                  <a:lnTo>
                    <a:pt x="5302" y="38600"/>
                  </a:lnTo>
                  <a:lnTo>
                    <a:pt x="4679" y="40043"/>
                  </a:lnTo>
                  <a:lnTo>
                    <a:pt x="4132" y="41487"/>
                  </a:lnTo>
                  <a:lnTo>
                    <a:pt x="3584" y="42955"/>
                  </a:lnTo>
                  <a:lnTo>
                    <a:pt x="3087" y="44424"/>
                  </a:lnTo>
                  <a:lnTo>
                    <a:pt x="2639" y="45917"/>
                  </a:lnTo>
                  <a:lnTo>
                    <a:pt x="2216" y="47410"/>
                  </a:lnTo>
                  <a:lnTo>
                    <a:pt x="1817" y="48903"/>
                  </a:lnTo>
                  <a:lnTo>
                    <a:pt x="1469" y="50421"/>
                  </a:lnTo>
                  <a:lnTo>
                    <a:pt x="1170" y="51939"/>
                  </a:lnTo>
                  <a:lnTo>
                    <a:pt x="897" y="53457"/>
                  </a:lnTo>
                  <a:lnTo>
                    <a:pt x="648" y="54976"/>
                  </a:lnTo>
                  <a:lnTo>
                    <a:pt x="449" y="56519"/>
                  </a:lnTo>
                  <a:lnTo>
                    <a:pt x="274" y="58037"/>
                  </a:lnTo>
                  <a:lnTo>
                    <a:pt x="150" y="59580"/>
                  </a:lnTo>
                  <a:lnTo>
                    <a:pt x="75" y="61123"/>
                  </a:lnTo>
                  <a:lnTo>
                    <a:pt x="1" y="62666"/>
                  </a:lnTo>
                  <a:lnTo>
                    <a:pt x="1" y="64209"/>
                  </a:lnTo>
                  <a:lnTo>
                    <a:pt x="1" y="65727"/>
                  </a:lnTo>
                  <a:lnTo>
                    <a:pt x="75" y="67270"/>
                  </a:lnTo>
                  <a:lnTo>
                    <a:pt x="150" y="68813"/>
                  </a:lnTo>
                  <a:lnTo>
                    <a:pt x="274" y="70356"/>
                  </a:lnTo>
                  <a:lnTo>
                    <a:pt x="449" y="71874"/>
                  </a:lnTo>
                  <a:lnTo>
                    <a:pt x="648" y="73417"/>
                  </a:lnTo>
                  <a:lnTo>
                    <a:pt x="897" y="74935"/>
                  </a:lnTo>
                  <a:lnTo>
                    <a:pt x="1170" y="76453"/>
                  </a:lnTo>
                  <a:lnTo>
                    <a:pt x="1469" y="77971"/>
                  </a:lnTo>
                  <a:lnTo>
                    <a:pt x="1817" y="79489"/>
                  </a:lnTo>
                  <a:lnTo>
                    <a:pt x="2216" y="80982"/>
                  </a:lnTo>
                  <a:lnTo>
                    <a:pt x="2639" y="82475"/>
                  </a:lnTo>
                  <a:lnTo>
                    <a:pt x="3087" y="83969"/>
                  </a:lnTo>
                  <a:lnTo>
                    <a:pt x="3584" y="85437"/>
                  </a:lnTo>
                  <a:lnTo>
                    <a:pt x="4132" y="86905"/>
                  </a:lnTo>
                  <a:lnTo>
                    <a:pt x="4679" y="88349"/>
                  </a:lnTo>
                  <a:lnTo>
                    <a:pt x="5302" y="89792"/>
                  </a:lnTo>
                  <a:lnTo>
                    <a:pt x="5949" y="91236"/>
                  </a:lnTo>
                  <a:lnTo>
                    <a:pt x="6621" y="92654"/>
                  </a:lnTo>
                  <a:lnTo>
                    <a:pt x="7342" y="94048"/>
                  </a:lnTo>
                  <a:lnTo>
                    <a:pt x="8089" y="95441"/>
                  </a:lnTo>
                  <a:lnTo>
                    <a:pt x="8885" y="96810"/>
                  </a:lnTo>
                  <a:lnTo>
                    <a:pt x="9706" y="98179"/>
                  </a:lnTo>
                  <a:lnTo>
                    <a:pt x="10577" y="99523"/>
                  </a:lnTo>
                  <a:lnTo>
                    <a:pt x="11473" y="100842"/>
                  </a:lnTo>
                  <a:lnTo>
                    <a:pt x="12394" y="102161"/>
                  </a:lnTo>
                  <a:lnTo>
                    <a:pt x="13390" y="103455"/>
                  </a:lnTo>
                  <a:lnTo>
                    <a:pt x="14385" y="104724"/>
                  </a:lnTo>
                  <a:lnTo>
                    <a:pt x="15430" y="105968"/>
                  </a:lnTo>
                  <a:lnTo>
                    <a:pt x="16525" y="107188"/>
                  </a:lnTo>
                  <a:lnTo>
                    <a:pt x="17645" y="108407"/>
                  </a:lnTo>
                  <a:lnTo>
                    <a:pt x="18790" y="109602"/>
                  </a:lnTo>
                  <a:lnTo>
                    <a:pt x="19985" y="110747"/>
                  </a:lnTo>
                  <a:lnTo>
                    <a:pt x="21179" y="111867"/>
                  </a:lnTo>
                  <a:lnTo>
                    <a:pt x="22424" y="112962"/>
                  </a:lnTo>
                  <a:lnTo>
                    <a:pt x="23668" y="114007"/>
                  </a:lnTo>
                  <a:lnTo>
                    <a:pt x="24937" y="115002"/>
                  </a:lnTo>
                  <a:lnTo>
                    <a:pt x="26231" y="115998"/>
                  </a:lnTo>
                  <a:lnTo>
                    <a:pt x="27550" y="116919"/>
                  </a:lnTo>
                  <a:lnTo>
                    <a:pt x="28869" y="117815"/>
                  </a:lnTo>
                  <a:lnTo>
                    <a:pt x="30213" y="118686"/>
                  </a:lnTo>
                  <a:lnTo>
                    <a:pt x="31557" y="119507"/>
                  </a:lnTo>
                  <a:lnTo>
                    <a:pt x="32951" y="120303"/>
                  </a:lnTo>
                  <a:lnTo>
                    <a:pt x="34344" y="121050"/>
                  </a:lnTo>
                  <a:lnTo>
                    <a:pt x="35738" y="121772"/>
                  </a:lnTo>
                  <a:lnTo>
                    <a:pt x="37157" y="122444"/>
                  </a:lnTo>
                  <a:lnTo>
                    <a:pt x="38600" y="123091"/>
                  </a:lnTo>
                  <a:lnTo>
                    <a:pt x="40043" y="123688"/>
                  </a:lnTo>
                  <a:lnTo>
                    <a:pt x="41487" y="124260"/>
                  </a:lnTo>
                  <a:lnTo>
                    <a:pt x="42955" y="124808"/>
                  </a:lnTo>
                  <a:lnTo>
                    <a:pt x="44424" y="125305"/>
                  </a:lnTo>
                  <a:lnTo>
                    <a:pt x="45917" y="125753"/>
                  </a:lnTo>
                  <a:lnTo>
                    <a:pt x="47410" y="126177"/>
                  </a:lnTo>
                  <a:lnTo>
                    <a:pt x="48903" y="126575"/>
                  </a:lnTo>
                  <a:lnTo>
                    <a:pt x="50421" y="126923"/>
                  </a:lnTo>
                  <a:lnTo>
                    <a:pt x="51939" y="127222"/>
                  </a:lnTo>
                  <a:lnTo>
                    <a:pt x="53457" y="127496"/>
                  </a:lnTo>
                  <a:lnTo>
                    <a:pt x="54976" y="127744"/>
                  </a:lnTo>
                  <a:lnTo>
                    <a:pt x="56494" y="127943"/>
                  </a:lnTo>
                  <a:lnTo>
                    <a:pt x="58037" y="128093"/>
                  </a:lnTo>
                  <a:lnTo>
                    <a:pt x="59580" y="128242"/>
                  </a:lnTo>
                  <a:lnTo>
                    <a:pt x="61123" y="128317"/>
                  </a:lnTo>
                  <a:lnTo>
                    <a:pt x="62641" y="128391"/>
                  </a:lnTo>
                  <a:lnTo>
                    <a:pt x="65727" y="128391"/>
                  </a:lnTo>
                  <a:lnTo>
                    <a:pt x="67270" y="128317"/>
                  </a:lnTo>
                  <a:lnTo>
                    <a:pt x="68813" y="128242"/>
                  </a:lnTo>
                  <a:lnTo>
                    <a:pt x="70356" y="128093"/>
                  </a:lnTo>
                  <a:lnTo>
                    <a:pt x="71874" y="127943"/>
                  </a:lnTo>
                  <a:lnTo>
                    <a:pt x="73417" y="127744"/>
                  </a:lnTo>
                  <a:lnTo>
                    <a:pt x="74935" y="127496"/>
                  </a:lnTo>
                  <a:lnTo>
                    <a:pt x="76453" y="127222"/>
                  </a:lnTo>
                  <a:lnTo>
                    <a:pt x="77971" y="126923"/>
                  </a:lnTo>
                  <a:lnTo>
                    <a:pt x="79464" y="126575"/>
                  </a:lnTo>
                  <a:lnTo>
                    <a:pt x="80982" y="126177"/>
                  </a:lnTo>
                  <a:lnTo>
                    <a:pt x="82475" y="125753"/>
                  </a:lnTo>
                  <a:lnTo>
                    <a:pt x="83944" y="125305"/>
                  </a:lnTo>
                  <a:lnTo>
                    <a:pt x="85437" y="124808"/>
                  </a:lnTo>
                  <a:lnTo>
                    <a:pt x="86905" y="124260"/>
                  </a:lnTo>
                  <a:lnTo>
                    <a:pt x="88349" y="123688"/>
                  </a:lnTo>
                  <a:lnTo>
                    <a:pt x="89792" y="123091"/>
                  </a:lnTo>
                  <a:lnTo>
                    <a:pt x="91236" y="122444"/>
                  </a:lnTo>
                  <a:lnTo>
                    <a:pt x="92654" y="121772"/>
                  </a:lnTo>
                  <a:lnTo>
                    <a:pt x="94048" y="121050"/>
                  </a:lnTo>
                  <a:lnTo>
                    <a:pt x="95441" y="120303"/>
                  </a:lnTo>
                  <a:lnTo>
                    <a:pt x="96810" y="119507"/>
                  </a:lnTo>
                  <a:lnTo>
                    <a:pt x="98179" y="118686"/>
                  </a:lnTo>
                  <a:lnTo>
                    <a:pt x="99523" y="117815"/>
                  </a:lnTo>
                  <a:lnTo>
                    <a:pt x="100842" y="116919"/>
                  </a:lnTo>
                  <a:lnTo>
                    <a:pt x="102161" y="115998"/>
                  </a:lnTo>
                  <a:lnTo>
                    <a:pt x="103430" y="115002"/>
                  </a:lnTo>
                  <a:lnTo>
                    <a:pt x="104724" y="114007"/>
                  </a:lnTo>
                  <a:lnTo>
                    <a:pt x="105969" y="112962"/>
                  </a:lnTo>
                  <a:lnTo>
                    <a:pt x="107188" y="111867"/>
                  </a:lnTo>
                  <a:lnTo>
                    <a:pt x="108407" y="110747"/>
                  </a:lnTo>
                  <a:lnTo>
                    <a:pt x="109577" y="109602"/>
                  </a:lnTo>
                  <a:lnTo>
                    <a:pt x="110747" y="108407"/>
                  </a:lnTo>
                  <a:lnTo>
                    <a:pt x="111867" y="107188"/>
                  </a:lnTo>
                  <a:lnTo>
                    <a:pt x="112937" y="105968"/>
                  </a:lnTo>
                  <a:lnTo>
                    <a:pt x="114007" y="104724"/>
                  </a:lnTo>
                  <a:lnTo>
                    <a:pt x="115002" y="103455"/>
                  </a:lnTo>
                  <a:lnTo>
                    <a:pt x="115973" y="102161"/>
                  </a:lnTo>
                  <a:lnTo>
                    <a:pt x="116919" y="100842"/>
                  </a:lnTo>
                  <a:lnTo>
                    <a:pt x="117815" y="99523"/>
                  </a:lnTo>
                  <a:lnTo>
                    <a:pt x="118686" y="98179"/>
                  </a:lnTo>
                  <a:lnTo>
                    <a:pt x="119507" y="96810"/>
                  </a:lnTo>
                  <a:lnTo>
                    <a:pt x="120303" y="95441"/>
                  </a:lnTo>
                  <a:lnTo>
                    <a:pt x="121050" y="94048"/>
                  </a:lnTo>
                  <a:lnTo>
                    <a:pt x="121772" y="92654"/>
                  </a:lnTo>
                  <a:lnTo>
                    <a:pt x="122444" y="91236"/>
                  </a:lnTo>
                  <a:lnTo>
                    <a:pt x="123091" y="89792"/>
                  </a:lnTo>
                  <a:lnTo>
                    <a:pt x="123688" y="88349"/>
                  </a:lnTo>
                  <a:lnTo>
                    <a:pt x="124260" y="86905"/>
                  </a:lnTo>
                  <a:lnTo>
                    <a:pt x="124783" y="85437"/>
                  </a:lnTo>
                  <a:lnTo>
                    <a:pt x="125281" y="83969"/>
                  </a:lnTo>
                  <a:lnTo>
                    <a:pt x="125754" y="82475"/>
                  </a:lnTo>
                  <a:lnTo>
                    <a:pt x="126177" y="80982"/>
                  </a:lnTo>
                  <a:lnTo>
                    <a:pt x="126550" y="79489"/>
                  </a:lnTo>
                  <a:lnTo>
                    <a:pt x="126898" y="77971"/>
                  </a:lnTo>
                  <a:lnTo>
                    <a:pt x="127222" y="76453"/>
                  </a:lnTo>
                  <a:lnTo>
                    <a:pt x="127496" y="74935"/>
                  </a:lnTo>
                  <a:lnTo>
                    <a:pt x="127720" y="73417"/>
                  </a:lnTo>
                  <a:lnTo>
                    <a:pt x="127944" y="71874"/>
                  </a:lnTo>
                  <a:lnTo>
                    <a:pt x="128093" y="70356"/>
                  </a:lnTo>
                  <a:lnTo>
                    <a:pt x="128217" y="68813"/>
                  </a:lnTo>
                  <a:lnTo>
                    <a:pt x="128317" y="67270"/>
                  </a:lnTo>
                  <a:lnTo>
                    <a:pt x="128367" y="65727"/>
                  </a:lnTo>
                  <a:lnTo>
                    <a:pt x="128392" y="64209"/>
                  </a:lnTo>
                  <a:lnTo>
                    <a:pt x="128367" y="62666"/>
                  </a:lnTo>
                  <a:lnTo>
                    <a:pt x="128317" y="61123"/>
                  </a:lnTo>
                  <a:lnTo>
                    <a:pt x="128217" y="59580"/>
                  </a:lnTo>
                  <a:lnTo>
                    <a:pt x="128093" y="58037"/>
                  </a:lnTo>
                  <a:lnTo>
                    <a:pt x="127944" y="56519"/>
                  </a:lnTo>
                  <a:lnTo>
                    <a:pt x="127720" y="54976"/>
                  </a:lnTo>
                  <a:lnTo>
                    <a:pt x="127496" y="53457"/>
                  </a:lnTo>
                  <a:lnTo>
                    <a:pt x="127222" y="51939"/>
                  </a:lnTo>
                  <a:lnTo>
                    <a:pt x="126898" y="50421"/>
                  </a:lnTo>
                  <a:lnTo>
                    <a:pt x="126550" y="48903"/>
                  </a:lnTo>
                  <a:lnTo>
                    <a:pt x="126177" y="47410"/>
                  </a:lnTo>
                  <a:lnTo>
                    <a:pt x="125754" y="45917"/>
                  </a:lnTo>
                  <a:lnTo>
                    <a:pt x="125281" y="44424"/>
                  </a:lnTo>
                  <a:lnTo>
                    <a:pt x="124783" y="42955"/>
                  </a:lnTo>
                  <a:lnTo>
                    <a:pt x="124260" y="41487"/>
                  </a:lnTo>
                  <a:lnTo>
                    <a:pt x="123688" y="40043"/>
                  </a:lnTo>
                  <a:lnTo>
                    <a:pt x="123091" y="38600"/>
                  </a:lnTo>
                  <a:lnTo>
                    <a:pt x="122444" y="37157"/>
                  </a:lnTo>
                  <a:lnTo>
                    <a:pt x="121772" y="35738"/>
                  </a:lnTo>
                  <a:lnTo>
                    <a:pt x="121050" y="34344"/>
                  </a:lnTo>
                  <a:lnTo>
                    <a:pt x="120303" y="32951"/>
                  </a:lnTo>
                  <a:lnTo>
                    <a:pt x="119507" y="31582"/>
                  </a:lnTo>
                  <a:lnTo>
                    <a:pt x="118686" y="30213"/>
                  </a:lnTo>
                  <a:lnTo>
                    <a:pt x="117815" y="28869"/>
                  </a:lnTo>
                  <a:lnTo>
                    <a:pt x="116919" y="27550"/>
                  </a:lnTo>
                  <a:lnTo>
                    <a:pt x="115973" y="26231"/>
                  </a:lnTo>
                  <a:lnTo>
                    <a:pt x="115002" y="24937"/>
                  </a:lnTo>
                  <a:lnTo>
                    <a:pt x="114007" y="23668"/>
                  </a:lnTo>
                  <a:lnTo>
                    <a:pt x="112937" y="22424"/>
                  </a:lnTo>
                  <a:lnTo>
                    <a:pt x="111867" y="21204"/>
                  </a:lnTo>
                  <a:lnTo>
                    <a:pt x="110747" y="19985"/>
                  </a:lnTo>
                  <a:lnTo>
                    <a:pt x="109577" y="18790"/>
                  </a:lnTo>
                  <a:lnTo>
                    <a:pt x="108407" y="17645"/>
                  </a:lnTo>
                  <a:lnTo>
                    <a:pt x="107188" y="16526"/>
                  </a:lnTo>
                  <a:lnTo>
                    <a:pt x="105969" y="15430"/>
                  </a:lnTo>
                  <a:lnTo>
                    <a:pt x="104724" y="14385"/>
                  </a:lnTo>
                  <a:lnTo>
                    <a:pt x="103430" y="13390"/>
                  </a:lnTo>
                  <a:lnTo>
                    <a:pt x="102161" y="12419"/>
                  </a:lnTo>
                  <a:lnTo>
                    <a:pt x="100842" y="11473"/>
                  </a:lnTo>
                  <a:lnTo>
                    <a:pt x="99523" y="10578"/>
                  </a:lnTo>
                  <a:lnTo>
                    <a:pt x="98179" y="9707"/>
                  </a:lnTo>
                  <a:lnTo>
                    <a:pt x="96810" y="8885"/>
                  </a:lnTo>
                  <a:lnTo>
                    <a:pt x="95441" y="8089"/>
                  </a:lnTo>
                  <a:lnTo>
                    <a:pt x="94048" y="7342"/>
                  </a:lnTo>
                  <a:lnTo>
                    <a:pt x="92654" y="6621"/>
                  </a:lnTo>
                  <a:lnTo>
                    <a:pt x="91236" y="5949"/>
                  </a:lnTo>
                  <a:lnTo>
                    <a:pt x="89792" y="5302"/>
                  </a:lnTo>
                  <a:lnTo>
                    <a:pt x="88349" y="4704"/>
                  </a:lnTo>
                  <a:lnTo>
                    <a:pt x="86905" y="4132"/>
                  </a:lnTo>
                  <a:lnTo>
                    <a:pt x="85437" y="3609"/>
                  </a:lnTo>
                  <a:lnTo>
                    <a:pt x="83944" y="3112"/>
                  </a:lnTo>
                  <a:lnTo>
                    <a:pt x="82475" y="2639"/>
                  </a:lnTo>
                  <a:lnTo>
                    <a:pt x="80982" y="2216"/>
                  </a:lnTo>
                  <a:lnTo>
                    <a:pt x="79464" y="1842"/>
                  </a:lnTo>
                  <a:lnTo>
                    <a:pt x="77971" y="1494"/>
                  </a:lnTo>
                  <a:lnTo>
                    <a:pt x="76453" y="1170"/>
                  </a:lnTo>
                  <a:lnTo>
                    <a:pt x="74935" y="897"/>
                  </a:lnTo>
                  <a:lnTo>
                    <a:pt x="73417" y="648"/>
                  </a:lnTo>
                  <a:lnTo>
                    <a:pt x="71874" y="449"/>
                  </a:lnTo>
                  <a:lnTo>
                    <a:pt x="70356" y="299"/>
                  </a:lnTo>
                  <a:lnTo>
                    <a:pt x="68813" y="175"/>
                  </a:lnTo>
                  <a:lnTo>
                    <a:pt x="67270" y="75"/>
                  </a:lnTo>
                  <a:lnTo>
                    <a:pt x="65727" y="26"/>
                  </a:lnTo>
                  <a:lnTo>
                    <a:pt x="641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33;p67">
              <a:extLst>
                <a:ext uri="{FF2B5EF4-FFF2-40B4-BE49-F238E27FC236}">
                  <a16:creationId xmlns:a16="http://schemas.microsoft.com/office/drawing/2014/main" id="{8C3551EA-B18F-EABF-0380-27E8877B1D3A}"/>
                </a:ext>
              </a:extLst>
            </p:cNvPr>
            <p:cNvSpPr/>
            <p:nvPr/>
          </p:nvSpPr>
          <p:spPr>
            <a:xfrm>
              <a:off x="622108" y="2292240"/>
              <a:ext cx="1814821" cy="1814821"/>
            </a:xfrm>
            <a:custGeom>
              <a:avLst/>
              <a:gdLst/>
              <a:ahLst/>
              <a:cxnLst/>
              <a:rect l="l" t="t" r="r" b="b"/>
              <a:pathLst>
                <a:path w="128392" h="128392" fill="none" extrusionOk="0">
                  <a:moveTo>
                    <a:pt x="18790" y="18790"/>
                  </a:moveTo>
                  <a:lnTo>
                    <a:pt x="18790" y="18790"/>
                  </a:lnTo>
                  <a:lnTo>
                    <a:pt x="19985" y="17645"/>
                  </a:lnTo>
                  <a:lnTo>
                    <a:pt x="21179" y="16526"/>
                  </a:lnTo>
                  <a:lnTo>
                    <a:pt x="22424" y="15430"/>
                  </a:lnTo>
                  <a:lnTo>
                    <a:pt x="23668" y="14385"/>
                  </a:lnTo>
                  <a:lnTo>
                    <a:pt x="24937" y="13390"/>
                  </a:lnTo>
                  <a:lnTo>
                    <a:pt x="26231" y="12419"/>
                  </a:lnTo>
                  <a:lnTo>
                    <a:pt x="27550" y="11473"/>
                  </a:lnTo>
                  <a:lnTo>
                    <a:pt x="28869" y="10578"/>
                  </a:lnTo>
                  <a:lnTo>
                    <a:pt x="30213" y="9707"/>
                  </a:lnTo>
                  <a:lnTo>
                    <a:pt x="31557" y="8885"/>
                  </a:lnTo>
                  <a:lnTo>
                    <a:pt x="32951" y="8089"/>
                  </a:lnTo>
                  <a:lnTo>
                    <a:pt x="34344" y="7342"/>
                  </a:lnTo>
                  <a:lnTo>
                    <a:pt x="35738" y="6621"/>
                  </a:lnTo>
                  <a:lnTo>
                    <a:pt x="37157" y="5949"/>
                  </a:lnTo>
                  <a:lnTo>
                    <a:pt x="38600" y="5302"/>
                  </a:lnTo>
                  <a:lnTo>
                    <a:pt x="40043" y="4704"/>
                  </a:lnTo>
                  <a:lnTo>
                    <a:pt x="41487" y="4132"/>
                  </a:lnTo>
                  <a:lnTo>
                    <a:pt x="42955" y="3609"/>
                  </a:lnTo>
                  <a:lnTo>
                    <a:pt x="44424" y="3112"/>
                  </a:lnTo>
                  <a:lnTo>
                    <a:pt x="45917" y="2639"/>
                  </a:lnTo>
                  <a:lnTo>
                    <a:pt x="47410" y="2216"/>
                  </a:lnTo>
                  <a:lnTo>
                    <a:pt x="48903" y="1842"/>
                  </a:lnTo>
                  <a:lnTo>
                    <a:pt x="50421" y="1494"/>
                  </a:lnTo>
                  <a:lnTo>
                    <a:pt x="51939" y="1170"/>
                  </a:lnTo>
                  <a:lnTo>
                    <a:pt x="53457" y="897"/>
                  </a:lnTo>
                  <a:lnTo>
                    <a:pt x="54976" y="648"/>
                  </a:lnTo>
                  <a:lnTo>
                    <a:pt x="56494" y="449"/>
                  </a:lnTo>
                  <a:lnTo>
                    <a:pt x="58037" y="299"/>
                  </a:lnTo>
                  <a:lnTo>
                    <a:pt x="59580" y="175"/>
                  </a:lnTo>
                  <a:lnTo>
                    <a:pt x="61123" y="75"/>
                  </a:lnTo>
                  <a:lnTo>
                    <a:pt x="62641" y="26"/>
                  </a:lnTo>
                  <a:lnTo>
                    <a:pt x="64184" y="1"/>
                  </a:lnTo>
                  <a:lnTo>
                    <a:pt x="65727" y="26"/>
                  </a:lnTo>
                  <a:lnTo>
                    <a:pt x="67270" y="75"/>
                  </a:lnTo>
                  <a:lnTo>
                    <a:pt x="68813" y="175"/>
                  </a:lnTo>
                  <a:lnTo>
                    <a:pt x="70356" y="299"/>
                  </a:lnTo>
                  <a:lnTo>
                    <a:pt x="71874" y="449"/>
                  </a:lnTo>
                  <a:lnTo>
                    <a:pt x="73417" y="648"/>
                  </a:lnTo>
                  <a:lnTo>
                    <a:pt x="74935" y="897"/>
                  </a:lnTo>
                  <a:lnTo>
                    <a:pt x="76453" y="1170"/>
                  </a:lnTo>
                  <a:lnTo>
                    <a:pt x="77971" y="1494"/>
                  </a:lnTo>
                  <a:lnTo>
                    <a:pt x="79464" y="1842"/>
                  </a:lnTo>
                  <a:lnTo>
                    <a:pt x="80982" y="2216"/>
                  </a:lnTo>
                  <a:lnTo>
                    <a:pt x="82475" y="2639"/>
                  </a:lnTo>
                  <a:lnTo>
                    <a:pt x="83944" y="3112"/>
                  </a:lnTo>
                  <a:lnTo>
                    <a:pt x="85437" y="3609"/>
                  </a:lnTo>
                  <a:lnTo>
                    <a:pt x="86905" y="4132"/>
                  </a:lnTo>
                  <a:lnTo>
                    <a:pt x="88349" y="4704"/>
                  </a:lnTo>
                  <a:lnTo>
                    <a:pt x="89792" y="5302"/>
                  </a:lnTo>
                  <a:lnTo>
                    <a:pt x="91236" y="5949"/>
                  </a:lnTo>
                  <a:lnTo>
                    <a:pt x="92654" y="6621"/>
                  </a:lnTo>
                  <a:lnTo>
                    <a:pt x="94048" y="7342"/>
                  </a:lnTo>
                  <a:lnTo>
                    <a:pt x="95441" y="8089"/>
                  </a:lnTo>
                  <a:lnTo>
                    <a:pt x="96810" y="8885"/>
                  </a:lnTo>
                  <a:lnTo>
                    <a:pt x="98179" y="9707"/>
                  </a:lnTo>
                  <a:lnTo>
                    <a:pt x="99523" y="10578"/>
                  </a:lnTo>
                  <a:lnTo>
                    <a:pt x="100842" y="11473"/>
                  </a:lnTo>
                  <a:lnTo>
                    <a:pt x="102161" y="12419"/>
                  </a:lnTo>
                  <a:lnTo>
                    <a:pt x="103430" y="13390"/>
                  </a:lnTo>
                  <a:lnTo>
                    <a:pt x="104724" y="14385"/>
                  </a:lnTo>
                  <a:lnTo>
                    <a:pt x="105969" y="15430"/>
                  </a:lnTo>
                  <a:lnTo>
                    <a:pt x="107188" y="16526"/>
                  </a:lnTo>
                  <a:lnTo>
                    <a:pt x="108407" y="17645"/>
                  </a:lnTo>
                  <a:lnTo>
                    <a:pt x="109577" y="18790"/>
                  </a:lnTo>
                  <a:lnTo>
                    <a:pt x="109577" y="18790"/>
                  </a:lnTo>
                  <a:lnTo>
                    <a:pt x="110747" y="19985"/>
                  </a:lnTo>
                  <a:lnTo>
                    <a:pt x="111867" y="21204"/>
                  </a:lnTo>
                  <a:lnTo>
                    <a:pt x="112937" y="22424"/>
                  </a:lnTo>
                  <a:lnTo>
                    <a:pt x="114007" y="23668"/>
                  </a:lnTo>
                  <a:lnTo>
                    <a:pt x="115002" y="24937"/>
                  </a:lnTo>
                  <a:lnTo>
                    <a:pt x="115973" y="26231"/>
                  </a:lnTo>
                  <a:lnTo>
                    <a:pt x="116919" y="27550"/>
                  </a:lnTo>
                  <a:lnTo>
                    <a:pt x="117815" y="28869"/>
                  </a:lnTo>
                  <a:lnTo>
                    <a:pt x="118686" y="30213"/>
                  </a:lnTo>
                  <a:lnTo>
                    <a:pt x="119507" y="31582"/>
                  </a:lnTo>
                  <a:lnTo>
                    <a:pt x="120303" y="32951"/>
                  </a:lnTo>
                  <a:lnTo>
                    <a:pt x="121050" y="34344"/>
                  </a:lnTo>
                  <a:lnTo>
                    <a:pt x="121772" y="35738"/>
                  </a:lnTo>
                  <a:lnTo>
                    <a:pt x="122444" y="37157"/>
                  </a:lnTo>
                  <a:lnTo>
                    <a:pt x="123091" y="38600"/>
                  </a:lnTo>
                  <a:lnTo>
                    <a:pt x="123688" y="40043"/>
                  </a:lnTo>
                  <a:lnTo>
                    <a:pt x="124260" y="41487"/>
                  </a:lnTo>
                  <a:lnTo>
                    <a:pt x="124783" y="42955"/>
                  </a:lnTo>
                  <a:lnTo>
                    <a:pt x="125281" y="44424"/>
                  </a:lnTo>
                  <a:lnTo>
                    <a:pt x="125754" y="45917"/>
                  </a:lnTo>
                  <a:lnTo>
                    <a:pt x="126177" y="47410"/>
                  </a:lnTo>
                  <a:lnTo>
                    <a:pt x="126550" y="48903"/>
                  </a:lnTo>
                  <a:lnTo>
                    <a:pt x="126898" y="50421"/>
                  </a:lnTo>
                  <a:lnTo>
                    <a:pt x="127222" y="51939"/>
                  </a:lnTo>
                  <a:lnTo>
                    <a:pt x="127496" y="53457"/>
                  </a:lnTo>
                  <a:lnTo>
                    <a:pt x="127720" y="54976"/>
                  </a:lnTo>
                  <a:lnTo>
                    <a:pt x="127944" y="56519"/>
                  </a:lnTo>
                  <a:lnTo>
                    <a:pt x="128093" y="58037"/>
                  </a:lnTo>
                  <a:lnTo>
                    <a:pt x="128217" y="59580"/>
                  </a:lnTo>
                  <a:lnTo>
                    <a:pt x="128317" y="61123"/>
                  </a:lnTo>
                  <a:lnTo>
                    <a:pt x="128367" y="62666"/>
                  </a:lnTo>
                  <a:lnTo>
                    <a:pt x="128392" y="64209"/>
                  </a:lnTo>
                  <a:lnTo>
                    <a:pt x="128367" y="65727"/>
                  </a:lnTo>
                  <a:lnTo>
                    <a:pt x="128317" y="67270"/>
                  </a:lnTo>
                  <a:lnTo>
                    <a:pt x="128217" y="68813"/>
                  </a:lnTo>
                  <a:lnTo>
                    <a:pt x="128093" y="70356"/>
                  </a:lnTo>
                  <a:lnTo>
                    <a:pt x="127944" y="71874"/>
                  </a:lnTo>
                  <a:lnTo>
                    <a:pt x="127720" y="73417"/>
                  </a:lnTo>
                  <a:lnTo>
                    <a:pt x="127496" y="74935"/>
                  </a:lnTo>
                  <a:lnTo>
                    <a:pt x="127222" y="76453"/>
                  </a:lnTo>
                  <a:lnTo>
                    <a:pt x="126898" y="77971"/>
                  </a:lnTo>
                  <a:lnTo>
                    <a:pt x="126550" y="79489"/>
                  </a:lnTo>
                  <a:lnTo>
                    <a:pt x="126177" y="80982"/>
                  </a:lnTo>
                  <a:lnTo>
                    <a:pt x="125754" y="82475"/>
                  </a:lnTo>
                  <a:lnTo>
                    <a:pt x="125281" y="83969"/>
                  </a:lnTo>
                  <a:lnTo>
                    <a:pt x="124783" y="85437"/>
                  </a:lnTo>
                  <a:lnTo>
                    <a:pt x="124260" y="86905"/>
                  </a:lnTo>
                  <a:lnTo>
                    <a:pt x="123688" y="88349"/>
                  </a:lnTo>
                  <a:lnTo>
                    <a:pt x="123091" y="89792"/>
                  </a:lnTo>
                  <a:lnTo>
                    <a:pt x="122444" y="91236"/>
                  </a:lnTo>
                  <a:lnTo>
                    <a:pt x="121772" y="92654"/>
                  </a:lnTo>
                  <a:lnTo>
                    <a:pt x="121050" y="94048"/>
                  </a:lnTo>
                  <a:lnTo>
                    <a:pt x="120303" y="95441"/>
                  </a:lnTo>
                  <a:lnTo>
                    <a:pt x="119507" y="96810"/>
                  </a:lnTo>
                  <a:lnTo>
                    <a:pt x="118686" y="98179"/>
                  </a:lnTo>
                  <a:lnTo>
                    <a:pt x="117815" y="99523"/>
                  </a:lnTo>
                  <a:lnTo>
                    <a:pt x="116919" y="100842"/>
                  </a:lnTo>
                  <a:lnTo>
                    <a:pt x="115973" y="102161"/>
                  </a:lnTo>
                  <a:lnTo>
                    <a:pt x="115002" y="103455"/>
                  </a:lnTo>
                  <a:lnTo>
                    <a:pt x="114007" y="104724"/>
                  </a:lnTo>
                  <a:lnTo>
                    <a:pt x="112937" y="105968"/>
                  </a:lnTo>
                  <a:lnTo>
                    <a:pt x="111867" y="107188"/>
                  </a:lnTo>
                  <a:lnTo>
                    <a:pt x="110747" y="108407"/>
                  </a:lnTo>
                  <a:lnTo>
                    <a:pt x="109577" y="109602"/>
                  </a:lnTo>
                  <a:lnTo>
                    <a:pt x="109577" y="109602"/>
                  </a:lnTo>
                  <a:lnTo>
                    <a:pt x="108407" y="110747"/>
                  </a:lnTo>
                  <a:lnTo>
                    <a:pt x="107188" y="111867"/>
                  </a:lnTo>
                  <a:lnTo>
                    <a:pt x="105969" y="112962"/>
                  </a:lnTo>
                  <a:lnTo>
                    <a:pt x="104724" y="114007"/>
                  </a:lnTo>
                  <a:lnTo>
                    <a:pt x="103430" y="115002"/>
                  </a:lnTo>
                  <a:lnTo>
                    <a:pt x="102161" y="115998"/>
                  </a:lnTo>
                  <a:lnTo>
                    <a:pt x="100842" y="116919"/>
                  </a:lnTo>
                  <a:lnTo>
                    <a:pt x="99523" y="117815"/>
                  </a:lnTo>
                  <a:lnTo>
                    <a:pt x="98179" y="118686"/>
                  </a:lnTo>
                  <a:lnTo>
                    <a:pt x="96810" y="119507"/>
                  </a:lnTo>
                  <a:lnTo>
                    <a:pt x="95441" y="120303"/>
                  </a:lnTo>
                  <a:lnTo>
                    <a:pt x="94048" y="121050"/>
                  </a:lnTo>
                  <a:lnTo>
                    <a:pt x="92654" y="121772"/>
                  </a:lnTo>
                  <a:lnTo>
                    <a:pt x="91236" y="122444"/>
                  </a:lnTo>
                  <a:lnTo>
                    <a:pt x="89792" y="123091"/>
                  </a:lnTo>
                  <a:lnTo>
                    <a:pt x="88349" y="123688"/>
                  </a:lnTo>
                  <a:lnTo>
                    <a:pt x="86905" y="124260"/>
                  </a:lnTo>
                  <a:lnTo>
                    <a:pt x="85437" y="124808"/>
                  </a:lnTo>
                  <a:lnTo>
                    <a:pt x="83944" y="125305"/>
                  </a:lnTo>
                  <a:lnTo>
                    <a:pt x="82475" y="125753"/>
                  </a:lnTo>
                  <a:lnTo>
                    <a:pt x="80982" y="126177"/>
                  </a:lnTo>
                  <a:lnTo>
                    <a:pt x="79464" y="126575"/>
                  </a:lnTo>
                  <a:lnTo>
                    <a:pt x="77971" y="126923"/>
                  </a:lnTo>
                  <a:lnTo>
                    <a:pt x="76453" y="127222"/>
                  </a:lnTo>
                  <a:lnTo>
                    <a:pt x="74935" y="127496"/>
                  </a:lnTo>
                  <a:lnTo>
                    <a:pt x="73417" y="127744"/>
                  </a:lnTo>
                  <a:lnTo>
                    <a:pt x="71874" y="127943"/>
                  </a:lnTo>
                  <a:lnTo>
                    <a:pt x="70356" y="128093"/>
                  </a:lnTo>
                  <a:lnTo>
                    <a:pt x="68813" y="128242"/>
                  </a:lnTo>
                  <a:lnTo>
                    <a:pt x="67270" y="128317"/>
                  </a:lnTo>
                  <a:lnTo>
                    <a:pt x="65727" y="128391"/>
                  </a:lnTo>
                  <a:lnTo>
                    <a:pt x="64184" y="128391"/>
                  </a:lnTo>
                  <a:lnTo>
                    <a:pt x="62641" y="128391"/>
                  </a:lnTo>
                  <a:lnTo>
                    <a:pt x="61123" y="128317"/>
                  </a:lnTo>
                  <a:lnTo>
                    <a:pt x="59580" y="128242"/>
                  </a:lnTo>
                  <a:lnTo>
                    <a:pt x="58037" y="128093"/>
                  </a:lnTo>
                  <a:lnTo>
                    <a:pt x="56494" y="127943"/>
                  </a:lnTo>
                  <a:lnTo>
                    <a:pt x="54976" y="127744"/>
                  </a:lnTo>
                  <a:lnTo>
                    <a:pt x="53457" y="127496"/>
                  </a:lnTo>
                  <a:lnTo>
                    <a:pt x="51939" y="127222"/>
                  </a:lnTo>
                  <a:lnTo>
                    <a:pt x="50421" y="126923"/>
                  </a:lnTo>
                  <a:lnTo>
                    <a:pt x="48903" y="126575"/>
                  </a:lnTo>
                  <a:lnTo>
                    <a:pt x="47410" y="126177"/>
                  </a:lnTo>
                  <a:lnTo>
                    <a:pt x="45917" y="125753"/>
                  </a:lnTo>
                  <a:lnTo>
                    <a:pt x="44424" y="125305"/>
                  </a:lnTo>
                  <a:lnTo>
                    <a:pt x="42955" y="124808"/>
                  </a:lnTo>
                  <a:lnTo>
                    <a:pt x="41487" y="124260"/>
                  </a:lnTo>
                  <a:lnTo>
                    <a:pt x="40043" y="123688"/>
                  </a:lnTo>
                  <a:lnTo>
                    <a:pt x="38600" y="123091"/>
                  </a:lnTo>
                  <a:lnTo>
                    <a:pt x="37157" y="122444"/>
                  </a:lnTo>
                  <a:lnTo>
                    <a:pt x="35738" y="121772"/>
                  </a:lnTo>
                  <a:lnTo>
                    <a:pt x="34344" y="121050"/>
                  </a:lnTo>
                  <a:lnTo>
                    <a:pt x="32951" y="120303"/>
                  </a:lnTo>
                  <a:lnTo>
                    <a:pt x="31557" y="119507"/>
                  </a:lnTo>
                  <a:lnTo>
                    <a:pt x="30213" y="118686"/>
                  </a:lnTo>
                  <a:lnTo>
                    <a:pt x="28869" y="117815"/>
                  </a:lnTo>
                  <a:lnTo>
                    <a:pt x="27550" y="116919"/>
                  </a:lnTo>
                  <a:lnTo>
                    <a:pt x="26231" y="115998"/>
                  </a:lnTo>
                  <a:lnTo>
                    <a:pt x="24937" y="115002"/>
                  </a:lnTo>
                  <a:lnTo>
                    <a:pt x="23668" y="114007"/>
                  </a:lnTo>
                  <a:lnTo>
                    <a:pt x="22424" y="112962"/>
                  </a:lnTo>
                  <a:lnTo>
                    <a:pt x="21179" y="111867"/>
                  </a:lnTo>
                  <a:lnTo>
                    <a:pt x="19985" y="110747"/>
                  </a:lnTo>
                  <a:lnTo>
                    <a:pt x="18790" y="109602"/>
                  </a:lnTo>
                  <a:lnTo>
                    <a:pt x="18790" y="109602"/>
                  </a:lnTo>
                  <a:lnTo>
                    <a:pt x="17645" y="108407"/>
                  </a:lnTo>
                  <a:lnTo>
                    <a:pt x="16525" y="107188"/>
                  </a:lnTo>
                  <a:lnTo>
                    <a:pt x="15430" y="105968"/>
                  </a:lnTo>
                  <a:lnTo>
                    <a:pt x="14385" y="104724"/>
                  </a:lnTo>
                  <a:lnTo>
                    <a:pt x="13390" y="103455"/>
                  </a:lnTo>
                  <a:lnTo>
                    <a:pt x="12394" y="102161"/>
                  </a:lnTo>
                  <a:lnTo>
                    <a:pt x="11473" y="100842"/>
                  </a:lnTo>
                  <a:lnTo>
                    <a:pt x="10577" y="99523"/>
                  </a:lnTo>
                  <a:lnTo>
                    <a:pt x="9706" y="98179"/>
                  </a:lnTo>
                  <a:lnTo>
                    <a:pt x="8885" y="96810"/>
                  </a:lnTo>
                  <a:lnTo>
                    <a:pt x="8089" y="95441"/>
                  </a:lnTo>
                  <a:lnTo>
                    <a:pt x="7342" y="94048"/>
                  </a:lnTo>
                  <a:lnTo>
                    <a:pt x="6621" y="92654"/>
                  </a:lnTo>
                  <a:lnTo>
                    <a:pt x="5949" y="91236"/>
                  </a:lnTo>
                  <a:lnTo>
                    <a:pt x="5302" y="89792"/>
                  </a:lnTo>
                  <a:lnTo>
                    <a:pt x="4679" y="88349"/>
                  </a:lnTo>
                  <a:lnTo>
                    <a:pt x="4132" y="86905"/>
                  </a:lnTo>
                  <a:lnTo>
                    <a:pt x="3584" y="85437"/>
                  </a:lnTo>
                  <a:lnTo>
                    <a:pt x="3087" y="83969"/>
                  </a:lnTo>
                  <a:lnTo>
                    <a:pt x="2639" y="82475"/>
                  </a:lnTo>
                  <a:lnTo>
                    <a:pt x="2216" y="80982"/>
                  </a:lnTo>
                  <a:lnTo>
                    <a:pt x="1817" y="79489"/>
                  </a:lnTo>
                  <a:lnTo>
                    <a:pt x="1469" y="77971"/>
                  </a:lnTo>
                  <a:lnTo>
                    <a:pt x="1170" y="76453"/>
                  </a:lnTo>
                  <a:lnTo>
                    <a:pt x="897" y="74935"/>
                  </a:lnTo>
                  <a:lnTo>
                    <a:pt x="648" y="73417"/>
                  </a:lnTo>
                  <a:lnTo>
                    <a:pt x="449" y="71874"/>
                  </a:lnTo>
                  <a:lnTo>
                    <a:pt x="274" y="70356"/>
                  </a:lnTo>
                  <a:lnTo>
                    <a:pt x="150" y="68813"/>
                  </a:lnTo>
                  <a:lnTo>
                    <a:pt x="75" y="67270"/>
                  </a:lnTo>
                  <a:lnTo>
                    <a:pt x="1" y="65727"/>
                  </a:lnTo>
                  <a:lnTo>
                    <a:pt x="1" y="64209"/>
                  </a:lnTo>
                  <a:lnTo>
                    <a:pt x="1" y="62666"/>
                  </a:lnTo>
                  <a:lnTo>
                    <a:pt x="75" y="61123"/>
                  </a:lnTo>
                  <a:lnTo>
                    <a:pt x="150" y="59580"/>
                  </a:lnTo>
                  <a:lnTo>
                    <a:pt x="274" y="58037"/>
                  </a:lnTo>
                  <a:lnTo>
                    <a:pt x="449" y="56519"/>
                  </a:lnTo>
                  <a:lnTo>
                    <a:pt x="648" y="54976"/>
                  </a:lnTo>
                  <a:lnTo>
                    <a:pt x="897" y="53457"/>
                  </a:lnTo>
                  <a:lnTo>
                    <a:pt x="1170" y="51939"/>
                  </a:lnTo>
                  <a:lnTo>
                    <a:pt x="1469" y="50421"/>
                  </a:lnTo>
                  <a:lnTo>
                    <a:pt x="1817" y="48903"/>
                  </a:lnTo>
                  <a:lnTo>
                    <a:pt x="2216" y="47410"/>
                  </a:lnTo>
                  <a:lnTo>
                    <a:pt x="2639" y="45917"/>
                  </a:lnTo>
                  <a:lnTo>
                    <a:pt x="3087" y="44424"/>
                  </a:lnTo>
                  <a:lnTo>
                    <a:pt x="3584" y="42955"/>
                  </a:lnTo>
                  <a:lnTo>
                    <a:pt x="4132" y="41487"/>
                  </a:lnTo>
                  <a:lnTo>
                    <a:pt x="4679" y="40043"/>
                  </a:lnTo>
                  <a:lnTo>
                    <a:pt x="5302" y="38600"/>
                  </a:lnTo>
                  <a:lnTo>
                    <a:pt x="5949" y="37157"/>
                  </a:lnTo>
                  <a:lnTo>
                    <a:pt x="6621" y="35738"/>
                  </a:lnTo>
                  <a:lnTo>
                    <a:pt x="7342" y="34344"/>
                  </a:lnTo>
                  <a:lnTo>
                    <a:pt x="8089" y="32951"/>
                  </a:lnTo>
                  <a:lnTo>
                    <a:pt x="8885" y="31582"/>
                  </a:lnTo>
                  <a:lnTo>
                    <a:pt x="9706" y="30213"/>
                  </a:lnTo>
                  <a:lnTo>
                    <a:pt x="10577" y="28869"/>
                  </a:lnTo>
                  <a:lnTo>
                    <a:pt x="11473" y="27550"/>
                  </a:lnTo>
                  <a:lnTo>
                    <a:pt x="12394" y="26231"/>
                  </a:lnTo>
                  <a:lnTo>
                    <a:pt x="13390" y="24937"/>
                  </a:lnTo>
                  <a:lnTo>
                    <a:pt x="14385" y="23668"/>
                  </a:lnTo>
                  <a:lnTo>
                    <a:pt x="15430" y="22424"/>
                  </a:lnTo>
                  <a:lnTo>
                    <a:pt x="16525" y="21204"/>
                  </a:lnTo>
                  <a:lnTo>
                    <a:pt x="17645" y="19985"/>
                  </a:lnTo>
                  <a:lnTo>
                    <a:pt x="18790" y="187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834;p67">
              <a:extLst>
                <a:ext uri="{FF2B5EF4-FFF2-40B4-BE49-F238E27FC236}">
                  <a16:creationId xmlns:a16="http://schemas.microsoft.com/office/drawing/2014/main" id="{960325F9-4E58-209A-EFB7-551EDF7428E8}"/>
                </a:ext>
              </a:extLst>
            </p:cNvPr>
            <p:cNvSpPr/>
            <p:nvPr/>
          </p:nvSpPr>
          <p:spPr>
            <a:xfrm>
              <a:off x="790611" y="2460743"/>
              <a:ext cx="1292434" cy="1292434"/>
            </a:xfrm>
            <a:custGeom>
              <a:avLst/>
              <a:gdLst/>
              <a:ahLst/>
              <a:cxnLst/>
              <a:rect l="l" t="t" r="r" b="b"/>
              <a:pathLst>
                <a:path w="91435" h="91435" extrusionOk="0">
                  <a:moveTo>
                    <a:pt x="52312" y="0"/>
                  </a:moveTo>
                  <a:lnTo>
                    <a:pt x="50969" y="25"/>
                  </a:lnTo>
                  <a:lnTo>
                    <a:pt x="49600" y="75"/>
                  </a:lnTo>
                  <a:lnTo>
                    <a:pt x="48256" y="175"/>
                  </a:lnTo>
                  <a:lnTo>
                    <a:pt x="46912" y="299"/>
                  </a:lnTo>
                  <a:lnTo>
                    <a:pt x="45568" y="448"/>
                  </a:lnTo>
                  <a:lnTo>
                    <a:pt x="44224" y="648"/>
                  </a:lnTo>
                  <a:lnTo>
                    <a:pt x="42880" y="871"/>
                  </a:lnTo>
                  <a:lnTo>
                    <a:pt x="41561" y="1120"/>
                  </a:lnTo>
                  <a:lnTo>
                    <a:pt x="40242" y="1419"/>
                  </a:lnTo>
                  <a:lnTo>
                    <a:pt x="38923" y="1743"/>
                  </a:lnTo>
                  <a:lnTo>
                    <a:pt x="37604" y="2116"/>
                  </a:lnTo>
                  <a:lnTo>
                    <a:pt x="36310" y="2514"/>
                  </a:lnTo>
                  <a:lnTo>
                    <a:pt x="35016" y="2937"/>
                  </a:lnTo>
                  <a:lnTo>
                    <a:pt x="33747" y="3410"/>
                  </a:lnTo>
                  <a:lnTo>
                    <a:pt x="32453" y="3908"/>
                  </a:lnTo>
                  <a:lnTo>
                    <a:pt x="31208" y="4430"/>
                  </a:lnTo>
                  <a:lnTo>
                    <a:pt x="29964" y="5003"/>
                  </a:lnTo>
                  <a:lnTo>
                    <a:pt x="28720" y="5625"/>
                  </a:lnTo>
                  <a:lnTo>
                    <a:pt x="27500" y="6247"/>
                  </a:lnTo>
                  <a:lnTo>
                    <a:pt x="26281" y="6919"/>
                  </a:lnTo>
                  <a:lnTo>
                    <a:pt x="25086" y="7616"/>
                  </a:lnTo>
                  <a:lnTo>
                    <a:pt x="23917" y="8362"/>
                  </a:lnTo>
                  <a:lnTo>
                    <a:pt x="22747" y="9134"/>
                  </a:lnTo>
                  <a:lnTo>
                    <a:pt x="21627" y="9955"/>
                  </a:lnTo>
                  <a:lnTo>
                    <a:pt x="20482" y="10776"/>
                  </a:lnTo>
                  <a:lnTo>
                    <a:pt x="19387" y="11672"/>
                  </a:lnTo>
                  <a:lnTo>
                    <a:pt x="18292" y="12568"/>
                  </a:lnTo>
                  <a:lnTo>
                    <a:pt x="17222" y="13514"/>
                  </a:lnTo>
                  <a:lnTo>
                    <a:pt x="16177" y="14485"/>
                  </a:lnTo>
                  <a:lnTo>
                    <a:pt x="15156" y="15505"/>
                  </a:lnTo>
                  <a:lnTo>
                    <a:pt x="14161" y="16525"/>
                  </a:lnTo>
                  <a:lnTo>
                    <a:pt x="13165" y="17620"/>
                  </a:lnTo>
                  <a:lnTo>
                    <a:pt x="12294" y="18641"/>
                  </a:lnTo>
                  <a:lnTo>
                    <a:pt x="11423" y="19661"/>
                  </a:lnTo>
                  <a:lnTo>
                    <a:pt x="10627" y="20731"/>
                  </a:lnTo>
                  <a:lnTo>
                    <a:pt x="9831" y="21801"/>
                  </a:lnTo>
                  <a:lnTo>
                    <a:pt x="9059" y="22871"/>
                  </a:lnTo>
                  <a:lnTo>
                    <a:pt x="8337" y="23966"/>
                  </a:lnTo>
                  <a:lnTo>
                    <a:pt x="7641" y="25086"/>
                  </a:lnTo>
                  <a:lnTo>
                    <a:pt x="6969" y="26206"/>
                  </a:lnTo>
                  <a:lnTo>
                    <a:pt x="6347" y="27326"/>
                  </a:lnTo>
                  <a:lnTo>
                    <a:pt x="5724" y="28496"/>
                  </a:lnTo>
                  <a:lnTo>
                    <a:pt x="5152" y="29641"/>
                  </a:lnTo>
                  <a:lnTo>
                    <a:pt x="4604" y="30810"/>
                  </a:lnTo>
                  <a:lnTo>
                    <a:pt x="4107" y="31980"/>
                  </a:lnTo>
                  <a:lnTo>
                    <a:pt x="3609" y="33174"/>
                  </a:lnTo>
                  <a:lnTo>
                    <a:pt x="3161" y="34369"/>
                  </a:lnTo>
                  <a:lnTo>
                    <a:pt x="2738" y="35564"/>
                  </a:lnTo>
                  <a:lnTo>
                    <a:pt x="2340" y="36783"/>
                  </a:lnTo>
                  <a:lnTo>
                    <a:pt x="1991" y="38003"/>
                  </a:lnTo>
                  <a:lnTo>
                    <a:pt x="1668" y="39222"/>
                  </a:lnTo>
                  <a:lnTo>
                    <a:pt x="1369" y="40441"/>
                  </a:lnTo>
                  <a:lnTo>
                    <a:pt x="1095" y="41686"/>
                  </a:lnTo>
                  <a:lnTo>
                    <a:pt x="847" y="42930"/>
                  </a:lnTo>
                  <a:lnTo>
                    <a:pt x="647" y="44174"/>
                  </a:lnTo>
                  <a:lnTo>
                    <a:pt x="448" y="45419"/>
                  </a:lnTo>
                  <a:lnTo>
                    <a:pt x="299" y="46663"/>
                  </a:lnTo>
                  <a:lnTo>
                    <a:pt x="199" y="47907"/>
                  </a:lnTo>
                  <a:lnTo>
                    <a:pt x="100" y="49177"/>
                  </a:lnTo>
                  <a:lnTo>
                    <a:pt x="50" y="50421"/>
                  </a:lnTo>
                  <a:lnTo>
                    <a:pt x="0" y="51690"/>
                  </a:lnTo>
                  <a:lnTo>
                    <a:pt x="0" y="52935"/>
                  </a:lnTo>
                  <a:lnTo>
                    <a:pt x="50" y="54179"/>
                  </a:lnTo>
                  <a:lnTo>
                    <a:pt x="100" y="55448"/>
                  </a:lnTo>
                  <a:lnTo>
                    <a:pt x="199" y="56692"/>
                  </a:lnTo>
                  <a:lnTo>
                    <a:pt x="324" y="57937"/>
                  </a:lnTo>
                  <a:lnTo>
                    <a:pt x="473" y="59181"/>
                  </a:lnTo>
                  <a:lnTo>
                    <a:pt x="647" y="60425"/>
                  </a:lnTo>
                  <a:lnTo>
                    <a:pt x="847" y="61670"/>
                  </a:lnTo>
                  <a:lnTo>
                    <a:pt x="1095" y="62914"/>
                  </a:lnTo>
                  <a:lnTo>
                    <a:pt x="1369" y="64134"/>
                  </a:lnTo>
                  <a:lnTo>
                    <a:pt x="1668" y="65353"/>
                  </a:lnTo>
                  <a:lnTo>
                    <a:pt x="1991" y="66573"/>
                  </a:lnTo>
                  <a:lnTo>
                    <a:pt x="2340" y="67767"/>
                  </a:lnTo>
                  <a:lnTo>
                    <a:pt x="2738" y="68987"/>
                  </a:lnTo>
                  <a:lnTo>
                    <a:pt x="3136" y="70181"/>
                  </a:lnTo>
                  <a:lnTo>
                    <a:pt x="3584" y="71351"/>
                  </a:lnTo>
                  <a:lnTo>
                    <a:pt x="4057" y="72520"/>
                  </a:lnTo>
                  <a:lnTo>
                    <a:pt x="4580" y="73690"/>
                  </a:lnTo>
                  <a:lnTo>
                    <a:pt x="5102" y="74860"/>
                  </a:lnTo>
                  <a:lnTo>
                    <a:pt x="5675" y="76005"/>
                  </a:lnTo>
                  <a:lnTo>
                    <a:pt x="6272" y="77124"/>
                  </a:lnTo>
                  <a:lnTo>
                    <a:pt x="6894" y="78244"/>
                  </a:lnTo>
                  <a:lnTo>
                    <a:pt x="7541" y="79364"/>
                  </a:lnTo>
                  <a:lnTo>
                    <a:pt x="8213" y="80459"/>
                  </a:lnTo>
                  <a:lnTo>
                    <a:pt x="8935" y="81529"/>
                  </a:lnTo>
                  <a:lnTo>
                    <a:pt x="9656" y="82600"/>
                  </a:lnTo>
                  <a:lnTo>
                    <a:pt x="10428" y="83645"/>
                  </a:lnTo>
                  <a:lnTo>
                    <a:pt x="11224" y="84690"/>
                  </a:lnTo>
                  <a:lnTo>
                    <a:pt x="12046" y="85686"/>
                  </a:lnTo>
                  <a:lnTo>
                    <a:pt x="12917" y="86706"/>
                  </a:lnTo>
                  <a:lnTo>
                    <a:pt x="13788" y="87676"/>
                  </a:lnTo>
                  <a:lnTo>
                    <a:pt x="14708" y="88647"/>
                  </a:lnTo>
                  <a:lnTo>
                    <a:pt x="15629" y="89593"/>
                  </a:lnTo>
                  <a:lnTo>
                    <a:pt x="16600" y="90514"/>
                  </a:lnTo>
                  <a:lnTo>
                    <a:pt x="17620" y="91434"/>
                  </a:lnTo>
                  <a:lnTo>
                    <a:pt x="16799" y="90489"/>
                  </a:lnTo>
                  <a:lnTo>
                    <a:pt x="16027" y="89543"/>
                  </a:lnTo>
                  <a:lnTo>
                    <a:pt x="15256" y="88572"/>
                  </a:lnTo>
                  <a:lnTo>
                    <a:pt x="14534" y="87602"/>
                  </a:lnTo>
                  <a:lnTo>
                    <a:pt x="13813" y="86606"/>
                  </a:lnTo>
                  <a:lnTo>
                    <a:pt x="13141" y="85611"/>
                  </a:lnTo>
                  <a:lnTo>
                    <a:pt x="12494" y="84591"/>
                  </a:lnTo>
                  <a:lnTo>
                    <a:pt x="11846" y="83570"/>
                  </a:lnTo>
                  <a:lnTo>
                    <a:pt x="11249" y="82550"/>
                  </a:lnTo>
                  <a:lnTo>
                    <a:pt x="10677" y="81505"/>
                  </a:lnTo>
                  <a:lnTo>
                    <a:pt x="10129" y="80434"/>
                  </a:lnTo>
                  <a:lnTo>
                    <a:pt x="9607" y="79364"/>
                  </a:lnTo>
                  <a:lnTo>
                    <a:pt x="9109" y="78294"/>
                  </a:lnTo>
                  <a:lnTo>
                    <a:pt x="8611" y="77224"/>
                  </a:lnTo>
                  <a:lnTo>
                    <a:pt x="8163" y="76129"/>
                  </a:lnTo>
                  <a:lnTo>
                    <a:pt x="7740" y="75034"/>
                  </a:lnTo>
                  <a:lnTo>
                    <a:pt x="7342" y="73914"/>
                  </a:lnTo>
                  <a:lnTo>
                    <a:pt x="6969" y="72794"/>
                  </a:lnTo>
                  <a:lnTo>
                    <a:pt x="6620" y="71674"/>
                  </a:lnTo>
                  <a:lnTo>
                    <a:pt x="6322" y="70554"/>
                  </a:lnTo>
                  <a:lnTo>
                    <a:pt x="6023" y="69434"/>
                  </a:lnTo>
                  <a:lnTo>
                    <a:pt x="5749" y="68290"/>
                  </a:lnTo>
                  <a:lnTo>
                    <a:pt x="5500" y="67145"/>
                  </a:lnTo>
                  <a:lnTo>
                    <a:pt x="5276" y="66000"/>
                  </a:lnTo>
                  <a:lnTo>
                    <a:pt x="5102" y="64855"/>
                  </a:lnTo>
                  <a:lnTo>
                    <a:pt x="4928" y="63711"/>
                  </a:lnTo>
                  <a:lnTo>
                    <a:pt x="4779" y="62541"/>
                  </a:lnTo>
                  <a:lnTo>
                    <a:pt x="4679" y="61396"/>
                  </a:lnTo>
                  <a:lnTo>
                    <a:pt x="4580" y="60226"/>
                  </a:lnTo>
                  <a:lnTo>
                    <a:pt x="4505" y="59082"/>
                  </a:lnTo>
                  <a:lnTo>
                    <a:pt x="4480" y="57912"/>
                  </a:lnTo>
                  <a:lnTo>
                    <a:pt x="4455" y="56742"/>
                  </a:lnTo>
                  <a:lnTo>
                    <a:pt x="4480" y="55597"/>
                  </a:lnTo>
                  <a:lnTo>
                    <a:pt x="4530" y="54428"/>
                  </a:lnTo>
                  <a:lnTo>
                    <a:pt x="4580" y="53258"/>
                  </a:lnTo>
                  <a:lnTo>
                    <a:pt x="4679" y="52113"/>
                  </a:lnTo>
                  <a:lnTo>
                    <a:pt x="4779" y="50944"/>
                  </a:lnTo>
                  <a:lnTo>
                    <a:pt x="4928" y="49799"/>
                  </a:lnTo>
                  <a:lnTo>
                    <a:pt x="5102" y="48654"/>
                  </a:lnTo>
                  <a:lnTo>
                    <a:pt x="5301" y="47484"/>
                  </a:lnTo>
                  <a:lnTo>
                    <a:pt x="5500" y="46340"/>
                  </a:lnTo>
                  <a:lnTo>
                    <a:pt x="5749" y="45220"/>
                  </a:lnTo>
                  <a:lnTo>
                    <a:pt x="6023" y="44075"/>
                  </a:lnTo>
                  <a:lnTo>
                    <a:pt x="6322" y="42930"/>
                  </a:lnTo>
                  <a:lnTo>
                    <a:pt x="6645" y="41810"/>
                  </a:lnTo>
                  <a:lnTo>
                    <a:pt x="6994" y="40690"/>
                  </a:lnTo>
                  <a:lnTo>
                    <a:pt x="7367" y="39570"/>
                  </a:lnTo>
                  <a:lnTo>
                    <a:pt x="7765" y="38475"/>
                  </a:lnTo>
                  <a:lnTo>
                    <a:pt x="8188" y="37380"/>
                  </a:lnTo>
                  <a:lnTo>
                    <a:pt x="8636" y="36285"/>
                  </a:lnTo>
                  <a:lnTo>
                    <a:pt x="9109" y="35190"/>
                  </a:lnTo>
                  <a:lnTo>
                    <a:pt x="9607" y="34120"/>
                  </a:lnTo>
                  <a:lnTo>
                    <a:pt x="10129" y="33050"/>
                  </a:lnTo>
                  <a:lnTo>
                    <a:pt x="10702" y="32005"/>
                  </a:lnTo>
                  <a:lnTo>
                    <a:pt x="11274" y="30960"/>
                  </a:lnTo>
                  <a:lnTo>
                    <a:pt x="11871" y="29914"/>
                  </a:lnTo>
                  <a:lnTo>
                    <a:pt x="12494" y="28894"/>
                  </a:lnTo>
                  <a:lnTo>
                    <a:pt x="13165" y="27899"/>
                  </a:lnTo>
                  <a:lnTo>
                    <a:pt x="13837" y="26878"/>
                  </a:lnTo>
                  <a:lnTo>
                    <a:pt x="14534" y="25908"/>
                  </a:lnTo>
                  <a:lnTo>
                    <a:pt x="15281" y="24912"/>
                  </a:lnTo>
                  <a:lnTo>
                    <a:pt x="16027" y="23966"/>
                  </a:lnTo>
                  <a:lnTo>
                    <a:pt x="16824" y="23021"/>
                  </a:lnTo>
                  <a:lnTo>
                    <a:pt x="17620" y="22075"/>
                  </a:lnTo>
                  <a:lnTo>
                    <a:pt x="18616" y="21005"/>
                  </a:lnTo>
                  <a:lnTo>
                    <a:pt x="19611" y="19960"/>
                  </a:lnTo>
                  <a:lnTo>
                    <a:pt x="20632" y="18939"/>
                  </a:lnTo>
                  <a:lnTo>
                    <a:pt x="21677" y="17969"/>
                  </a:lnTo>
                  <a:lnTo>
                    <a:pt x="22747" y="17023"/>
                  </a:lnTo>
                  <a:lnTo>
                    <a:pt x="23842" y="16127"/>
                  </a:lnTo>
                  <a:lnTo>
                    <a:pt x="24937" y="15256"/>
                  </a:lnTo>
                  <a:lnTo>
                    <a:pt x="26082" y="14410"/>
                  </a:lnTo>
                  <a:lnTo>
                    <a:pt x="27227" y="13589"/>
                  </a:lnTo>
                  <a:lnTo>
                    <a:pt x="28371" y="12817"/>
                  </a:lnTo>
                  <a:lnTo>
                    <a:pt x="29566" y="12095"/>
                  </a:lnTo>
                  <a:lnTo>
                    <a:pt x="30760" y="11374"/>
                  </a:lnTo>
                  <a:lnTo>
                    <a:pt x="31955" y="10702"/>
                  </a:lnTo>
                  <a:lnTo>
                    <a:pt x="33174" y="10080"/>
                  </a:lnTo>
                  <a:lnTo>
                    <a:pt x="34419" y="9482"/>
                  </a:lnTo>
                  <a:lnTo>
                    <a:pt x="35663" y="8910"/>
                  </a:lnTo>
                  <a:lnTo>
                    <a:pt x="36932" y="8362"/>
                  </a:lnTo>
                  <a:lnTo>
                    <a:pt x="38202" y="7865"/>
                  </a:lnTo>
                  <a:lnTo>
                    <a:pt x="39471" y="7392"/>
                  </a:lnTo>
                  <a:lnTo>
                    <a:pt x="40765" y="6969"/>
                  </a:lnTo>
                  <a:lnTo>
                    <a:pt x="42059" y="6571"/>
                  </a:lnTo>
                  <a:lnTo>
                    <a:pt x="43378" y="6197"/>
                  </a:lnTo>
                  <a:lnTo>
                    <a:pt x="44697" y="5874"/>
                  </a:lnTo>
                  <a:lnTo>
                    <a:pt x="46016" y="5575"/>
                  </a:lnTo>
                  <a:lnTo>
                    <a:pt x="47360" y="5326"/>
                  </a:lnTo>
                  <a:lnTo>
                    <a:pt x="48679" y="5102"/>
                  </a:lnTo>
                  <a:lnTo>
                    <a:pt x="50023" y="4903"/>
                  </a:lnTo>
                  <a:lnTo>
                    <a:pt x="51367" y="4754"/>
                  </a:lnTo>
                  <a:lnTo>
                    <a:pt x="52711" y="4629"/>
                  </a:lnTo>
                  <a:lnTo>
                    <a:pt x="54079" y="4530"/>
                  </a:lnTo>
                  <a:lnTo>
                    <a:pt x="55423" y="4480"/>
                  </a:lnTo>
                  <a:lnTo>
                    <a:pt x="57937" y="4480"/>
                  </a:lnTo>
                  <a:lnTo>
                    <a:pt x="59082" y="4530"/>
                  </a:lnTo>
                  <a:lnTo>
                    <a:pt x="60251" y="4580"/>
                  </a:lnTo>
                  <a:lnTo>
                    <a:pt x="61396" y="4679"/>
                  </a:lnTo>
                  <a:lnTo>
                    <a:pt x="62541" y="4779"/>
                  </a:lnTo>
                  <a:lnTo>
                    <a:pt x="63711" y="4928"/>
                  </a:lnTo>
                  <a:lnTo>
                    <a:pt x="64855" y="5102"/>
                  </a:lnTo>
                  <a:lnTo>
                    <a:pt x="66000" y="5276"/>
                  </a:lnTo>
                  <a:lnTo>
                    <a:pt x="67145" y="5500"/>
                  </a:lnTo>
                  <a:lnTo>
                    <a:pt x="68265" y="5749"/>
                  </a:lnTo>
                  <a:lnTo>
                    <a:pt x="69410" y="6023"/>
                  </a:lnTo>
                  <a:lnTo>
                    <a:pt x="70530" y="6322"/>
                  </a:lnTo>
                  <a:lnTo>
                    <a:pt x="71674" y="6620"/>
                  </a:lnTo>
                  <a:lnTo>
                    <a:pt x="72794" y="6969"/>
                  </a:lnTo>
                  <a:lnTo>
                    <a:pt x="73889" y="7342"/>
                  </a:lnTo>
                  <a:lnTo>
                    <a:pt x="75009" y="7740"/>
                  </a:lnTo>
                  <a:lnTo>
                    <a:pt x="76104" y="8163"/>
                  </a:lnTo>
                  <a:lnTo>
                    <a:pt x="77199" y="8611"/>
                  </a:lnTo>
                  <a:lnTo>
                    <a:pt x="78269" y="9084"/>
                  </a:lnTo>
                  <a:lnTo>
                    <a:pt x="79364" y="9582"/>
                  </a:lnTo>
                  <a:lnTo>
                    <a:pt x="80410" y="10129"/>
                  </a:lnTo>
                  <a:lnTo>
                    <a:pt x="81480" y="10677"/>
                  </a:lnTo>
                  <a:lnTo>
                    <a:pt x="82525" y="11249"/>
                  </a:lnTo>
                  <a:lnTo>
                    <a:pt x="83570" y="11847"/>
                  </a:lnTo>
                  <a:lnTo>
                    <a:pt x="84591" y="12494"/>
                  </a:lnTo>
                  <a:lnTo>
                    <a:pt x="85611" y="13141"/>
                  </a:lnTo>
                  <a:lnTo>
                    <a:pt x="86606" y="13837"/>
                  </a:lnTo>
                  <a:lnTo>
                    <a:pt x="87602" y="14534"/>
                  </a:lnTo>
                  <a:lnTo>
                    <a:pt x="88572" y="15281"/>
                  </a:lnTo>
                  <a:lnTo>
                    <a:pt x="89543" y="16028"/>
                  </a:lnTo>
                  <a:lnTo>
                    <a:pt x="90514" y="16824"/>
                  </a:lnTo>
                  <a:lnTo>
                    <a:pt x="91434" y="17645"/>
                  </a:lnTo>
                  <a:lnTo>
                    <a:pt x="90389" y="16475"/>
                  </a:lnTo>
                  <a:lnTo>
                    <a:pt x="89294" y="15331"/>
                  </a:lnTo>
                  <a:lnTo>
                    <a:pt x="88149" y="14236"/>
                  </a:lnTo>
                  <a:lnTo>
                    <a:pt x="86980" y="13166"/>
                  </a:lnTo>
                  <a:lnTo>
                    <a:pt x="86059" y="12369"/>
                  </a:lnTo>
                  <a:lnTo>
                    <a:pt x="85088" y="11573"/>
                  </a:lnTo>
                  <a:lnTo>
                    <a:pt x="84118" y="10801"/>
                  </a:lnTo>
                  <a:lnTo>
                    <a:pt x="83147" y="10080"/>
                  </a:lnTo>
                  <a:lnTo>
                    <a:pt x="82152" y="9358"/>
                  </a:lnTo>
                  <a:lnTo>
                    <a:pt x="81156" y="8686"/>
                  </a:lnTo>
                  <a:lnTo>
                    <a:pt x="80136" y="8014"/>
                  </a:lnTo>
                  <a:lnTo>
                    <a:pt x="79115" y="7392"/>
                  </a:lnTo>
                  <a:lnTo>
                    <a:pt x="78070" y="6795"/>
                  </a:lnTo>
                  <a:lnTo>
                    <a:pt x="77025" y="6197"/>
                  </a:lnTo>
                  <a:lnTo>
                    <a:pt x="75955" y="5650"/>
                  </a:lnTo>
                  <a:lnTo>
                    <a:pt x="74885" y="5127"/>
                  </a:lnTo>
                  <a:lnTo>
                    <a:pt x="73815" y="4629"/>
                  </a:lnTo>
                  <a:lnTo>
                    <a:pt x="72744" y="4157"/>
                  </a:lnTo>
                  <a:lnTo>
                    <a:pt x="71649" y="3709"/>
                  </a:lnTo>
                  <a:lnTo>
                    <a:pt x="70554" y="3286"/>
                  </a:lnTo>
                  <a:lnTo>
                    <a:pt x="69435" y="2887"/>
                  </a:lnTo>
                  <a:lnTo>
                    <a:pt x="68315" y="2514"/>
                  </a:lnTo>
                  <a:lnTo>
                    <a:pt x="67195" y="2166"/>
                  </a:lnTo>
                  <a:lnTo>
                    <a:pt x="66075" y="1842"/>
                  </a:lnTo>
                  <a:lnTo>
                    <a:pt x="64955" y="1543"/>
                  </a:lnTo>
                  <a:lnTo>
                    <a:pt x="63810" y="1295"/>
                  </a:lnTo>
                  <a:lnTo>
                    <a:pt x="62690" y="1046"/>
                  </a:lnTo>
                  <a:lnTo>
                    <a:pt x="61545" y="822"/>
                  </a:lnTo>
                  <a:lnTo>
                    <a:pt x="60401" y="623"/>
                  </a:lnTo>
                  <a:lnTo>
                    <a:pt x="59256" y="473"/>
                  </a:lnTo>
                  <a:lnTo>
                    <a:pt x="58086" y="324"/>
                  </a:lnTo>
                  <a:lnTo>
                    <a:pt x="56941" y="224"/>
                  </a:lnTo>
                  <a:lnTo>
                    <a:pt x="55797" y="125"/>
                  </a:lnTo>
                  <a:lnTo>
                    <a:pt x="54627" y="50"/>
                  </a:lnTo>
                  <a:lnTo>
                    <a:pt x="53482" y="25"/>
                  </a:lnTo>
                  <a:lnTo>
                    <a:pt x="52312" y="0"/>
                  </a:lnTo>
                  <a:close/>
                </a:path>
              </a:pathLst>
            </a:custGeom>
            <a:solidFill>
              <a:srgbClr val="DA9A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835;p67">
              <a:extLst>
                <a:ext uri="{FF2B5EF4-FFF2-40B4-BE49-F238E27FC236}">
                  <a16:creationId xmlns:a16="http://schemas.microsoft.com/office/drawing/2014/main" id="{0818DE79-C04B-C24A-E958-EBF87D0FD320}"/>
                </a:ext>
              </a:extLst>
            </p:cNvPr>
            <p:cNvSpPr/>
            <p:nvPr/>
          </p:nvSpPr>
          <p:spPr>
            <a:xfrm>
              <a:off x="790611" y="2460743"/>
              <a:ext cx="1292434" cy="1292434"/>
            </a:xfrm>
            <a:custGeom>
              <a:avLst/>
              <a:gdLst/>
              <a:ahLst/>
              <a:cxnLst/>
              <a:rect l="l" t="t" r="r" b="b"/>
              <a:pathLst>
                <a:path w="91435" h="91435" fill="none" extrusionOk="0">
                  <a:moveTo>
                    <a:pt x="52312" y="0"/>
                  </a:moveTo>
                  <a:lnTo>
                    <a:pt x="52312" y="0"/>
                  </a:lnTo>
                  <a:lnTo>
                    <a:pt x="50969" y="25"/>
                  </a:lnTo>
                  <a:lnTo>
                    <a:pt x="49600" y="75"/>
                  </a:lnTo>
                  <a:lnTo>
                    <a:pt x="48256" y="175"/>
                  </a:lnTo>
                  <a:lnTo>
                    <a:pt x="46912" y="299"/>
                  </a:lnTo>
                  <a:lnTo>
                    <a:pt x="45568" y="448"/>
                  </a:lnTo>
                  <a:lnTo>
                    <a:pt x="44224" y="648"/>
                  </a:lnTo>
                  <a:lnTo>
                    <a:pt x="42880" y="871"/>
                  </a:lnTo>
                  <a:lnTo>
                    <a:pt x="41561" y="1120"/>
                  </a:lnTo>
                  <a:lnTo>
                    <a:pt x="40242" y="1419"/>
                  </a:lnTo>
                  <a:lnTo>
                    <a:pt x="38923" y="1743"/>
                  </a:lnTo>
                  <a:lnTo>
                    <a:pt x="37604" y="2116"/>
                  </a:lnTo>
                  <a:lnTo>
                    <a:pt x="36310" y="2514"/>
                  </a:lnTo>
                  <a:lnTo>
                    <a:pt x="35016" y="2937"/>
                  </a:lnTo>
                  <a:lnTo>
                    <a:pt x="33747" y="3410"/>
                  </a:lnTo>
                  <a:lnTo>
                    <a:pt x="32453" y="3908"/>
                  </a:lnTo>
                  <a:lnTo>
                    <a:pt x="31208" y="4430"/>
                  </a:lnTo>
                  <a:lnTo>
                    <a:pt x="29964" y="5003"/>
                  </a:lnTo>
                  <a:lnTo>
                    <a:pt x="28720" y="5625"/>
                  </a:lnTo>
                  <a:lnTo>
                    <a:pt x="27500" y="6247"/>
                  </a:lnTo>
                  <a:lnTo>
                    <a:pt x="26281" y="6919"/>
                  </a:lnTo>
                  <a:lnTo>
                    <a:pt x="25086" y="7616"/>
                  </a:lnTo>
                  <a:lnTo>
                    <a:pt x="23917" y="8362"/>
                  </a:lnTo>
                  <a:lnTo>
                    <a:pt x="22747" y="9134"/>
                  </a:lnTo>
                  <a:lnTo>
                    <a:pt x="21627" y="9955"/>
                  </a:lnTo>
                  <a:lnTo>
                    <a:pt x="20482" y="10776"/>
                  </a:lnTo>
                  <a:lnTo>
                    <a:pt x="19387" y="11672"/>
                  </a:lnTo>
                  <a:lnTo>
                    <a:pt x="18292" y="12568"/>
                  </a:lnTo>
                  <a:lnTo>
                    <a:pt x="17222" y="13514"/>
                  </a:lnTo>
                  <a:lnTo>
                    <a:pt x="16177" y="14485"/>
                  </a:lnTo>
                  <a:lnTo>
                    <a:pt x="15156" y="15505"/>
                  </a:lnTo>
                  <a:lnTo>
                    <a:pt x="14161" y="16525"/>
                  </a:lnTo>
                  <a:lnTo>
                    <a:pt x="13165" y="17620"/>
                  </a:lnTo>
                  <a:lnTo>
                    <a:pt x="13165" y="17620"/>
                  </a:lnTo>
                  <a:lnTo>
                    <a:pt x="12294" y="18641"/>
                  </a:lnTo>
                  <a:lnTo>
                    <a:pt x="11423" y="19661"/>
                  </a:lnTo>
                  <a:lnTo>
                    <a:pt x="10627" y="20731"/>
                  </a:lnTo>
                  <a:lnTo>
                    <a:pt x="9831" y="21801"/>
                  </a:lnTo>
                  <a:lnTo>
                    <a:pt x="9059" y="22871"/>
                  </a:lnTo>
                  <a:lnTo>
                    <a:pt x="8337" y="23966"/>
                  </a:lnTo>
                  <a:lnTo>
                    <a:pt x="7641" y="25086"/>
                  </a:lnTo>
                  <a:lnTo>
                    <a:pt x="6969" y="26206"/>
                  </a:lnTo>
                  <a:lnTo>
                    <a:pt x="6347" y="27326"/>
                  </a:lnTo>
                  <a:lnTo>
                    <a:pt x="5724" y="28496"/>
                  </a:lnTo>
                  <a:lnTo>
                    <a:pt x="5152" y="29641"/>
                  </a:lnTo>
                  <a:lnTo>
                    <a:pt x="4604" y="30810"/>
                  </a:lnTo>
                  <a:lnTo>
                    <a:pt x="4107" y="31980"/>
                  </a:lnTo>
                  <a:lnTo>
                    <a:pt x="3609" y="33174"/>
                  </a:lnTo>
                  <a:lnTo>
                    <a:pt x="3161" y="34369"/>
                  </a:lnTo>
                  <a:lnTo>
                    <a:pt x="2738" y="35564"/>
                  </a:lnTo>
                  <a:lnTo>
                    <a:pt x="2340" y="36783"/>
                  </a:lnTo>
                  <a:lnTo>
                    <a:pt x="1991" y="38003"/>
                  </a:lnTo>
                  <a:lnTo>
                    <a:pt x="1668" y="39222"/>
                  </a:lnTo>
                  <a:lnTo>
                    <a:pt x="1369" y="40441"/>
                  </a:lnTo>
                  <a:lnTo>
                    <a:pt x="1095" y="41686"/>
                  </a:lnTo>
                  <a:lnTo>
                    <a:pt x="847" y="42930"/>
                  </a:lnTo>
                  <a:lnTo>
                    <a:pt x="647" y="44174"/>
                  </a:lnTo>
                  <a:lnTo>
                    <a:pt x="448" y="45419"/>
                  </a:lnTo>
                  <a:lnTo>
                    <a:pt x="299" y="46663"/>
                  </a:lnTo>
                  <a:lnTo>
                    <a:pt x="199" y="47907"/>
                  </a:lnTo>
                  <a:lnTo>
                    <a:pt x="100" y="49177"/>
                  </a:lnTo>
                  <a:lnTo>
                    <a:pt x="50" y="50421"/>
                  </a:lnTo>
                  <a:lnTo>
                    <a:pt x="0" y="51690"/>
                  </a:lnTo>
                  <a:lnTo>
                    <a:pt x="0" y="52935"/>
                  </a:lnTo>
                  <a:lnTo>
                    <a:pt x="50" y="54179"/>
                  </a:lnTo>
                  <a:lnTo>
                    <a:pt x="100" y="55448"/>
                  </a:lnTo>
                  <a:lnTo>
                    <a:pt x="199" y="56692"/>
                  </a:lnTo>
                  <a:lnTo>
                    <a:pt x="324" y="57937"/>
                  </a:lnTo>
                  <a:lnTo>
                    <a:pt x="473" y="59181"/>
                  </a:lnTo>
                  <a:lnTo>
                    <a:pt x="647" y="60425"/>
                  </a:lnTo>
                  <a:lnTo>
                    <a:pt x="847" y="61670"/>
                  </a:lnTo>
                  <a:lnTo>
                    <a:pt x="1095" y="62914"/>
                  </a:lnTo>
                  <a:lnTo>
                    <a:pt x="1369" y="64134"/>
                  </a:lnTo>
                  <a:lnTo>
                    <a:pt x="1668" y="65353"/>
                  </a:lnTo>
                  <a:lnTo>
                    <a:pt x="1991" y="66573"/>
                  </a:lnTo>
                  <a:lnTo>
                    <a:pt x="2340" y="67767"/>
                  </a:lnTo>
                  <a:lnTo>
                    <a:pt x="2738" y="68987"/>
                  </a:lnTo>
                  <a:lnTo>
                    <a:pt x="3136" y="70181"/>
                  </a:lnTo>
                  <a:lnTo>
                    <a:pt x="3584" y="71351"/>
                  </a:lnTo>
                  <a:lnTo>
                    <a:pt x="4057" y="72520"/>
                  </a:lnTo>
                  <a:lnTo>
                    <a:pt x="4580" y="73690"/>
                  </a:lnTo>
                  <a:lnTo>
                    <a:pt x="5102" y="74860"/>
                  </a:lnTo>
                  <a:lnTo>
                    <a:pt x="5675" y="76005"/>
                  </a:lnTo>
                  <a:lnTo>
                    <a:pt x="6272" y="77124"/>
                  </a:lnTo>
                  <a:lnTo>
                    <a:pt x="6894" y="78244"/>
                  </a:lnTo>
                  <a:lnTo>
                    <a:pt x="7541" y="79364"/>
                  </a:lnTo>
                  <a:lnTo>
                    <a:pt x="8213" y="80459"/>
                  </a:lnTo>
                  <a:lnTo>
                    <a:pt x="8935" y="81529"/>
                  </a:lnTo>
                  <a:lnTo>
                    <a:pt x="9656" y="82600"/>
                  </a:lnTo>
                  <a:lnTo>
                    <a:pt x="10428" y="83645"/>
                  </a:lnTo>
                  <a:lnTo>
                    <a:pt x="11224" y="84690"/>
                  </a:lnTo>
                  <a:lnTo>
                    <a:pt x="12046" y="85686"/>
                  </a:lnTo>
                  <a:lnTo>
                    <a:pt x="12917" y="86706"/>
                  </a:lnTo>
                  <a:lnTo>
                    <a:pt x="13788" y="87676"/>
                  </a:lnTo>
                  <a:lnTo>
                    <a:pt x="14708" y="88647"/>
                  </a:lnTo>
                  <a:lnTo>
                    <a:pt x="15629" y="89593"/>
                  </a:lnTo>
                  <a:lnTo>
                    <a:pt x="16600" y="90514"/>
                  </a:lnTo>
                  <a:lnTo>
                    <a:pt x="17620" y="91434"/>
                  </a:lnTo>
                  <a:lnTo>
                    <a:pt x="17620" y="91434"/>
                  </a:lnTo>
                  <a:lnTo>
                    <a:pt x="16799" y="90489"/>
                  </a:lnTo>
                  <a:lnTo>
                    <a:pt x="16027" y="89543"/>
                  </a:lnTo>
                  <a:lnTo>
                    <a:pt x="15256" y="88572"/>
                  </a:lnTo>
                  <a:lnTo>
                    <a:pt x="14534" y="87602"/>
                  </a:lnTo>
                  <a:lnTo>
                    <a:pt x="13813" y="86606"/>
                  </a:lnTo>
                  <a:lnTo>
                    <a:pt x="13141" y="85611"/>
                  </a:lnTo>
                  <a:lnTo>
                    <a:pt x="12494" y="84591"/>
                  </a:lnTo>
                  <a:lnTo>
                    <a:pt x="11846" y="83570"/>
                  </a:lnTo>
                  <a:lnTo>
                    <a:pt x="11249" y="82550"/>
                  </a:lnTo>
                  <a:lnTo>
                    <a:pt x="10677" y="81505"/>
                  </a:lnTo>
                  <a:lnTo>
                    <a:pt x="10129" y="80434"/>
                  </a:lnTo>
                  <a:lnTo>
                    <a:pt x="9607" y="79364"/>
                  </a:lnTo>
                  <a:lnTo>
                    <a:pt x="9109" y="78294"/>
                  </a:lnTo>
                  <a:lnTo>
                    <a:pt x="8611" y="77224"/>
                  </a:lnTo>
                  <a:lnTo>
                    <a:pt x="8163" y="76129"/>
                  </a:lnTo>
                  <a:lnTo>
                    <a:pt x="7740" y="75034"/>
                  </a:lnTo>
                  <a:lnTo>
                    <a:pt x="7342" y="73914"/>
                  </a:lnTo>
                  <a:lnTo>
                    <a:pt x="6969" y="72794"/>
                  </a:lnTo>
                  <a:lnTo>
                    <a:pt x="6620" y="71674"/>
                  </a:lnTo>
                  <a:lnTo>
                    <a:pt x="6322" y="70554"/>
                  </a:lnTo>
                  <a:lnTo>
                    <a:pt x="6023" y="69434"/>
                  </a:lnTo>
                  <a:lnTo>
                    <a:pt x="5749" y="68290"/>
                  </a:lnTo>
                  <a:lnTo>
                    <a:pt x="5500" y="67145"/>
                  </a:lnTo>
                  <a:lnTo>
                    <a:pt x="5276" y="66000"/>
                  </a:lnTo>
                  <a:lnTo>
                    <a:pt x="5102" y="64855"/>
                  </a:lnTo>
                  <a:lnTo>
                    <a:pt x="4928" y="63711"/>
                  </a:lnTo>
                  <a:lnTo>
                    <a:pt x="4779" y="62541"/>
                  </a:lnTo>
                  <a:lnTo>
                    <a:pt x="4679" y="61396"/>
                  </a:lnTo>
                  <a:lnTo>
                    <a:pt x="4580" y="60226"/>
                  </a:lnTo>
                  <a:lnTo>
                    <a:pt x="4505" y="59082"/>
                  </a:lnTo>
                  <a:lnTo>
                    <a:pt x="4480" y="57912"/>
                  </a:lnTo>
                  <a:lnTo>
                    <a:pt x="4455" y="56742"/>
                  </a:lnTo>
                  <a:lnTo>
                    <a:pt x="4480" y="55597"/>
                  </a:lnTo>
                  <a:lnTo>
                    <a:pt x="4530" y="54428"/>
                  </a:lnTo>
                  <a:lnTo>
                    <a:pt x="4580" y="53258"/>
                  </a:lnTo>
                  <a:lnTo>
                    <a:pt x="4679" y="52113"/>
                  </a:lnTo>
                  <a:lnTo>
                    <a:pt x="4779" y="50944"/>
                  </a:lnTo>
                  <a:lnTo>
                    <a:pt x="4928" y="49799"/>
                  </a:lnTo>
                  <a:lnTo>
                    <a:pt x="5102" y="48654"/>
                  </a:lnTo>
                  <a:lnTo>
                    <a:pt x="5301" y="47484"/>
                  </a:lnTo>
                  <a:lnTo>
                    <a:pt x="5500" y="46340"/>
                  </a:lnTo>
                  <a:lnTo>
                    <a:pt x="5749" y="45220"/>
                  </a:lnTo>
                  <a:lnTo>
                    <a:pt x="6023" y="44075"/>
                  </a:lnTo>
                  <a:lnTo>
                    <a:pt x="6322" y="42930"/>
                  </a:lnTo>
                  <a:lnTo>
                    <a:pt x="6645" y="41810"/>
                  </a:lnTo>
                  <a:lnTo>
                    <a:pt x="6994" y="40690"/>
                  </a:lnTo>
                  <a:lnTo>
                    <a:pt x="7367" y="39570"/>
                  </a:lnTo>
                  <a:lnTo>
                    <a:pt x="7765" y="38475"/>
                  </a:lnTo>
                  <a:lnTo>
                    <a:pt x="8188" y="37380"/>
                  </a:lnTo>
                  <a:lnTo>
                    <a:pt x="8636" y="36285"/>
                  </a:lnTo>
                  <a:lnTo>
                    <a:pt x="9109" y="35190"/>
                  </a:lnTo>
                  <a:lnTo>
                    <a:pt x="9607" y="34120"/>
                  </a:lnTo>
                  <a:lnTo>
                    <a:pt x="10129" y="33050"/>
                  </a:lnTo>
                  <a:lnTo>
                    <a:pt x="10702" y="32005"/>
                  </a:lnTo>
                  <a:lnTo>
                    <a:pt x="11274" y="30960"/>
                  </a:lnTo>
                  <a:lnTo>
                    <a:pt x="11871" y="29914"/>
                  </a:lnTo>
                  <a:lnTo>
                    <a:pt x="12494" y="28894"/>
                  </a:lnTo>
                  <a:lnTo>
                    <a:pt x="13165" y="27899"/>
                  </a:lnTo>
                  <a:lnTo>
                    <a:pt x="13837" y="26878"/>
                  </a:lnTo>
                  <a:lnTo>
                    <a:pt x="14534" y="25908"/>
                  </a:lnTo>
                  <a:lnTo>
                    <a:pt x="15281" y="24912"/>
                  </a:lnTo>
                  <a:lnTo>
                    <a:pt x="16027" y="23966"/>
                  </a:lnTo>
                  <a:lnTo>
                    <a:pt x="16824" y="23021"/>
                  </a:lnTo>
                  <a:lnTo>
                    <a:pt x="17620" y="22075"/>
                  </a:lnTo>
                  <a:lnTo>
                    <a:pt x="17620" y="22075"/>
                  </a:lnTo>
                  <a:lnTo>
                    <a:pt x="18616" y="21005"/>
                  </a:lnTo>
                  <a:lnTo>
                    <a:pt x="19611" y="19960"/>
                  </a:lnTo>
                  <a:lnTo>
                    <a:pt x="20632" y="18939"/>
                  </a:lnTo>
                  <a:lnTo>
                    <a:pt x="21677" y="17969"/>
                  </a:lnTo>
                  <a:lnTo>
                    <a:pt x="22747" y="17023"/>
                  </a:lnTo>
                  <a:lnTo>
                    <a:pt x="23842" y="16127"/>
                  </a:lnTo>
                  <a:lnTo>
                    <a:pt x="24937" y="15256"/>
                  </a:lnTo>
                  <a:lnTo>
                    <a:pt x="26082" y="14410"/>
                  </a:lnTo>
                  <a:lnTo>
                    <a:pt x="27227" y="13589"/>
                  </a:lnTo>
                  <a:lnTo>
                    <a:pt x="28371" y="12817"/>
                  </a:lnTo>
                  <a:lnTo>
                    <a:pt x="29566" y="12095"/>
                  </a:lnTo>
                  <a:lnTo>
                    <a:pt x="30760" y="11374"/>
                  </a:lnTo>
                  <a:lnTo>
                    <a:pt x="31955" y="10702"/>
                  </a:lnTo>
                  <a:lnTo>
                    <a:pt x="33174" y="10080"/>
                  </a:lnTo>
                  <a:lnTo>
                    <a:pt x="34419" y="9482"/>
                  </a:lnTo>
                  <a:lnTo>
                    <a:pt x="35663" y="8910"/>
                  </a:lnTo>
                  <a:lnTo>
                    <a:pt x="36932" y="8362"/>
                  </a:lnTo>
                  <a:lnTo>
                    <a:pt x="38202" y="7865"/>
                  </a:lnTo>
                  <a:lnTo>
                    <a:pt x="39471" y="7392"/>
                  </a:lnTo>
                  <a:lnTo>
                    <a:pt x="40765" y="6969"/>
                  </a:lnTo>
                  <a:lnTo>
                    <a:pt x="42059" y="6571"/>
                  </a:lnTo>
                  <a:lnTo>
                    <a:pt x="43378" y="6197"/>
                  </a:lnTo>
                  <a:lnTo>
                    <a:pt x="44697" y="5874"/>
                  </a:lnTo>
                  <a:lnTo>
                    <a:pt x="46016" y="5575"/>
                  </a:lnTo>
                  <a:lnTo>
                    <a:pt x="47360" y="5326"/>
                  </a:lnTo>
                  <a:lnTo>
                    <a:pt x="48679" y="5102"/>
                  </a:lnTo>
                  <a:lnTo>
                    <a:pt x="50023" y="4903"/>
                  </a:lnTo>
                  <a:lnTo>
                    <a:pt x="51367" y="4754"/>
                  </a:lnTo>
                  <a:lnTo>
                    <a:pt x="52711" y="4629"/>
                  </a:lnTo>
                  <a:lnTo>
                    <a:pt x="54079" y="4530"/>
                  </a:lnTo>
                  <a:lnTo>
                    <a:pt x="55423" y="4480"/>
                  </a:lnTo>
                  <a:lnTo>
                    <a:pt x="56767" y="4480"/>
                  </a:lnTo>
                  <a:lnTo>
                    <a:pt x="56767" y="4480"/>
                  </a:lnTo>
                  <a:lnTo>
                    <a:pt x="57937" y="4480"/>
                  </a:lnTo>
                  <a:lnTo>
                    <a:pt x="59082" y="4530"/>
                  </a:lnTo>
                  <a:lnTo>
                    <a:pt x="60251" y="4580"/>
                  </a:lnTo>
                  <a:lnTo>
                    <a:pt x="61396" y="4679"/>
                  </a:lnTo>
                  <a:lnTo>
                    <a:pt x="62541" y="4779"/>
                  </a:lnTo>
                  <a:lnTo>
                    <a:pt x="63711" y="4928"/>
                  </a:lnTo>
                  <a:lnTo>
                    <a:pt x="64855" y="5102"/>
                  </a:lnTo>
                  <a:lnTo>
                    <a:pt x="66000" y="5276"/>
                  </a:lnTo>
                  <a:lnTo>
                    <a:pt x="67145" y="5500"/>
                  </a:lnTo>
                  <a:lnTo>
                    <a:pt x="68265" y="5749"/>
                  </a:lnTo>
                  <a:lnTo>
                    <a:pt x="69410" y="6023"/>
                  </a:lnTo>
                  <a:lnTo>
                    <a:pt x="70530" y="6322"/>
                  </a:lnTo>
                  <a:lnTo>
                    <a:pt x="71674" y="6620"/>
                  </a:lnTo>
                  <a:lnTo>
                    <a:pt x="72794" y="6969"/>
                  </a:lnTo>
                  <a:lnTo>
                    <a:pt x="73889" y="7342"/>
                  </a:lnTo>
                  <a:lnTo>
                    <a:pt x="75009" y="7740"/>
                  </a:lnTo>
                  <a:lnTo>
                    <a:pt x="76104" y="8163"/>
                  </a:lnTo>
                  <a:lnTo>
                    <a:pt x="77199" y="8611"/>
                  </a:lnTo>
                  <a:lnTo>
                    <a:pt x="78269" y="9084"/>
                  </a:lnTo>
                  <a:lnTo>
                    <a:pt x="79364" y="9582"/>
                  </a:lnTo>
                  <a:lnTo>
                    <a:pt x="80410" y="10129"/>
                  </a:lnTo>
                  <a:lnTo>
                    <a:pt x="81480" y="10677"/>
                  </a:lnTo>
                  <a:lnTo>
                    <a:pt x="82525" y="11249"/>
                  </a:lnTo>
                  <a:lnTo>
                    <a:pt x="83570" y="11847"/>
                  </a:lnTo>
                  <a:lnTo>
                    <a:pt x="84591" y="12494"/>
                  </a:lnTo>
                  <a:lnTo>
                    <a:pt x="85611" y="13141"/>
                  </a:lnTo>
                  <a:lnTo>
                    <a:pt x="86606" y="13837"/>
                  </a:lnTo>
                  <a:lnTo>
                    <a:pt x="87602" y="14534"/>
                  </a:lnTo>
                  <a:lnTo>
                    <a:pt x="88572" y="15281"/>
                  </a:lnTo>
                  <a:lnTo>
                    <a:pt x="89543" y="16028"/>
                  </a:lnTo>
                  <a:lnTo>
                    <a:pt x="90514" y="16824"/>
                  </a:lnTo>
                  <a:lnTo>
                    <a:pt x="91434" y="17645"/>
                  </a:lnTo>
                  <a:lnTo>
                    <a:pt x="91434" y="17645"/>
                  </a:lnTo>
                  <a:lnTo>
                    <a:pt x="90389" y="16475"/>
                  </a:lnTo>
                  <a:lnTo>
                    <a:pt x="89294" y="15331"/>
                  </a:lnTo>
                  <a:lnTo>
                    <a:pt x="88149" y="14236"/>
                  </a:lnTo>
                  <a:lnTo>
                    <a:pt x="86980" y="13166"/>
                  </a:lnTo>
                  <a:lnTo>
                    <a:pt x="86980" y="13166"/>
                  </a:lnTo>
                  <a:lnTo>
                    <a:pt x="86059" y="12369"/>
                  </a:lnTo>
                  <a:lnTo>
                    <a:pt x="85088" y="11573"/>
                  </a:lnTo>
                  <a:lnTo>
                    <a:pt x="84118" y="10801"/>
                  </a:lnTo>
                  <a:lnTo>
                    <a:pt x="83147" y="10080"/>
                  </a:lnTo>
                  <a:lnTo>
                    <a:pt x="82152" y="9358"/>
                  </a:lnTo>
                  <a:lnTo>
                    <a:pt x="81156" y="8686"/>
                  </a:lnTo>
                  <a:lnTo>
                    <a:pt x="80136" y="8014"/>
                  </a:lnTo>
                  <a:lnTo>
                    <a:pt x="79115" y="7392"/>
                  </a:lnTo>
                  <a:lnTo>
                    <a:pt x="78070" y="6795"/>
                  </a:lnTo>
                  <a:lnTo>
                    <a:pt x="77025" y="6197"/>
                  </a:lnTo>
                  <a:lnTo>
                    <a:pt x="75955" y="5650"/>
                  </a:lnTo>
                  <a:lnTo>
                    <a:pt x="74885" y="5127"/>
                  </a:lnTo>
                  <a:lnTo>
                    <a:pt x="73815" y="4629"/>
                  </a:lnTo>
                  <a:lnTo>
                    <a:pt x="72744" y="4157"/>
                  </a:lnTo>
                  <a:lnTo>
                    <a:pt x="71649" y="3709"/>
                  </a:lnTo>
                  <a:lnTo>
                    <a:pt x="70554" y="3286"/>
                  </a:lnTo>
                  <a:lnTo>
                    <a:pt x="69435" y="2887"/>
                  </a:lnTo>
                  <a:lnTo>
                    <a:pt x="68315" y="2514"/>
                  </a:lnTo>
                  <a:lnTo>
                    <a:pt x="67195" y="2166"/>
                  </a:lnTo>
                  <a:lnTo>
                    <a:pt x="66075" y="1842"/>
                  </a:lnTo>
                  <a:lnTo>
                    <a:pt x="64955" y="1543"/>
                  </a:lnTo>
                  <a:lnTo>
                    <a:pt x="63810" y="1295"/>
                  </a:lnTo>
                  <a:lnTo>
                    <a:pt x="62690" y="1046"/>
                  </a:lnTo>
                  <a:lnTo>
                    <a:pt x="61545" y="822"/>
                  </a:lnTo>
                  <a:lnTo>
                    <a:pt x="60401" y="623"/>
                  </a:lnTo>
                  <a:lnTo>
                    <a:pt x="59256" y="473"/>
                  </a:lnTo>
                  <a:lnTo>
                    <a:pt x="58086" y="324"/>
                  </a:lnTo>
                  <a:lnTo>
                    <a:pt x="56941" y="224"/>
                  </a:lnTo>
                  <a:lnTo>
                    <a:pt x="55797" y="125"/>
                  </a:lnTo>
                  <a:lnTo>
                    <a:pt x="54627" y="50"/>
                  </a:lnTo>
                  <a:lnTo>
                    <a:pt x="53482" y="25"/>
                  </a:lnTo>
                  <a:lnTo>
                    <a:pt x="523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836;p67">
              <a:extLst>
                <a:ext uri="{FF2B5EF4-FFF2-40B4-BE49-F238E27FC236}">
                  <a16:creationId xmlns:a16="http://schemas.microsoft.com/office/drawing/2014/main" id="{610CE7C0-1C55-E4DC-846D-D44253525F0D}"/>
                </a:ext>
              </a:extLst>
            </p:cNvPr>
            <p:cNvSpPr/>
            <p:nvPr/>
          </p:nvSpPr>
          <p:spPr>
            <a:xfrm>
              <a:off x="1233136" y="2771713"/>
              <a:ext cx="689152" cy="910407"/>
            </a:xfrm>
            <a:custGeom>
              <a:avLst/>
              <a:gdLst/>
              <a:ahLst/>
              <a:cxnLst/>
              <a:rect l="l" t="t" r="r" b="b"/>
              <a:pathLst>
                <a:path w="48755" h="64408" extrusionOk="0">
                  <a:moveTo>
                    <a:pt x="25833" y="17869"/>
                  </a:moveTo>
                  <a:lnTo>
                    <a:pt x="26655" y="17894"/>
                  </a:lnTo>
                  <a:lnTo>
                    <a:pt x="27401" y="17944"/>
                  </a:lnTo>
                  <a:lnTo>
                    <a:pt x="28098" y="18043"/>
                  </a:lnTo>
                  <a:lnTo>
                    <a:pt x="28720" y="18168"/>
                  </a:lnTo>
                  <a:lnTo>
                    <a:pt x="29268" y="18342"/>
                  </a:lnTo>
                  <a:lnTo>
                    <a:pt x="29766" y="18541"/>
                  </a:lnTo>
                  <a:lnTo>
                    <a:pt x="29990" y="18665"/>
                  </a:lnTo>
                  <a:lnTo>
                    <a:pt x="30214" y="18790"/>
                  </a:lnTo>
                  <a:lnTo>
                    <a:pt x="30413" y="18914"/>
                  </a:lnTo>
                  <a:lnTo>
                    <a:pt x="30587" y="19064"/>
                  </a:lnTo>
                  <a:lnTo>
                    <a:pt x="30910" y="19387"/>
                  </a:lnTo>
                  <a:lnTo>
                    <a:pt x="31184" y="19760"/>
                  </a:lnTo>
                  <a:lnTo>
                    <a:pt x="31433" y="20134"/>
                  </a:lnTo>
                  <a:lnTo>
                    <a:pt x="31632" y="20557"/>
                  </a:lnTo>
                  <a:lnTo>
                    <a:pt x="31781" y="20980"/>
                  </a:lnTo>
                  <a:lnTo>
                    <a:pt x="31881" y="21428"/>
                  </a:lnTo>
                  <a:lnTo>
                    <a:pt x="31956" y="21876"/>
                  </a:lnTo>
                  <a:lnTo>
                    <a:pt x="31956" y="22349"/>
                  </a:lnTo>
                  <a:lnTo>
                    <a:pt x="31956" y="22846"/>
                  </a:lnTo>
                  <a:lnTo>
                    <a:pt x="31906" y="23319"/>
                  </a:lnTo>
                  <a:lnTo>
                    <a:pt x="31806" y="23792"/>
                  </a:lnTo>
                  <a:lnTo>
                    <a:pt x="31657" y="24240"/>
                  </a:lnTo>
                  <a:lnTo>
                    <a:pt x="31458" y="24663"/>
                  </a:lnTo>
                  <a:lnTo>
                    <a:pt x="31209" y="25086"/>
                  </a:lnTo>
                  <a:lnTo>
                    <a:pt x="30910" y="25459"/>
                  </a:lnTo>
                  <a:lnTo>
                    <a:pt x="30587" y="25808"/>
                  </a:lnTo>
                  <a:lnTo>
                    <a:pt x="30413" y="25957"/>
                  </a:lnTo>
                  <a:lnTo>
                    <a:pt x="30214" y="26107"/>
                  </a:lnTo>
                  <a:lnTo>
                    <a:pt x="29990" y="26231"/>
                  </a:lnTo>
                  <a:lnTo>
                    <a:pt x="29766" y="26355"/>
                  </a:lnTo>
                  <a:lnTo>
                    <a:pt x="29517" y="26455"/>
                  </a:lnTo>
                  <a:lnTo>
                    <a:pt x="29268" y="26555"/>
                  </a:lnTo>
                  <a:lnTo>
                    <a:pt x="28695" y="26729"/>
                  </a:lnTo>
                  <a:lnTo>
                    <a:pt x="28048" y="26853"/>
                  </a:lnTo>
                  <a:lnTo>
                    <a:pt x="27352" y="26953"/>
                  </a:lnTo>
                  <a:lnTo>
                    <a:pt x="26580" y="27002"/>
                  </a:lnTo>
                  <a:lnTo>
                    <a:pt x="25734" y="27027"/>
                  </a:lnTo>
                  <a:lnTo>
                    <a:pt x="19263" y="27027"/>
                  </a:lnTo>
                  <a:lnTo>
                    <a:pt x="19263" y="17869"/>
                  </a:lnTo>
                  <a:close/>
                  <a:moveTo>
                    <a:pt x="26804" y="36186"/>
                  </a:moveTo>
                  <a:lnTo>
                    <a:pt x="27750" y="36211"/>
                  </a:lnTo>
                  <a:lnTo>
                    <a:pt x="28621" y="36285"/>
                  </a:lnTo>
                  <a:lnTo>
                    <a:pt x="29417" y="36385"/>
                  </a:lnTo>
                  <a:lnTo>
                    <a:pt x="30139" y="36509"/>
                  </a:lnTo>
                  <a:lnTo>
                    <a:pt x="30786" y="36708"/>
                  </a:lnTo>
                  <a:lnTo>
                    <a:pt x="31085" y="36808"/>
                  </a:lnTo>
                  <a:lnTo>
                    <a:pt x="31358" y="36932"/>
                  </a:lnTo>
                  <a:lnTo>
                    <a:pt x="31632" y="37057"/>
                  </a:lnTo>
                  <a:lnTo>
                    <a:pt x="31856" y="37181"/>
                  </a:lnTo>
                  <a:lnTo>
                    <a:pt x="32080" y="37330"/>
                  </a:lnTo>
                  <a:lnTo>
                    <a:pt x="32279" y="37480"/>
                  </a:lnTo>
                  <a:lnTo>
                    <a:pt x="32652" y="37828"/>
                  </a:lnTo>
                  <a:lnTo>
                    <a:pt x="32976" y="38202"/>
                  </a:lnTo>
                  <a:lnTo>
                    <a:pt x="33250" y="38600"/>
                  </a:lnTo>
                  <a:lnTo>
                    <a:pt x="33474" y="39023"/>
                  </a:lnTo>
                  <a:lnTo>
                    <a:pt x="33648" y="39471"/>
                  </a:lnTo>
                  <a:lnTo>
                    <a:pt x="33772" y="39944"/>
                  </a:lnTo>
                  <a:lnTo>
                    <a:pt x="33847" y="40416"/>
                  </a:lnTo>
                  <a:lnTo>
                    <a:pt x="33847" y="40914"/>
                  </a:lnTo>
                  <a:lnTo>
                    <a:pt x="33872" y="41188"/>
                  </a:lnTo>
                  <a:lnTo>
                    <a:pt x="33847" y="41437"/>
                  </a:lnTo>
                  <a:lnTo>
                    <a:pt x="33822" y="41711"/>
                  </a:lnTo>
                  <a:lnTo>
                    <a:pt x="33797" y="41959"/>
                  </a:lnTo>
                  <a:lnTo>
                    <a:pt x="33673" y="42457"/>
                  </a:lnTo>
                  <a:lnTo>
                    <a:pt x="33499" y="42955"/>
                  </a:lnTo>
                  <a:lnTo>
                    <a:pt x="33275" y="43428"/>
                  </a:lnTo>
                  <a:lnTo>
                    <a:pt x="32976" y="43851"/>
                  </a:lnTo>
                  <a:lnTo>
                    <a:pt x="32827" y="44050"/>
                  </a:lnTo>
                  <a:lnTo>
                    <a:pt x="32652" y="44249"/>
                  </a:lnTo>
                  <a:lnTo>
                    <a:pt x="32478" y="44448"/>
                  </a:lnTo>
                  <a:lnTo>
                    <a:pt x="32279" y="44622"/>
                  </a:lnTo>
                  <a:lnTo>
                    <a:pt x="32055" y="44796"/>
                  </a:lnTo>
                  <a:lnTo>
                    <a:pt x="31831" y="44946"/>
                  </a:lnTo>
                  <a:lnTo>
                    <a:pt x="31607" y="45095"/>
                  </a:lnTo>
                  <a:lnTo>
                    <a:pt x="31333" y="45220"/>
                  </a:lnTo>
                  <a:lnTo>
                    <a:pt x="31060" y="45344"/>
                  </a:lnTo>
                  <a:lnTo>
                    <a:pt x="30761" y="45444"/>
                  </a:lnTo>
                  <a:lnTo>
                    <a:pt x="30462" y="45568"/>
                  </a:lnTo>
                  <a:lnTo>
                    <a:pt x="30139" y="45643"/>
                  </a:lnTo>
                  <a:lnTo>
                    <a:pt x="29417" y="45792"/>
                  </a:lnTo>
                  <a:lnTo>
                    <a:pt x="28621" y="45892"/>
                  </a:lnTo>
                  <a:lnTo>
                    <a:pt x="27775" y="45966"/>
                  </a:lnTo>
                  <a:lnTo>
                    <a:pt x="26854" y="45991"/>
                  </a:lnTo>
                  <a:lnTo>
                    <a:pt x="19263" y="45991"/>
                  </a:lnTo>
                  <a:lnTo>
                    <a:pt x="19263" y="36186"/>
                  </a:lnTo>
                  <a:close/>
                  <a:moveTo>
                    <a:pt x="11748" y="0"/>
                  </a:moveTo>
                  <a:lnTo>
                    <a:pt x="11748" y="8113"/>
                  </a:lnTo>
                  <a:lnTo>
                    <a:pt x="1" y="8113"/>
                  </a:lnTo>
                  <a:lnTo>
                    <a:pt x="1" y="17869"/>
                  </a:lnTo>
                  <a:lnTo>
                    <a:pt x="4232" y="17869"/>
                  </a:lnTo>
                  <a:lnTo>
                    <a:pt x="4232" y="46539"/>
                  </a:lnTo>
                  <a:lnTo>
                    <a:pt x="1" y="46539"/>
                  </a:lnTo>
                  <a:lnTo>
                    <a:pt x="1" y="56319"/>
                  </a:lnTo>
                  <a:lnTo>
                    <a:pt x="11748" y="56319"/>
                  </a:lnTo>
                  <a:lnTo>
                    <a:pt x="11748" y="64407"/>
                  </a:lnTo>
                  <a:lnTo>
                    <a:pt x="17148" y="64407"/>
                  </a:lnTo>
                  <a:lnTo>
                    <a:pt x="17148" y="56319"/>
                  </a:lnTo>
                  <a:lnTo>
                    <a:pt x="23842" y="56319"/>
                  </a:lnTo>
                  <a:lnTo>
                    <a:pt x="23842" y="64407"/>
                  </a:lnTo>
                  <a:lnTo>
                    <a:pt x="29268" y="64407"/>
                  </a:lnTo>
                  <a:lnTo>
                    <a:pt x="29268" y="56319"/>
                  </a:lnTo>
                  <a:lnTo>
                    <a:pt x="29940" y="56319"/>
                  </a:lnTo>
                  <a:lnTo>
                    <a:pt x="31607" y="56220"/>
                  </a:lnTo>
                  <a:lnTo>
                    <a:pt x="33299" y="56070"/>
                  </a:lnTo>
                  <a:lnTo>
                    <a:pt x="34942" y="55896"/>
                  </a:lnTo>
                  <a:lnTo>
                    <a:pt x="36609" y="55647"/>
                  </a:lnTo>
                  <a:lnTo>
                    <a:pt x="37530" y="55523"/>
                  </a:lnTo>
                  <a:lnTo>
                    <a:pt x="38376" y="55373"/>
                  </a:lnTo>
                  <a:lnTo>
                    <a:pt x="39173" y="55199"/>
                  </a:lnTo>
                  <a:lnTo>
                    <a:pt x="39919" y="55025"/>
                  </a:lnTo>
                  <a:lnTo>
                    <a:pt x="40591" y="54826"/>
                  </a:lnTo>
                  <a:lnTo>
                    <a:pt x="41213" y="54577"/>
                  </a:lnTo>
                  <a:lnTo>
                    <a:pt x="41786" y="54353"/>
                  </a:lnTo>
                  <a:lnTo>
                    <a:pt x="42284" y="54079"/>
                  </a:lnTo>
                  <a:lnTo>
                    <a:pt x="43005" y="53631"/>
                  </a:lnTo>
                  <a:lnTo>
                    <a:pt x="43702" y="53134"/>
                  </a:lnTo>
                  <a:lnTo>
                    <a:pt x="44349" y="52611"/>
                  </a:lnTo>
                  <a:lnTo>
                    <a:pt x="44971" y="52039"/>
                  </a:lnTo>
                  <a:lnTo>
                    <a:pt x="45544" y="51416"/>
                  </a:lnTo>
                  <a:lnTo>
                    <a:pt x="46091" y="50769"/>
                  </a:lnTo>
                  <a:lnTo>
                    <a:pt x="46589" y="50072"/>
                  </a:lnTo>
                  <a:lnTo>
                    <a:pt x="47037" y="49351"/>
                  </a:lnTo>
                  <a:lnTo>
                    <a:pt x="47460" y="48554"/>
                  </a:lnTo>
                  <a:lnTo>
                    <a:pt x="47808" y="47758"/>
                  </a:lnTo>
                  <a:lnTo>
                    <a:pt x="48107" y="46937"/>
                  </a:lnTo>
                  <a:lnTo>
                    <a:pt x="48356" y="46091"/>
                  </a:lnTo>
                  <a:lnTo>
                    <a:pt x="48530" y="45244"/>
                  </a:lnTo>
                  <a:lnTo>
                    <a:pt x="48679" y="44373"/>
                  </a:lnTo>
                  <a:lnTo>
                    <a:pt x="48729" y="43477"/>
                  </a:lnTo>
                  <a:lnTo>
                    <a:pt x="48754" y="42606"/>
                  </a:lnTo>
                  <a:lnTo>
                    <a:pt x="48754" y="42034"/>
                  </a:lnTo>
                  <a:lnTo>
                    <a:pt x="48729" y="41487"/>
                  </a:lnTo>
                  <a:lnTo>
                    <a:pt x="48679" y="40939"/>
                  </a:lnTo>
                  <a:lnTo>
                    <a:pt x="48605" y="40392"/>
                  </a:lnTo>
                  <a:lnTo>
                    <a:pt x="48530" y="39869"/>
                  </a:lnTo>
                  <a:lnTo>
                    <a:pt x="48431" y="39371"/>
                  </a:lnTo>
                  <a:lnTo>
                    <a:pt x="48306" y="38873"/>
                  </a:lnTo>
                  <a:lnTo>
                    <a:pt x="48157" y="38401"/>
                  </a:lnTo>
                  <a:lnTo>
                    <a:pt x="48008" y="37928"/>
                  </a:lnTo>
                  <a:lnTo>
                    <a:pt x="47833" y="37455"/>
                  </a:lnTo>
                  <a:lnTo>
                    <a:pt x="47609" y="37007"/>
                  </a:lnTo>
                  <a:lnTo>
                    <a:pt x="47410" y="36584"/>
                  </a:lnTo>
                  <a:lnTo>
                    <a:pt x="47161" y="36161"/>
                  </a:lnTo>
                  <a:lnTo>
                    <a:pt x="46913" y="35738"/>
                  </a:lnTo>
                  <a:lnTo>
                    <a:pt x="46639" y="35340"/>
                  </a:lnTo>
                  <a:lnTo>
                    <a:pt x="46340" y="34966"/>
                  </a:lnTo>
                  <a:lnTo>
                    <a:pt x="46017" y="34593"/>
                  </a:lnTo>
                  <a:lnTo>
                    <a:pt x="45668" y="34220"/>
                  </a:lnTo>
                  <a:lnTo>
                    <a:pt x="45320" y="33871"/>
                  </a:lnTo>
                  <a:lnTo>
                    <a:pt x="44946" y="33548"/>
                  </a:lnTo>
                  <a:lnTo>
                    <a:pt x="44523" y="33224"/>
                  </a:lnTo>
                  <a:lnTo>
                    <a:pt x="44100" y="32926"/>
                  </a:lnTo>
                  <a:lnTo>
                    <a:pt x="43652" y="32652"/>
                  </a:lnTo>
                  <a:lnTo>
                    <a:pt x="43204" y="32353"/>
                  </a:lnTo>
                  <a:lnTo>
                    <a:pt x="42707" y="32104"/>
                  </a:lnTo>
                  <a:lnTo>
                    <a:pt x="42184" y="31855"/>
                  </a:lnTo>
                  <a:lnTo>
                    <a:pt x="41661" y="31631"/>
                  </a:lnTo>
                  <a:lnTo>
                    <a:pt x="41114" y="31407"/>
                  </a:lnTo>
                  <a:lnTo>
                    <a:pt x="40542" y="31208"/>
                  </a:lnTo>
                  <a:lnTo>
                    <a:pt x="39944" y="31009"/>
                  </a:lnTo>
                  <a:lnTo>
                    <a:pt x="39322" y="30835"/>
                  </a:lnTo>
                  <a:lnTo>
                    <a:pt x="38675" y="30661"/>
                  </a:lnTo>
                  <a:lnTo>
                    <a:pt x="39422" y="30412"/>
                  </a:lnTo>
                  <a:lnTo>
                    <a:pt x="40143" y="30113"/>
                  </a:lnTo>
                  <a:lnTo>
                    <a:pt x="40815" y="29790"/>
                  </a:lnTo>
                  <a:lnTo>
                    <a:pt x="41487" y="29392"/>
                  </a:lnTo>
                  <a:lnTo>
                    <a:pt x="42134" y="28969"/>
                  </a:lnTo>
                  <a:lnTo>
                    <a:pt x="42756" y="28496"/>
                  </a:lnTo>
                  <a:lnTo>
                    <a:pt x="43329" y="27998"/>
                  </a:lnTo>
                  <a:lnTo>
                    <a:pt x="43876" y="27450"/>
                  </a:lnTo>
                  <a:lnTo>
                    <a:pt x="44200" y="27052"/>
                  </a:lnTo>
                  <a:lnTo>
                    <a:pt x="44499" y="26654"/>
                  </a:lnTo>
                  <a:lnTo>
                    <a:pt x="44797" y="26256"/>
                  </a:lnTo>
                  <a:lnTo>
                    <a:pt x="45046" y="25833"/>
                  </a:lnTo>
                  <a:lnTo>
                    <a:pt x="45295" y="25385"/>
                  </a:lnTo>
                  <a:lnTo>
                    <a:pt x="45519" y="24937"/>
                  </a:lnTo>
                  <a:lnTo>
                    <a:pt x="45718" y="24489"/>
                  </a:lnTo>
                  <a:lnTo>
                    <a:pt x="45892" y="24016"/>
                  </a:lnTo>
                  <a:lnTo>
                    <a:pt x="46066" y="23568"/>
                  </a:lnTo>
                  <a:lnTo>
                    <a:pt x="46191" y="23070"/>
                  </a:lnTo>
                  <a:lnTo>
                    <a:pt x="46315" y="22598"/>
                  </a:lnTo>
                  <a:lnTo>
                    <a:pt x="46415" y="22100"/>
                  </a:lnTo>
                  <a:lnTo>
                    <a:pt x="46465" y="21602"/>
                  </a:lnTo>
                  <a:lnTo>
                    <a:pt x="46514" y="21104"/>
                  </a:lnTo>
                  <a:lnTo>
                    <a:pt x="46539" y="20607"/>
                  </a:lnTo>
                  <a:lnTo>
                    <a:pt x="46539" y="20109"/>
                  </a:lnTo>
                  <a:lnTo>
                    <a:pt x="46539" y="19512"/>
                  </a:lnTo>
                  <a:lnTo>
                    <a:pt x="46514" y="18889"/>
                  </a:lnTo>
                  <a:lnTo>
                    <a:pt x="46440" y="18292"/>
                  </a:lnTo>
                  <a:lnTo>
                    <a:pt x="46340" y="17695"/>
                  </a:lnTo>
                  <a:lnTo>
                    <a:pt x="46191" y="17122"/>
                  </a:lnTo>
                  <a:lnTo>
                    <a:pt x="46042" y="16550"/>
                  </a:lnTo>
                  <a:lnTo>
                    <a:pt x="45842" y="15978"/>
                  </a:lnTo>
                  <a:lnTo>
                    <a:pt x="45618" y="15405"/>
                  </a:lnTo>
                  <a:lnTo>
                    <a:pt x="45370" y="14883"/>
                  </a:lnTo>
                  <a:lnTo>
                    <a:pt x="45096" y="14335"/>
                  </a:lnTo>
                  <a:lnTo>
                    <a:pt x="44772" y="13837"/>
                  </a:lnTo>
                  <a:lnTo>
                    <a:pt x="44424" y="13340"/>
                  </a:lnTo>
                  <a:lnTo>
                    <a:pt x="44075" y="12867"/>
                  </a:lnTo>
                  <a:lnTo>
                    <a:pt x="43677" y="12394"/>
                  </a:lnTo>
                  <a:lnTo>
                    <a:pt x="43254" y="11946"/>
                  </a:lnTo>
                  <a:lnTo>
                    <a:pt x="42806" y="11548"/>
                  </a:lnTo>
                  <a:lnTo>
                    <a:pt x="42333" y="11125"/>
                  </a:lnTo>
                  <a:lnTo>
                    <a:pt x="41836" y="10727"/>
                  </a:lnTo>
                  <a:lnTo>
                    <a:pt x="41313" y="10378"/>
                  </a:lnTo>
                  <a:lnTo>
                    <a:pt x="40741" y="10030"/>
                  </a:lnTo>
                  <a:lnTo>
                    <a:pt x="40168" y="9731"/>
                  </a:lnTo>
                  <a:lnTo>
                    <a:pt x="39571" y="9457"/>
                  </a:lnTo>
                  <a:lnTo>
                    <a:pt x="38924" y="9184"/>
                  </a:lnTo>
                  <a:lnTo>
                    <a:pt x="38277" y="8960"/>
                  </a:lnTo>
                  <a:lnTo>
                    <a:pt x="37580" y="8760"/>
                  </a:lnTo>
                  <a:lnTo>
                    <a:pt x="36883" y="8586"/>
                  </a:lnTo>
                  <a:lnTo>
                    <a:pt x="36161" y="8437"/>
                  </a:lnTo>
                  <a:lnTo>
                    <a:pt x="35390" y="8313"/>
                  </a:lnTo>
                  <a:lnTo>
                    <a:pt x="34618" y="8238"/>
                  </a:lnTo>
                  <a:lnTo>
                    <a:pt x="33797" y="8163"/>
                  </a:lnTo>
                  <a:lnTo>
                    <a:pt x="32976" y="8113"/>
                  </a:lnTo>
                  <a:lnTo>
                    <a:pt x="29268" y="8113"/>
                  </a:lnTo>
                  <a:lnTo>
                    <a:pt x="29268" y="0"/>
                  </a:lnTo>
                  <a:lnTo>
                    <a:pt x="23842" y="0"/>
                  </a:lnTo>
                  <a:lnTo>
                    <a:pt x="23842" y="8113"/>
                  </a:lnTo>
                  <a:lnTo>
                    <a:pt x="17148" y="8113"/>
                  </a:lnTo>
                  <a:lnTo>
                    <a:pt x="17148" y="0"/>
                  </a:lnTo>
                  <a:close/>
                </a:path>
              </a:pathLst>
            </a:custGeom>
            <a:solidFill>
              <a:srgbClr val="DA9A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837;p67">
              <a:extLst>
                <a:ext uri="{FF2B5EF4-FFF2-40B4-BE49-F238E27FC236}">
                  <a16:creationId xmlns:a16="http://schemas.microsoft.com/office/drawing/2014/main" id="{B5AB8CB0-8C7D-29FB-00B8-49631A76122D}"/>
                </a:ext>
              </a:extLst>
            </p:cNvPr>
            <p:cNvSpPr/>
            <p:nvPr/>
          </p:nvSpPr>
          <p:spPr>
            <a:xfrm>
              <a:off x="1505418" y="3283188"/>
              <a:ext cx="206498" cy="138622"/>
            </a:xfrm>
            <a:custGeom>
              <a:avLst/>
              <a:gdLst/>
              <a:ahLst/>
              <a:cxnLst/>
              <a:rect l="l" t="t" r="r" b="b"/>
              <a:pathLst>
                <a:path w="14609" h="9807" fill="none" extrusionOk="0">
                  <a:moveTo>
                    <a:pt x="0" y="9806"/>
                  </a:moveTo>
                  <a:lnTo>
                    <a:pt x="0" y="1"/>
                  </a:lnTo>
                  <a:lnTo>
                    <a:pt x="7541" y="1"/>
                  </a:lnTo>
                  <a:lnTo>
                    <a:pt x="7541" y="1"/>
                  </a:lnTo>
                  <a:lnTo>
                    <a:pt x="8487" y="26"/>
                  </a:lnTo>
                  <a:lnTo>
                    <a:pt x="9358" y="100"/>
                  </a:lnTo>
                  <a:lnTo>
                    <a:pt x="10154" y="200"/>
                  </a:lnTo>
                  <a:lnTo>
                    <a:pt x="10876" y="324"/>
                  </a:lnTo>
                  <a:lnTo>
                    <a:pt x="11523" y="523"/>
                  </a:lnTo>
                  <a:lnTo>
                    <a:pt x="11822" y="623"/>
                  </a:lnTo>
                  <a:lnTo>
                    <a:pt x="12095" y="747"/>
                  </a:lnTo>
                  <a:lnTo>
                    <a:pt x="12369" y="872"/>
                  </a:lnTo>
                  <a:lnTo>
                    <a:pt x="12593" y="996"/>
                  </a:lnTo>
                  <a:lnTo>
                    <a:pt x="12817" y="1145"/>
                  </a:lnTo>
                  <a:lnTo>
                    <a:pt x="13016" y="1295"/>
                  </a:lnTo>
                  <a:lnTo>
                    <a:pt x="13016" y="1295"/>
                  </a:lnTo>
                  <a:lnTo>
                    <a:pt x="13389" y="1643"/>
                  </a:lnTo>
                  <a:lnTo>
                    <a:pt x="13713" y="2017"/>
                  </a:lnTo>
                  <a:lnTo>
                    <a:pt x="13987" y="2415"/>
                  </a:lnTo>
                  <a:lnTo>
                    <a:pt x="14211" y="2838"/>
                  </a:lnTo>
                  <a:lnTo>
                    <a:pt x="14385" y="3286"/>
                  </a:lnTo>
                  <a:lnTo>
                    <a:pt x="14509" y="3759"/>
                  </a:lnTo>
                  <a:lnTo>
                    <a:pt x="14584" y="4231"/>
                  </a:lnTo>
                  <a:lnTo>
                    <a:pt x="14584" y="4729"/>
                  </a:lnTo>
                  <a:lnTo>
                    <a:pt x="14584" y="4729"/>
                  </a:lnTo>
                  <a:lnTo>
                    <a:pt x="14609" y="5003"/>
                  </a:lnTo>
                  <a:lnTo>
                    <a:pt x="14584" y="5252"/>
                  </a:lnTo>
                  <a:lnTo>
                    <a:pt x="14559" y="5526"/>
                  </a:lnTo>
                  <a:lnTo>
                    <a:pt x="14534" y="5774"/>
                  </a:lnTo>
                  <a:lnTo>
                    <a:pt x="14410" y="6272"/>
                  </a:lnTo>
                  <a:lnTo>
                    <a:pt x="14236" y="6770"/>
                  </a:lnTo>
                  <a:lnTo>
                    <a:pt x="14012" y="7243"/>
                  </a:lnTo>
                  <a:lnTo>
                    <a:pt x="13713" y="7666"/>
                  </a:lnTo>
                  <a:lnTo>
                    <a:pt x="13564" y="7865"/>
                  </a:lnTo>
                  <a:lnTo>
                    <a:pt x="13389" y="8064"/>
                  </a:lnTo>
                  <a:lnTo>
                    <a:pt x="13215" y="8263"/>
                  </a:lnTo>
                  <a:lnTo>
                    <a:pt x="13016" y="8437"/>
                  </a:lnTo>
                  <a:lnTo>
                    <a:pt x="13016" y="8437"/>
                  </a:lnTo>
                  <a:lnTo>
                    <a:pt x="12792" y="8611"/>
                  </a:lnTo>
                  <a:lnTo>
                    <a:pt x="12568" y="8761"/>
                  </a:lnTo>
                  <a:lnTo>
                    <a:pt x="12344" y="8910"/>
                  </a:lnTo>
                  <a:lnTo>
                    <a:pt x="12070" y="9035"/>
                  </a:lnTo>
                  <a:lnTo>
                    <a:pt x="11797" y="9159"/>
                  </a:lnTo>
                  <a:lnTo>
                    <a:pt x="11498" y="9259"/>
                  </a:lnTo>
                  <a:lnTo>
                    <a:pt x="11199" y="9383"/>
                  </a:lnTo>
                  <a:lnTo>
                    <a:pt x="10876" y="9458"/>
                  </a:lnTo>
                  <a:lnTo>
                    <a:pt x="10154" y="9607"/>
                  </a:lnTo>
                  <a:lnTo>
                    <a:pt x="9358" y="9707"/>
                  </a:lnTo>
                  <a:lnTo>
                    <a:pt x="8512" y="9781"/>
                  </a:lnTo>
                  <a:lnTo>
                    <a:pt x="7591" y="9806"/>
                  </a:lnTo>
                  <a:lnTo>
                    <a:pt x="0" y="98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838;p67">
              <a:extLst>
                <a:ext uri="{FF2B5EF4-FFF2-40B4-BE49-F238E27FC236}">
                  <a16:creationId xmlns:a16="http://schemas.microsoft.com/office/drawing/2014/main" id="{3B32423A-0FCA-CEA4-D646-DF11AC7E99AC}"/>
                </a:ext>
              </a:extLst>
            </p:cNvPr>
            <p:cNvSpPr/>
            <p:nvPr/>
          </p:nvSpPr>
          <p:spPr>
            <a:xfrm>
              <a:off x="1505418" y="3024291"/>
              <a:ext cx="179416" cy="129462"/>
            </a:xfrm>
            <a:custGeom>
              <a:avLst/>
              <a:gdLst/>
              <a:ahLst/>
              <a:cxnLst/>
              <a:rect l="l" t="t" r="r" b="b"/>
              <a:pathLst>
                <a:path w="12693" h="9159" fill="none" extrusionOk="0">
                  <a:moveTo>
                    <a:pt x="0" y="9158"/>
                  </a:moveTo>
                  <a:lnTo>
                    <a:pt x="0" y="0"/>
                  </a:lnTo>
                  <a:lnTo>
                    <a:pt x="6570" y="0"/>
                  </a:lnTo>
                  <a:lnTo>
                    <a:pt x="6570" y="0"/>
                  </a:lnTo>
                  <a:lnTo>
                    <a:pt x="7392" y="25"/>
                  </a:lnTo>
                  <a:lnTo>
                    <a:pt x="8138" y="75"/>
                  </a:lnTo>
                  <a:lnTo>
                    <a:pt x="8835" y="174"/>
                  </a:lnTo>
                  <a:lnTo>
                    <a:pt x="9457" y="299"/>
                  </a:lnTo>
                  <a:lnTo>
                    <a:pt x="10005" y="473"/>
                  </a:lnTo>
                  <a:lnTo>
                    <a:pt x="10503" y="672"/>
                  </a:lnTo>
                  <a:lnTo>
                    <a:pt x="10727" y="796"/>
                  </a:lnTo>
                  <a:lnTo>
                    <a:pt x="10951" y="921"/>
                  </a:lnTo>
                  <a:lnTo>
                    <a:pt x="11150" y="1045"/>
                  </a:lnTo>
                  <a:lnTo>
                    <a:pt x="11324" y="1195"/>
                  </a:lnTo>
                  <a:lnTo>
                    <a:pt x="11324" y="1195"/>
                  </a:lnTo>
                  <a:lnTo>
                    <a:pt x="11647" y="1518"/>
                  </a:lnTo>
                  <a:lnTo>
                    <a:pt x="11921" y="1891"/>
                  </a:lnTo>
                  <a:lnTo>
                    <a:pt x="12170" y="2265"/>
                  </a:lnTo>
                  <a:lnTo>
                    <a:pt x="12369" y="2688"/>
                  </a:lnTo>
                  <a:lnTo>
                    <a:pt x="12518" y="3111"/>
                  </a:lnTo>
                  <a:lnTo>
                    <a:pt x="12618" y="3559"/>
                  </a:lnTo>
                  <a:lnTo>
                    <a:pt x="12693" y="4007"/>
                  </a:lnTo>
                  <a:lnTo>
                    <a:pt x="12693" y="4480"/>
                  </a:lnTo>
                  <a:lnTo>
                    <a:pt x="12693" y="4480"/>
                  </a:lnTo>
                  <a:lnTo>
                    <a:pt x="12693" y="4977"/>
                  </a:lnTo>
                  <a:lnTo>
                    <a:pt x="12643" y="5450"/>
                  </a:lnTo>
                  <a:lnTo>
                    <a:pt x="12543" y="5923"/>
                  </a:lnTo>
                  <a:lnTo>
                    <a:pt x="12394" y="6371"/>
                  </a:lnTo>
                  <a:lnTo>
                    <a:pt x="12195" y="6794"/>
                  </a:lnTo>
                  <a:lnTo>
                    <a:pt x="11946" y="7217"/>
                  </a:lnTo>
                  <a:lnTo>
                    <a:pt x="11647" y="7590"/>
                  </a:lnTo>
                  <a:lnTo>
                    <a:pt x="11324" y="7939"/>
                  </a:lnTo>
                  <a:lnTo>
                    <a:pt x="11324" y="7939"/>
                  </a:lnTo>
                  <a:lnTo>
                    <a:pt x="11150" y="8088"/>
                  </a:lnTo>
                  <a:lnTo>
                    <a:pt x="10951" y="8238"/>
                  </a:lnTo>
                  <a:lnTo>
                    <a:pt x="10727" y="8362"/>
                  </a:lnTo>
                  <a:lnTo>
                    <a:pt x="10503" y="8486"/>
                  </a:lnTo>
                  <a:lnTo>
                    <a:pt x="10254" y="8586"/>
                  </a:lnTo>
                  <a:lnTo>
                    <a:pt x="10005" y="8686"/>
                  </a:lnTo>
                  <a:lnTo>
                    <a:pt x="9432" y="8860"/>
                  </a:lnTo>
                  <a:lnTo>
                    <a:pt x="8785" y="8984"/>
                  </a:lnTo>
                  <a:lnTo>
                    <a:pt x="8089" y="9084"/>
                  </a:lnTo>
                  <a:lnTo>
                    <a:pt x="7317" y="9133"/>
                  </a:lnTo>
                  <a:lnTo>
                    <a:pt x="6471" y="9158"/>
                  </a:lnTo>
                  <a:lnTo>
                    <a:pt x="0" y="91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839;p67">
              <a:extLst>
                <a:ext uri="{FF2B5EF4-FFF2-40B4-BE49-F238E27FC236}">
                  <a16:creationId xmlns:a16="http://schemas.microsoft.com/office/drawing/2014/main" id="{07760DD1-110B-6AEE-04E1-2A20CC0D1BBA}"/>
                </a:ext>
              </a:extLst>
            </p:cNvPr>
            <p:cNvSpPr/>
            <p:nvPr/>
          </p:nvSpPr>
          <p:spPr>
            <a:xfrm>
              <a:off x="1233136" y="2771713"/>
              <a:ext cx="689152" cy="910407"/>
            </a:xfrm>
            <a:custGeom>
              <a:avLst/>
              <a:gdLst/>
              <a:ahLst/>
              <a:cxnLst/>
              <a:rect l="l" t="t" r="r" b="b"/>
              <a:pathLst>
                <a:path w="48755" h="64408" fill="none" extrusionOk="0">
                  <a:moveTo>
                    <a:pt x="29268" y="0"/>
                  </a:moveTo>
                  <a:lnTo>
                    <a:pt x="23842" y="0"/>
                  </a:lnTo>
                  <a:lnTo>
                    <a:pt x="23842" y="8113"/>
                  </a:lnTo>
                  <a:lnTo>
                    <a:pt x="17148" y="8113"/>
                  </a:lnTo>
                  <a:lnTo>
                    <a:pt x="17148" y="0"/>
                  </a:lnTo>
                  <a:lnTo>
                    <a:pt x="11748" y="0"/>
                  </a:lnTo>
                  <a:lnTo>
                    <a:pt x="11748" y="8113"/>
                  </a:lnTo>
                  <a:lnTo>
                    <a:pt x="1" y="8113"/>
                  </a:lnTo>
                  <a:lnTo>
                    <a:pt x="1" y="17869"/>
                  </a:lnTo>
                  <a:lnTo>
                    <a:pt x="4232" y="17869"/>
                  </a:lnTo>
                  <a:lnTo>
                    <a:pt x="4232" y="46539"/>
                  </a:lnTo>
                  <a:lnTo>
                    <a:pt x="1" y="46539"/>
                  </a:lnTo>
                  <a:lnTo>
                    <a:pt x="1" y="56319"/>
                  </a:lnTo>
                  <a:lnTo>
                    <a:pt x="11748" y="56319"/>
                  </a:lnTo>
                  <a:lnTo>
                    <a:pt x="11748" y="64407"/>
                  </a:lnTo>
                  <a:lnTo>
                    <a:pt x="17148" y="64407"/>
                  </a:lnTo>
                  <a:lnTo>
                    <a:pt x="17148" y="56319"/>
                  </a:lnTo>
                  <a:lnTo>
                    <a:pt x="23842" y="56319"/>
                  </a:lnTo>
                  <a:lnTo>
                    <a:pt x="23842" y="64407"/>
                  </a:lnTo>
                  <a:lnTo>
                    <a:pt x="29268" y="64407"/>
                  </a:lnTo>
                  <a:lnTo>
                    <a:pt x="29268" y="56319"/>
                  </a:lnTo>
                  <a:lnTo>
                    <a:pt x="29940" y="56319"/>
                  </a:lnTo>
                  <a:lnTo>
                    <a:pt x="29940" y="56319"/>
                  </a:lnTo>
                  <a:lnTo>
                    <a:pt x="31607" y="56220"/>
                  </a:lnTo>
                  <a:lnTo>
                    <a:pt x="33299" y="56070"/>
                  </a:lnTo>
                  <a:lnTo>
                    <a:pt x="34942" y="55896"/>
                  </a:lnTo>
                  <a:lnTo>
                    <a:pt x="36609" y="55647"/>
                  </a:lnTo>
                  <a:lnTo>
                    <a:pt x="36609" y="55647"/>
                  </a:lnTo>
                  <a:lnTo>
                    <a:pt x="37530" y="55523"/>
                  </a:lnTo>
                  <a:lnTo>
                    <a:pt x="38376" y="55373"/>
                  </a:lnTo>
                  <a:lnTo>
                    <a:pt x="39173" y="55199"/>
                  </a:lnTo>
                  <a:lnTo>
                    <a:pt x="39919" y="55025"/>
                  </a:lnTo>
                  <a:lnTo>
                    <a:pt x="40591" y="54826"/>
                  </a:lnTo>
                  <a:lnTo>
                    <a:pt x="41213" y="54577"/>
                  </a:lnTo>
                  <a:lnTo>
                    <a:pt x="41786" y="54353"/>
                  </a:lnTo>
                  <a:lnTo>
                    <a:pt x="42284" y="54079"/>
                  </a:lnTo>
                  <a:lnTo>
                    <a:pt x="42284" y="54079"/>
                  </a:lnTo>
                  <a:lnTo>
                    <a:pt x="43005" y="53631"/>
                  </a:lnTo>
                  <a:lnTo>
                    <a:pt x="43702" y="53134"/>
                  </a:lnTo>
                  <a:lnTo>
                    <a:pt x="44349" y="52611"/>
                  </a:lnTo>
                  <a:lnTo>
                    <a:pt x="44971" y="52039"/>
                  </a:lnTo>
                  <a:lnTo>
                    <a:pt x="45544" y="51416"/>
                  </a:lnTo>
                  <a:lnTo>
                    <a:pt x="46091" y="50769"/>
                  </a:lnTo>
                  <a:lnTo>
                    <a:pt x="46589" y="50072"/>
                  </a:lnTo>
                  <a:lnTo>
                    <a:pt x="47037" y="49351"/>
                  </a:lnTo>
                  <a:lnTo>
                    <a:pt x="47037" y="49351"/>
                  </a:lnTo>
                  <a:lnTo>
                    <a:pt x="47460" y="48554"/>
                  </a:lnTo>
                  <a:lnTo>
                    <a:pt x="47808" y="47758"/>
                  </a:lnTo>
                  <a:lnTo>
                    <a:pt x="48107" y="46937"/>
                  </a:lnTo>
                  <a:lnTo>
                    <a:pt x="48356" y="46091"/>
                  </a:lnTo>
                  <a:lnTo>
                    <a:pt x="48530" y="45244"/>
                  </a:lnTo>
                  <a:lnTo>
                    <a:pt x="48679" y="44373"/>
                  </a:lnTo>
                  <a:lnTo>
                    <a:pt x="48729" y="43477"/>
                  </a:lnTo>
                  <a:lnTo>
                    <a:pt x="48754" y="42606"/>
                  </a:lnTo>
                  <a:lnTo>
                    <a:pt x="48754" y="42606"/>
                  </a:lnTo>
                  <a:lnTo>
                    <a:pt x="48754" y="42034"/>
                  </a:lnTo>
                  <a:lnTo>
                    <a:pt x="48729" y="41487"/>
                  </a:lnTo>
                  <a:lnTo>
                    <a:pt x="48679" y="40939"/>
                  </a:lnTo>
                  <a:lnTo>
                    <a:pt x="48605" y="40392"/>
                  </a:lnTo>
                  <a:lnTo>
                    <a:pt x="48530" y="39869"/>
                  </a:lnTo>
                  <a:lnTo>
                    <a:pt x="48431" y="39371"/>
                  </a:lnTo>
                  <a:lnTo>
                    <a:pt x="48306" y="38873"/>
                  </a:lnTo>
                  <a:lnTo>
                    <a:pt x="48157" y="38401"/>
                  </a:lnTo>
                  <a:lnTo>
                    <a:pt x="48008" y="37928"/>
                  </a:lnTo>
                  <a:lnTo>
                    <a:pt x="47833" y="37455"/>
                  </a:lnTo>
                  <a:lnTo>
                    <a:pt x="47609" y="37007"/>
                  </a:lnTo>
                  <a:lnTo>
                    <a:pt x="47410" y="36584"/>
                  </a:lnTo>
                  <a:lnTo>
                    <a:pt x="47161" y="36161"/>
                  </a:lnTo>
                  <a:lnTo>
                    <a:pt x="46913" y="35738"/>
                  </a:lnTo>
                  <a:lnTo>
                    <a:pt x="46639" y="35340"/>
                  </a:lnTo>
                  <a:lnTo>
                    <a:pt x="46340" y="34966"/>
                  </a:lnTo>
                  <a:lnTo>
                    <a:pt x="46340" y="34966"/>
                  </a:lnTo>
                  <a:lnTo>
                    <a:pt x="46017" y="34593"/>
                  </a:lnTo>
                  <a:lnTo>
                    <a:pt x="45668" y="34220"/>
                  </a:lnTo>
                  <a:lnTo>
                    <a:pt x="45320" y="33871"/>
                  </a:lnTo>
                  <a:lnTo>
                    <a:pt x="44946" y="33548"/>
                  </a:lnTo>
                  <a:lnTo>
                    <a:pt x="44523" y="33224"/>
                  </a:lnTo>
                  <a:lnTo>
                    <a:pt x="44100" y="32926"/>
                  </a:lnTo>
                  <a:lnTo>
                    <a:pt x="43652" y="32652"/>
                  </a:lnTo>
                  <a:lnTo>
                    <a:pt x="43204" y="32353"/>
                  </a:lnTo>
                  <a:lnTo>
                    <a:pt x="42707" y="32104"/>
                  </a:lnTo>
                  <a:lnTo>
                    <a:pt x="42184" y="31855"/>
                  </a:lnTo>
                  <a:lnTo>
                    <a:pt x="41661" y="31631"/>
                  </a:lnTo>
                  <a:lnTo>
                    <a:pt x="41114" y="31407"/>
                  </a:lnTo>
                  <a:lnTo>
                    <a:pt x="40542" y="31208"/>
                  </a:lnTo>
                  <a:lnTo>
                    <a:pt x="39944" y="31009"/>
                  </a:lnTo>
                  <a:lnTo>
                    <a:pt x="39322" y="30835"/>
                  </a:lnTo>
                  <a:lnTo>
                    <a:pt x="38675" y="30661"/>
                  </a:lnTo>
                  <a:lnTo>
                    <a:pt x="38675" y="30661"/>
                  </a:lnTo>
                  <a:lnTo>
                    <a:pt x="39422" y="30412"/>
                  </a:lnTo>
                  <a:lnTo>
                    <a:pt x="40143" y="30113"/>
                  </a:lnTo>
                  <a:lnTo>
                    <a:pt x="40815" y="29790"/>
                  </a:lnTo>
                  <a:lnTo>
                    <a:pt x="41487" y="29392"/>
                  </a:lnTo>
                  <a:lnTo>
                    <a:pt x="42134" y="28969"/>
                  </a:lnTo>
                  <a:lnTo>
                    <a:pt x="42756" y="28496"/>
                  </a:lnTo>
                  <a:lnTo>
                    <a:pt x="43329" y="27998"/>
                  </a:lnTo>
                  <a:lnTo>
                    <a:pt x="43876" y="27450"/>
                  </a:lnTo>
                  <a:lnTo>
                    <a:pt x="43876" y="27450"/>
                  </a:lnTo>
                  <a:lnTo>
                    <a:pt x="44200" y="27052"/>
                  </a:lnTo>
                  <a:lnTo>
                    <a:pt x="44499" y="26654"/>
                  </a:lnTo>
                  <a:lnTo>
                    <a:pt x="44797" y="26256"/>
                  </a:lnTo>
                  <a:lnTo>
                    <a:pt x="45046" y="25833"/>
                  </a:lnTo>
                  <a:lnTo>
                    <a:pt x="45295" y="25385"/>
                  </a:lnTo>
                  <a:lnTo>
                    <a:pt x="45519" y="24937"/>
                  </a:lnTo>
                  <a:lnTo>
                    <a:pt x="45718" y="24489"/>
                  </a:lnTo>
                  <a:lnTo>
                    <a:pt x="45892" y="24016"/>
                  </a:lnTo>
                  <a:lnTo>
                    <a:pt x="46066" y="23568"/>
                  </a:lnTo>
                  <a:lnTo>
                    <a:pt x="46191" y="23070"/>
                  </a:lnTo>
                  <a:lnTo>
                    <a:pt x="46315" y="22598"/>
                  </a:lnTo>
                  <a:lnTo>
                    <a:pt x="46415" y="22100"/>
                  </a:lnTo>
                  <a:lnTo>
                    <a:pt x="46465" y="21602"/>
                  </a:lnTo>
                  <a:lnTo>
                    <a:pt x="46514" y="21104"/>
                  </a:lnTo>
                  <a:lnTo>
                    <a:pt x="46539" y="20607"/>
                  </a:lnTo>
                  <a:lnTo>
                    <a:pt x="46539" y="20109"/>
                  </a:lnTo>
                  <a:lnTo>
                    <a:pt x="46539" y="20109"/>
                  </a:lnTo>
                  <a:lnTo>
                    <a:pt x="46539" y="19512"/>
                  </a:lnTo>
                  <a:lnTo>
                    <a:pt x="46514" y="18889"/>
                  </a:lnTo>
                  <a:lnTo>
                    <a:pt x="46440" y="18292"/>
                  </a:lnTo>
                  <a:lnTo>
                    <a:pt x="46340" y="17695"/>
                  </a:lnTo>
                  <a:lnTo>
                    <a:pt x="46191" y="17122"/>
                  </a:lnTo>
                  <a:lnTo>
                    <a:pt x="46042" y="16550"/>
                  </a:lnTo>
                  <a:lnTo>
                    <a:pt x="45842" y="15978"/>
                  </a:lnTo>
                  <a:lnTo>
                    <a:pt x="45618" y="15405"/>
                  </a:lnTo>
                  <a:lnTo>
                    <a:pt x="45370" y="14883"/>
                  </a:lnTo>
                  <a:lnTo>
                    <a:pt x="45096" y="14335"/>
                  </a:lnTo>
                  <a:lnTo>
                    <a:pt x="44772" y="13837"/>
                  </a:lnTo>
                  <a:lnTo>
                    <a:pt x="44424" y="13340"/>
                  </a:lnTo>
                  <a:lnTo>
                    <a:pt x="44075" y="12867"/>
                  </a:lnTo>
                  <a:lnTo>
                    <a:pt x="43677" y="12394"/>
                  </a:lnTo>
                  <a:lnTo>
                    <a:pt x="43254" y="11946"/>
                  </a:lnTo>
                  <a:lnTo>
                    <a:pt x="42806" y="11548"/>
                  </a:lnTo>
                  <a:lnTo>
                    <a:pt x="42806" y="11548"/>
                  </a:lnTo>
                  <a:lnTo>
                    <a:pt x="42333" y="11125"/>
                  </a:lnTo>
                  <a:lnTo>
                    <a:pt x="41836" y="10727"/>
                  </a:lnTo>
                  <a:lnTo>
                    <a:pt x="41313" y="10378"/>
                  </a:lnTo>
                  <a:lnTo>
                    <a:pt x="40741" y="10030"/>
                  </a:lnTo>
                  <a:lnTo>
                    <a:pt x="40168" y="9731"/>
                  </a:lnTo>
                  <a:lnTo>
                    <a:pt x="39571" y="9457"/>
                  </a:lnTo>
                  <a:lnTo>
                    <a:pt x="38924" y="9184"/>
                  </a:lnTo>
                  <a:lnTo>
                    <a:pt x="38277" y="8960"/>
                  </a:lnTo>
                  <a:lnTo>
                    <a:pt x="37580" y="8760"/>
                  </a:lnTo>
                  <a:lnTo>
                    <a:pt x="36883" y="8586"/>
                  </a:lnTo>
                  <a:lnTo>
                    <a:pt x="36161" y="8437"/>
                  </a:lnTo>
                  <a:lnTo>
                    <a:pt x="35390" y="8313"/>
                  </a:lnTo>
                  <a:lnTo>
                    <a:pt x="34618" y="8238"/>
                  </a:lnTo>
                  <a:lnTo>
                    <a:pt x="33797" y="8163"/>
                  </a:lnTo>
                  <a:lnTo>
                    <a:pt x="32976" y="8113"/>
                  </a:lnTo>
                  <a:lnTo>
                    <a:pt x="32105" y="8113"/>
                  </a:lnTo>
                  <a:lnTo>
                    <a:pt x="29268" y="8113"/>
                  </a:lnTo>
                  <a:lnTo>
                    <a:pt x="2926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840;p67">
              <a:extLst>
                <a:ext uri="{FF2B5EF4-FFF2-40B4-BE49-F238E27FC236}">
                  <a16:creationId xmlns:a16="http://schemas.microsoft.com/office/drawing/2014/main" id="{46BA5293-310C-567E-E783-05F4327C93AB}"/>
                </a:ext>
              </a:extLst>
            </p:cNvPr>
            <p:cNvSpPr/>
            <p:nvPr/>
          </p:nvSpPr>
          <p:spPr>
            <a:xfrm>
              <a:off x="1207466" y="2771713"/>
              <a:ext cx="689138" cy="910407"/>
            </a:xfrm>
            <a:custGeom>
              <a:avLst/>
              <a:gdLst/>
              <a:ahLst/>
              <a:cxnLst/>
              <a:rect l="l" t="t" r="r" b="b"/>
              <a:pathLst>
                <a:path w="48754" h="64408" extrusionOk="0">
                  <a:moveTo>
                    <a:pt x="25833" y="17869"/>
                  </a:moveTo>
                  <a:lnTo>
                    <a:pt x="26654" y="17894"/>
                  </a:lnTo>
                  <a:lnTo>
                    <a:pt x="27401" y="17944"/>
                  </a:lnTo>
                  <a:lnTo>
                    <a:pt x="28097" y="18043"/>
                  </a:lnTo>
                  <a:lnTo>
                    <a:pt x="28720" y="18168"/>
                  </a:lnTo>
                  <a:lnTo>
                    <a:pt x="29292" y="18342"/>
                  </a:lnTo>
                  <a:lnTo>
                    <a:pt x="29790" y="18541"/>
                  </a:lnTo>
                  <a:lnTo>
                    <a:pt x="30014" y="18665"/>
                  </a:lnTo>
                  <a:lnTo>
                    <a:pt x="30213" y="18790"/>
                  </a:lnTo>
                  <a:lnTo>
                    <a:pt x="30412" y="18914"/>
                  </a:lnTo>
                  <a:lnTo>
                    <a:pt x="30586" y="19064"/>
                  </a:lnTo>
                  <a:lnTo>
                    <a:pt x="30910" y="19387"/>
                  </a:lnTo>
                  <a:lnTo>
                    <a:pt x="31208" y="19760"/>
                  </a:lnTo>
                  <a:lnTo>
                    <a:pt x="31457" y="20134"/>
                  </a:lnTo>
                  <a:lnTo>
                    <a:pt x="31656" y="20557"/>
                  </a:lnTo>
                  <a:lnTo>
                    <a:pt x="31806" y="20980"/>
                  </a:lnTo>
                  <a:lnTo>
                    <a:pt x="31905" y="21428"/>
                  </a:lnTo>
                  <a:lnTo>
                    <a:pt x="31955" y="21876"/>
                  </a:lnTo>
                  <a:lnTo>
                    <a:pt x="31955" y="22349"/>
                  </a:lnTo>
                  <a:lnTo>
                    <a:pt x="31955" y="22846"/>
                  </a:lnTo>
                  <a:lnTo>
                    <a:pt x="31905" y="23319"/>
                  </a:lnTo>
                  <a:lnTo>
                    <a:pt x="31806" y="23792"/>
                  </a:lnTo>
                  <a:lnTo>
                    <a:pt x="31656" y="24240"/>
                  </a:lnTo>
                  <a:lnTo>
                    <a:pt x="31457" y="24663"/>
                  </a:lnTo>
                  <a:lnTo>
                    <a:pt x="31208" y="25086"/>
                  </a:lnTo>
                  <a:lnTo>
                    <a:pt x="30934" y="25459"/>
                  </a:lnTo>
                  <a:lnTo>
                    <a:pt x="30586" y="25808"/>
                  </a:lnTo>
                  <a:lnTo>
                    <a:pt x="30412" y="25957"/>
                  </a:lnTo>
                  <a:lnTo>
                    <a:pt x="30213" y="26107"/>
                  </a:lnTo>
                  <a:lnTo>
                    <a:pt x="30014" y="26231"/>
                  </a:lnTo>
                  <a:lnTo>
                    <a:pt x="29765" y="26355"/>
                  </a:lnTo>
                  <a:lnTo>
                    <a:pt x="29267" y="26555"/>
                  </a:lnTo>
                  <a:lnTo>
                    <a:pt x="28695" y="26729"/>
                  </a:lnTo>
                  <a:lnTo>
                    <a:pt x="28048" y="26853"/>
                  </a:lnTo>
                  <a:lnTo>
                    <a:pt x="27351" y="26953"/>
                  </a:lnTo>
                  <a:lnTo>
                    <a:pt x="26579" y="27002"/>
                  </a:lnTo>
                  <a:lnTo>
                    <a:pt x="25733" y="27027"/>
                  </a:lnTo>
                  <a:lnTo>
                    <a:pt x="19263" y="27027"/>
                  </a:lnTo>
                  <a:lnTo>
                    <a:pt x="19263" y="17869"/>
                  </a:lnTo>
                  <a:close/>
                  <a:moveTo>
                    <a:pt x="26828" y="36186"/>
                  </a:moveTo>
                  <a:lnTo>
                    <a:pt x="27774" y="36211"/>
                  </a:lnTo>
                  <a:lnTo>
                    <a:pt x="28645" y="36285"/>
                  </a:lnTo>
                  <a:lnTo>
                    <a:pt x="29441" y="36385"/>
                  </a:lnTo>
                  <a:lnTo>
                    <a:pt x="30163" y="36509"/>
                  </a:lnTo>
                  <a:lnTo>
                    <a:pt x="30810" y="36708"/>
                  </a:lnTo>
                  <a:lnTo>
                    <a:pt x="31084" y="36808"/>
                  </a:lnTo>
                  <a:lnTo>
                    <a:pt x="31382" y="36932"/>
                  </a:lnTo>
                  <a:lnTo>
                    <a:pt x="31631" y="37057"/>
                  </a:lnTo>
                  <a:lnTo>
                    <a:pt x="31880" y="37181"/>
                  </a:lnTo>
                  <a:lnTo>
                    <a:pt x="32104" y="37330"/>
                  </a:lnTo>
                  <a:lnTo>
                    <a:pt x="32303" y="37480"/>
                  </a:lnTo>
                  <a:lnTo>
                    <a:pt x="32677" y="37828"/>
                  </a:lnTo>
                  <a:lnTo>
                    <a:pt x="32975" y="38202"/>
                  </a:lnTo>
                  <a:lnTo>
                    <a:pt x="33249" y="38600"/>
                  </a:lnTo>
                  <a:lnTo>
                    <a:pt x="33473" y="39023"/>
                  </a:lnTo>
                  <a:lnTo>
                    <a:pt x="33672" y="39471"/>
                  </a:lnTo>
                  <a:lnTo>
                    <a:pt x="33772" y="39944"/>
                  </a:lnTo>
                  <a:lnTo>
                    <a:pt x="33846" y="40416"/>
                  </a:lnTo>
                  <a:lnTo>
                    <a:pt x="33871" y="40914"/>
                  </a:lnTo>
                  <a:lnTo>
                    <a:pt x="33871" y="41188"/>
                  </a:lnTo>
                  <a:lnTo>
                    <a:pt x="33871" y="41437"/>
                  </a:lnTo>
                  <a:lnTo>
                    <a:pt x="33846" y="41711"/>
                  </a:lnTo>
                  <a:lnTo>
                    <a:pt x="33796" y="41959"/>
                  </a:lnTo>
                  <a:lnTo>
                    <a:pt x="33672" y="42457"/>
                  </a:lnTo>
                  <a:lnTo>
                    <a:pt x="33498" y="42955"/>
                  </a:lnTo>
                  <a:lnTo>
                    <a:pt x="33274" y="43428"/>
                  </a:lnTo>
                  <a:lnTo>
                    <a:pt x="33000" y="43851"/>
                  </a:lnTo>
                  <a:lnTo>
                    <a:pt x="32826" y="44050"/>
                  </a:lnTo>
                  <a:lnTo>
                    <a:pt x="32652" y="44249"/>
                  </a:lnTo>
                  <a:lnTo>
                    <a:pt x="32477" y="44448"/>
                  </a:lnTo>
                  <a:lnTo>
                    <a:pt x="32278" y="44622"/>
                  </a:lnTo>
                  <a:lnTo>
                    <a:pt x="32079" y="44796"/>
                  </a:lnTo>
                  <a:lnTo>
                    <a:pt x="31855" y="44946"/>
                  </a:lnTo>
                  <a:lnTo>
                    <a:pt x="31606" y="45095"/>
                  </a:lnTo>
                  <a:lnTo>
                    <a:pt x="31358" y="45220"/>
                  </a:lnTo>
                  <a:lnTo>
                    <a:pt x="31084" y="45344"/>
                  </a:lnTo>
                  <a:lnTo>
                    <a:pt x="30785" y="45444"/>
                  </a:lnTo>
                  <a:lnTo>
                    <a:pt x="30462" y="45568"/>
                  </a:lnTo>
                  <a:lnTo>
                    <a:pt x="30138" y="45643"/>
                  </a:lnTo>
                  <a:lnTo>
                    <a:pt x="29416" y="45792"/>
                  </a:lnTo>
                  <a:lnTo>
                    <a:pt x="28645" y="45892"/>
                  </a:lnTo>
                  <a:lnTo>
                    <a:pt x="27774" y="45966"/>
                  </a:lnTo>
                  <a:lnTo>
                    <a:pt x="26853" y="45991"/>
                  </a:lnTo>
                  <a:lnTo>
                    <a:pt x="19263" y="45991"/>
                  </a:lnTo>
                  <a:lnTo>
                    <a:pt x="19263" y="36186"/>
                  </a:lnTo>
                  <a:close/>
                  <a:moveTo>
                    <a:pt x="11747" y="0"/>
                  </a:moveTo>
                  <a:lnTo>
                    <a:pt x="11747" y="8113"/>
                  </a:lnTo>
                  <a:lnTo>
                    <a:pt x="0" y="8113"/>
                  </a:lnTo>
                  <a:lnTo>
                    <a:pt x="0" y="17869"/>
                  </a:lnTo>
                  <a:lnTo>
                    <a:pt x="4231" y="17869"/>
                  </a:lnTo>
                  <a:lnTo>
                    <a:pt x="4231" y="46539"/>
                  </a:lnTo>
                  <a:lnTo>
                    <a:pt x="0" y="46539"/>
                  </a:lnTo>
                  <a:lnTo>
                    <a:pt x="0" y="56319"/>
                  </a:lnTo>
                  <a:lnTo>
                    <a:pt x="11747" y="56319"/>
                  </a:lnTo>
                  <a:lnTo>
                    <a:pt x="11747" y="64407"/>
                  </a:lnTo>
                  <a:lnTo>
                    <a:pt x="17147" y="64407"/>
                  </a:lnTo>
                  <a:lnTo>
                    <a:pt x="17147" y="56319"/>
                  </a:lnTo>
                  <a:lnTo>
                    <a:pt x="23867" y="56319"/>
                  </a:lnTo>
                  <a:lnTo>
                    <a:pt x="23867" y="64407"/>
                  </a:lnTo>
                  <a:lnTo>
                    <a:pt x="29267" y="64407"/>
                  </a:lnTo>
                  <a:lnTo>
                    <a:pt x="29267" y="56319"/>
                  </a:lnTo>
                  <a:lnTo>
                    <a:pt x="29939" y="56319"/>
                  </a:lnTo>
                  <a:lnTo>
                    <a:pt x="31631" y="56220"/>
                  </a:lnTo>
                  <a:lnTo>
                    <a:pt x="33299" y="56070"/>
                  </a:lnTo>
                  <a:lnTo>
                    <a:pt x="34966" y="55896"/>
                  </a:lnTo>
                  <a:lnTo>
                    <a:pt x="36634" y="55647"/>
                  </a:lnTo>
                  <a:lnTo>
                    <a:pt x="37529" y="55523"/>
                  </a:lnTo>
                  <a:lnTo>
                    <a:pt x="38401" y="55373"/>
                  </a:lnTo>
                  <a:lnTo>
                    <a:pt x="39197" y="55199"/>
                  </a:lnTo>
                  <a:lnTo>
                    <a:pt x="39919" y="55025"/>
                  </a:lnTo>
                  <a:lnTo>
                    <a:pt x="40615" y="54826"/>
                  </a:lnTo>
                  <a:lnTo>
                    <a:pt x="41238" y="54577"/>
                  </a:lnTo>
                  <a:lnTo>
                    <a:pt x="41785" y="54353"/>
                  </a:lnTo>
                  <a:lnTo>
                    <a:pt x="42283" y="54079"/>
                  </a:lnTo>
                  <a:lnTo>
                    <a:pt x="43005" y="53631"/>
                  </a:lnTo>
                  <a:lnTo>
                    <a:pt x="43701" y="53134"/>
                  </a:lnTo>
                  <a:lnTo>
                    <a:pt x="44373" y="52611"/>
                  </a:lnTo>
                  <a:lnTo>
                    <a:pt x="44971" y="52039"/>
                  </a:lnTo>
                  <a:lnTo>
                    <a:pt x="45568" y="51416"/>
                  </a:lnTo>
                  <a:lnTo>
                    <a:pt x="46115" y="50769"/>
                  </a:lnTo>
                  <a:lnTo>
                    <a:pt x="46588" y="50072"/>
                  </a:lnTo>
                  <a:lnTo>
                    <a:pt x="47061" y="49351"/>
                  </a:lnTo>
                  <a:lnTo>
                    <a:pt x="47459" y="48554"/>
                  </a:lnTo>
                  <a:lnTo>
                    <a:pt x="47808" y="47758"/>
                  </a:lnTo>
                  <a:lnTo>
                    <a:pt x="48106" y="46937"/>
                  </a:lnTo>
                  <a:lnTo>
                    <a:pt x="48355" y="46091"/>
                  </a:lnTo>
                  <a:lnTo>
                    <a:pt x="48554" y="45244"/>
                  </a:lnTo>
                  <a:lnTo>
                    <a:pt x="48679" y="44373"/>
                  </a:lnTo>
                  <a:lnTo>
                    <a:pt x="48753" y="43477"/>
                  </a:lnTo>
                  <a:lnTo>
                    <a:pt x="48753" y="42606"/>
                  </a:lnTo>
                  <a:lnTo>
                    <a:pt x="48753" y="42034"/>
                  </a:lnTo>
                  <a:lnTo>
                    <a:pt x="48729" y="41487"/>
                  </a:lnTo>
                  <a:lnTo>
                    <a:pt x="48679" y="40939"/>
                  </a:lnTo>
                  <a:lnTo>
                    <a:pt x="48629" y="40392"/>
                  </a:lnTo>
                  <a:lnTo>
                    <a:pt x="48529" y="39869"/>
                  </a:lnTo>
                  <a:lnTo>
                    <a:pt x="48430" y="39371"/>
                  </a:lnTo>
                  <a:lnTo>
                    <a:pt x="48305" y="38873"/>
                  </a:lnTo>
                  <a:lnTo>
                    <a:pt x="48181" y="38401"/>
                  </a:lnTo>
                  <a:lnTo>
                    <a:pt x="48007" y="37928"/>
                  </a:lnTo>
                  <a:lnTo>
                    <a:pt x="47833" y="37455"/>
                  </a:lnTo>
                  <a:lnTo>
                    <a:pt x="47634" y="37007"/>
                  </a:lnTo>
                  <a:lnTo>
                    <a:pt x="47410" y="36584"/>
                  </a:lnTo>
                  <a:lnTo>
                    <a:pt x="47186" y="36161"/>
                  </a:lnTo>
                  <a:lnTo>
                    <a:pt x="46912" y="35738"/>
                  </a:lnTo>
                  <a:lnTo>
                    <a:pt x="46638" y="35340"/>
                  </a:lnTo>
                  <a:lnTo>
                    <a:pt x="46339" y="34966"/>
                  </a:lnTo>
                  <a:lnTo>
                    <a:pt x="46016" y="34593"/>
                  </a:lnTo>
                  <a:lnTo>
                    <a:pt x="45692" y="34220"/>
                  </a:lnTo>
                  <a:lnTo>
                    <a:pt x="45319" y="33871"/>
                  </a:lnTo>
                  <a:lnTo>
                    <a:pt x="44946" y="33548"/>
                  </a:lnTo>
                  <a:lnTo>
                    <a:pt x="44548" y="33224"/>
                  </a:lnTo>
                  <a:lnTo>
                    <a:pt x="44124" y="32926"/>
                  </a:lnTo>
                  <a:lnTo>
                    <a:pt x="43677" y="32652"/>
                  </a:lnTo>
                  <a:lnTo>
                    <a:pt x="43204" y="32353"/>
                  </a:lnTo>
                  <a:lnTo>
                    <a:pt x="42706" y="32104"/>
                  </a:lnTo>
                  <a:lnTo>
                    <a:pt x="42208" y="31855"/>
                  </a:lnTo>
                  <a:lnTo>
                    <a:pt x="41686" y="31631"/>
                  </a:lnTo>
                  <a:lnTo>
                    <a:pt x="41113" y="31407"/>
                  </a:lnTo>
                  <a:lnTo>
                    <a:pt x="40541" y="31208"/>
                  </a:lnTo>
                  <a:lnTo>
                    <a:pt x="39944" y="31009"/>
                  </a:lnTo>
                  <a:lnTo>
                    <a:pt x="39321" y="30835"/>
                  </a:lnTo>
                  <a:lnTo>
                    <a:pt x="38699" y="30661"/>
                  </a:lnTo>
                  <a:lnTo>
                    <a:pt x="39421" y="30412"/>
                  </a:lnTo>
                  <a:lnTo>
                    <a:pt x="40143" y="30113"/>
                  </a:lnTo>
                  <a:lnTo>
                    <a:pt x="40839" y="29790"/>
                  </a:lnTo>
                  <a:lnTo>
                    <a:pt x="41511" y="29392"/>
                  </a:lnTo>
                  <a:lnTo>
                    <a:pt x="42158" y="28969"/>
                  </a:lnTo>
                  <a:lnTo>
                    <a:pt x="42756" y="28496"/>
                  </a:lnTo>
                  <a:lnTo>
                    <a:pt x="43353" y="27998"/>
                  </a:lnTo>
                  <a:lnTo>
                    <a:pt x="43901" y="27450"/>
                  </a:lnTo>
                  <a:lnTo>
                    <a:pt x="44224" y="27052"/>
                  </a:lnTo>
                  <a:lnTo>
                    <a:pt x="44523" y="26654"/>
                  </a:lnTo>
                  <a:lnTo>
                    <a:pt x="44796" y="26256"/>
                  </a:lnTo>
                  <a:lnTo>
                    <a:pt x="45070" y="25833"/>
                  </a:lnTo>
                  <a:lnTo>
                    <a:pt x="45319" y="25385"/>
                  </a:lnTo>
                  <a:lnTo>
                    <a:pt x="45543" y="24937"/>
                  </a:lnTo>
                  <a:lnTo>
                    <a:pt x="45742" y="24489"/>
                  </a:lnTo>
                  <a:lnTo>
                    <a:pt x="45916" y="24016"/>
                  </a:lnTo>
                  <a:lnTo>
                    <a:pt x="46066" y="23568"/>
                  </a:lnTo>
                  <a:lnTo>
                    <a:pt x="46215" y="23070"/>
                  </a:lnTo>
                  <a:lnTo>
                    <a:pt x="46315" y="22598"/>
                  </a:lnTo>
                  <a:lnTo>
                    <a:pt x="46414" y="22100"/>
                  </a:lnTo>
                  <a:lnTo>
                    <a:pt x="46489" y="21602"/>
                  </a:lnTo>
                  <a:lnTo>
                    <a:pt x="46539" y="21104"/>
                  </a:lnTo>
                  <a:lnTo>
                    <a:pt x="46563" y="20607"/>
                  </a:lnTo>
                  <a:lnTo>
                    <a:pt x="46563" y="20109"/>
                  </a:lnTo>
                  <a:lnTo>
                    <a:pt x="46563" y="19512"/>
                  </a:lnTo>
                  <a:lnTo>
                    <a:pt x="46514" y="18889"/>
                  </a:lnTo>
                  <a:lnTo>
                    <a:pt x="46439" y="18292"/>
                  </a:lnTo>
                  <a:lnTo>
                    <a:pt x="46339" y="17695"/>
                  </a:lnTo>
                  <a:lnTo>
                    <a:pt x="46215" y="17122"/>
                  </a:lnTo>
                  <a:lnTo>
                    <a:pt x="46041" y="16550"/>
                  </a:lnTo>
                  <a:lnTo>
                    <a:pt x="45867" y="15978"/>
                  </a:lnTo>
                  <a:lnTo>
                    <a:pt x="45643" y="15405"/>
                  </a:lnTo>
                  <a:lnTo>
                    <a:pt x="45369" y="14883"/>
                  </a:lnTo>
                  <a:lnTo>
                    <a:pt x="45095" y="14335"/>
                  </a:lnTo>
                  <a:lnTo>
                    <a:pt x="44796" y="13837"/>
                  </a:lnTo>
                  <a:lnTo>
                    <a:pt x="44448" y="13340"/>
                  </a:lnTo>
                  <a:lnTo>
                    <a:pt x="44075" y="12867"/>
                  </a:lnTo>
                  <a:lnTo>
                    <a:pt x="43677" y="12394"/>
                  </a:lnTo>
                  <a:lnTo>
                    <a:pt x="43278" y="11946"/>
                  </a:lnTo>
                  <a:lnTo>
                    <a:pt x="42830" y="11548"/>
                  </a:lnTo>
                  <a:lnTo>
                    <a:pt x="42358" y="11125"/>
                  </a:lnTo>
                  <a:lnTo>
                    <a:pt x="41835" y="10727"/>
                  </a:lnTo>
                  <a:lnTo>
                    <a:pt x="41312" y="10378"/>
                  </a:lnTo>
                  <a:lnTo>
                    <a:pt x="40765" y="10030"/>
                  </a:lnTo>
                  <a:lnTo>
                    <a:pt x="40167" y="9731"/>
                  </a:lnTo>
                  <a:lnTo>
                    <a:pt x="39570" y="9457"/>
                  </a:lnTo>
                  <a:lnTo>
                    <a:pt x="38948" y="9184"/>
                  </a:lnTo>
                  <a:lnTo>
                    <a:pt x="38276" y="8960"/>
                  </a:lnTo>
                  <a:lnTo>
                    <a:pt x="37604" y="8760"/>
                  </a:lnTo>
                  <a:lnTo>
                    <a:pt x="36882" y="8586"/>
                  </a:lnTo>
                  <a:lnTo>
                    <a:pt x="36161" y="8437"/>
                  </a:lnTo>
                  <a:lnTo>
                    <a:pt x="35414" y="8313"/>
                  </a:lnTo>
                  <a:lnTo>
                    <a:pt x="34618" y="8238"/>
                  </a:lnTo>
                  <a:lnTo>
                    <a:pt x="33821" y="8163"/>
                  </a:lnTo>
                  <a:lnTo>
                    <a:pt x="32975" y="8113"/>
                  </a:lnTo>
                  <a:lnTo>
                    <a:pt x="29267" y="8113"/>
                  </a:lnTo>
                  <a:lnTo>
                    <a:pt x="29267" y="0"/>
                  </a:lnTo>
                  <a:lnTo>
                    <a:pt x="23867" y="0"/>
                  </a:lnTo>
                  <a:lnTo>
                    <a:pt x="23867" y="8113"/>
                  </a:lnTo>
                  <a:lnTo>
                    <a:pt x="17147" y="8113"/>
                  </a:lnTo>
                  <a:lnTo>
                    <a:pt x="171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841;p67">
              <a:extLst>
                <a:ext uri="{FF2B5EF4-FFF2-40B4-BE49-F238E27FC236}">
                  <a16:creationId xmlns:a16="http://schemas.microsoft.com/office/drawing/2014/main" id="{24D72EFA-4A2A-5C86-1097-F280AB8C52D8}"/>
                </a:ext>
              </a:extLst>
            </p:cNvPr>
            <p:cNvSpPr/>
            <p:nvPr/>
          </p:nvSpPr>
          <p:spPr>
            <a:xfrm>
              <a:off x="2319071" y="1743477"/>
              <a:ext cx="157959" cy="155853"/>
            </a:xfrm>
            <a:custGeom>
              <a:avLst/>
              <a:gdLst/>
              <a:ahLst/>
              <a:cxnLst/>
              <a:rect l="l" t="t" r="r" b="b"/>
              <a:pathLst>
                <a:path w="11175" h="11026" extrusionOk="0">
                  <a:moveTo>
                    <a:pt x="5575" y="0"/>
                  </a:moveTo>
                  <a:lnTo>
                    <a:pt x="5003" y="25"/>
                  </a:lnTo>
                  <a:lnTo>
                    <a:pt x="4455" y="125"/>
                  </a:lnTo>
                  <a:lnTo>
                    <a:pt x="3908" y="249"/>
                  </a:lnTo>
                  <a:lnTo>
                    <a:pt x="3410" y="448"/>
                  </a:lnTo>
                  <a:lnTo>
                    <a:pt x="2912" y="672"/>
                  </a:lnTo>
                  <a:lnTo>
                    <a:pt x="2464" y="946"/>
                  </a:lnTo>
                  <a:lnTo>
                    <a:pt x="2016" y="1270"/>
                  </a:lnTo>
                  <a:lnTo>
                    <a:pt x="1618" y="1618"/>
                  </a:lnTo>
                  <a:lnTo>
                    <a:pt x="1270" y="2016"/>
                  </a:lnTo>
                  <a:lnTo>
                    <a:pt x="946" y="2439"/>
                  </a:lnTo>
                  <a:lnTo>
                    <a:pt x="672" y="2887"/>
                  </a:lnTo>
                  <a:lnTo>
                    <a:pt x="424" y="3360"/>
                  </a:lnTo>
                  <a:lnTo>
                    <a:pt x="249" y="3883"/>
                  </a:lnTo>
                  <a:lnTo>
                    <a:pt x="100" y="4405"/>
                  </a:lnTo>
                  <a:lnTo>
                    <a:pt x="25" y="4953"/>
                  </a:lnTo>
                  <a:lnTo>
                    <a:pt x="0" y="5525"/>
                  </a:lnTo>
                  <a:lnTo>
                    <a:pt x="25" y="6073"/>
                  </a:lnTo>
                  <a:lnTo>
                    <a:pt x="100" y="6620"/>
                  </a:lnTo>
                  <a:lnTo>
                    <a:pt x="249" y="7143"/>
                  </a:lnTo>
                  <a:lnTo>
                    <a:pt x="424" y="7665"/>
                  </a:lnTo>
                  <a:lnTo>
                    <a:pt x="672" y="8138"/>
                  </a:lnTo>
                  <a:lnTo>
                    <a:pt x="946" y="8586"/>
                  </a:lnTo>
                  <a:lnTo>
                    <a:pt x="1270" y="9009"/>
                  </a:lnTo>
                  <a:lnTo>
                    <a:pt x="1618" y="9408"/>
                  </a:lnTo>
                  <a:lnTo>
                    <a:pt x="2016" y="9756"/>
                  </a:lnTo>
                  <a:lnTo>
                    <a:pt x="2464" y="10080"/>
                  </a:lnTo>
                  <a:lnTo>
                    <a:pt x="2912" y="10353"/>
                  </a:lnTo>
                  <a:lnTo>
                    <a:pt x="3410" y="10602"/>
                  </a:lnTo>
                  <a:lnTo>
                    <a:pt x="3908" y="10776"/>
                  </a:lnTo>
                  <a:lnTo>
                    <a:pt x="4455" y="10901"/>
                  </a:lnTo>
                  <a:lnTo>
                    <a:pt x="5003" y="11000"/>
                  </a:lnTo>
                  <a:lnTo>
                    <a:pt x="5575" y="11025"/>
                  </a:lnTo>
                  <a:lnTo>
                    <a:pt x="6147" y="11000"/>
                  </a:lnTo>
                  <a:lnTo>
                    <a:pt x="6720" y="10901"/>
                  </a:lnTo>
                  <a:lnTo>
                    <a:pt x="7242" y="10776"/>
                  </a:lnTo>
                  <a:lnTo>
                    <a:pt x="7765" y="10602"/>
                  </a:lnTo>
                  <a:lnTo>
                    <a:pt x="8238" y="10353"/>
                  </a:lnTo>
                  <a:lnTo>
                    <a:pt x="8711" y="10080"/>
                  </a:lnTo>
                  <a:lnTo>
                    <a:pt x="9134" y="9756"/>
                  </a:lnTo>
                  <a:lnTo>
                    <a:pt x="9532" y="9408"/>
                  </a:lnTo>
                  <a:lnTo>
                    <a:pt x="9905" y="9009"/>
                  </a:lnTo>
                  <a:lnTo>
                    <a:pt x="10229" y="8586"/>
                  </a:lnTo>
                  <a:lnTo>
                    <a:pt x="10503" y="8138"/>
                  </a:lnTo>
                  <a:lnTo>
                    <a:pt x="10727" y="7665"/>
                  </a:lnTo>
                  <a:lnTo>
                    <a:pt x="10926" y="7143"/>
                  </a:lnTo>
                  <a:lnTo>
                    <a:pt x="11075" y="6620"/>
                  </a:lnTo>
                  <a:lnTo>
                    <a:pt x="11150" y="6073"/>
                  </a:lnTo>
                  <a:lnTo>
                    <a:pt x="11175" y="5525"/>
                  </a:lnTo>
                  <a:lnTo>
                    <a:pt x="11150" y="4953"/>
                  </a:lnTo>
                  <a:lnTo>
                    <a:pt x="11075" y="4405"/>
                  </a:lnTo>
                  <a:lnTo>
                    <a:pt x="10926" y="3883"/>
                  </a:lnTo>
                  <a:lnTo>
                    <a:pt x="10727" y="3360"/>
                  </a:lnTo>
                  <a:lnTo>
                    <a:pt x="10503" y="2887"/>
                  </a:lnTo>
                  <a:lnTo>
                    <a:pt x="10229" y="2439"/>
                  </a:lnTo>
                  <a:lnTo>
                    <a:pt x="9905" y="2016"/>
                  </a:lnTo>
                  <a:lnTo>
                    <a:pt x="9532" y="1618"/>
                  </a:lnTo>
                  <a:lnTo>
                    <a:pt x="9134" y="1270"/>
                  </a:lnTo>
                  <a:lnTo>
                    <a:pt x="8711" y="946"/>
                  </a:lnTo>
                  <a:lnTo>
                    <a:pt x="8238" y="672"/>
                  </a:lnTo>
                  <a:lnTo>
                    <a:pt x="7765" y="448"/>
                  </a:lnTo>
                  <a:lnTo>
                    <a:pt x="7242" y="249"/>
                  </a:lnTo>
                  <a:lnTo>
                    <a:pt x="6720" y="125"/>
                  </a:lnTo>
                  <a:lnTo>
                    <a:pt x="6147" y="25"/>
                  </a:lnTo>
                  <a:lnTo>
                    <a:pt x="55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842;p67">
              <a:extLst>
                <a:ext uri="{FF2B5EF4-FFF2-40B4-BE49-F238E27FC236}">
                  <a16:creationId xmlns:a16="http://schemas.microsoft.com/office/drawing/2014/main" id="{6C1D05A5-8B63-F8E3-616C-4EA4AA161173}"/>
                </a:ext>
              </a:extLst>
            </p:cNvPr>
            <p:cNvSpPr/>
            <p:nvPr/>
          </p:nvSpPr>
          <p:spPr>
            <a:xfrm>
              <a:off x="2319071" y="1743477"/>
              <a:ext cx="157959" cy="155853"/>
            </a:xfrm>
            <a:custGeom>
              <a:avLst/>
              <a:gdLst/>
              <a:ahLst/>
              <a:cxnLst/>
              <a:rect l="l" t="t" r="r" b="b"/>
              <a:pathLst>
                <a:path w="11175" h="11026" fill="none" extrusionOk="0">
                  <a:moveTo>
                    <a:pt x="5575" y="0"/>
                  </a:moveTo>
                  <a:lnTo>
                    <a:pt x="5575" y="0"/>
                  </a:lnTo>
                  <a:lnTo>
                    <a:pt x="6147" y="25"/>
                  </a:lnTo>
                  <a:lnTo>
                    <a:pt x="6720" y="125"/>
                  </a:lnTo>
                  <a:lnTo>
                    <a:pt x="7242" y="249"/>
                  </a:lnTo>
                  <a:lnTo>
                    <a:pt x="7765" y="448"/>
                  </a:lnTo>
                  <a:lnTo>
                    <a:pt x="8238" y="672"/>
                  </a:lnTo>
                  <a:lnTo>
                    <a:pt x="8711" y="946"/>
                  </a:lnTo>
                  <a:lnTo>
                    <a:pt x="9134" y="1270"/>
                  </a:lnTo>
                  <a:lnTo>
                    <a:pt x="9532" y="1618"/>
                  </a:lnTo>
                  <a:lnTo>
                    <a:pt x="9905" y="2016"/>
                  </a:lnTo>
                  <a:lnTo>
                    <a:pt x="10229" y="2439"/>
                  </a:lnTo>
                  <a:lnTo>
                    <a:pt x="10503" y="2887"/>
                  </a:lnTo>
                  <a:lnTo>
                    <a:pt x="10727" y="3360"/>
                  </a:lnTo>
                  <a:lnTo>
                    <a:pt x="10926" y="3883"/>
                  </a:lnTo>
                  <a:lnTo>
                    <a:pt x="11075" y="4405"/>
                  </a:lnTo>
                  <a:lnTo>
                    <a:pt x="11150" y="4953"/>
                  </a:lnTo>
                  <a:lnTo>
                    <a:pt x="11175" y="5525"/>
                  </a:lnTo>
                  <a:lnTo>
                    <a:pt x="11175" y="5525"/>
                  </a:lnTo>
                  <a:lnTo>
                    <a:pt x="11150" y="6073"/>
                  </a:lnTo>
                  <a:lnTo>
                    <a:pt x="11075" y="6620"/>
                  </a:lnTo>
                  <a:lnTo>
                    <a:pt x="10926" y="7143"/>
                  </a:lnTo>
                  <a:lnTo>
                    <a:pt x="10727" y="7665"/>
                  </a:lnTo>
                  <a:lnTo>
                    <a:pt x="10503" y="8138"/>
                  </a:lnTo>
                  <a:lnTo>
                    <a:pt x="10229" y="8586"/>
                  </a:lnTo>
                  <a:lnTo>
                    <a:pt x="9905" y="9009"/>
                  </a:lnTo>
                  <a:lnTo>
                    <a:pt x="9532" y="9408"/>
                  </a:lnTo>
                  <a:lnTo>
                    <a:pt x="9134" y="9756"/>
                  </a:lnTo>
                  <a:lnTo>
                    <a:pt x="8711" y="10080"/>
                  </a:lnTo>
                  <a:lnTo>
                    <a:pt x="8238" y="10353"/>
                  </a:lnTo>
                  <a:lnTo>
                    <a:pt x="7765" y="10602"/>
                  </a:lnTo>
                  <a:lnTo>
                    <a:pt x="7242" y="10776"/>
                  </a:lnTo>
                  <a:lnTo>
                    <a:pt x="6720" y="10901"/>
                  </a:lnTo>
                  <a:lnTo>
                    <a:pt x="6147" y="11000"/>
                  </a:lnTo>
                  <a:lnTo>
                    <a:pt x="5575" y="11025"/>
                  </a:lnTo>
                  <a:lnTo>
                    <a:pt x="5575" y="11025"/>
                  </a:lnTo>
                  <a:lnTo>
                    <a:pt x="5003" y="11000"/>
                  </a:lnTo>
                  <a:lnTo>
                    <a:pt x="4455" y="10901"/>
                  </a:lnTo>
                  <a:lnTo>
                    <a:pt x="3908" y="10776"/>
                  </a:lnTo>
                  <a:lnTo>
                    <a:pt x="3410" y="10602"/>
                  </a:lnTo>
                  <a:lnTo>
                    <a:pt x="2912" y="10353"/>
                  </a:lnTo>
                  <a:lnTo>
                    <a:pt x="2464" y="10080"/>
                  </a:lnTo>
                  <a:lnTo>
                    <a:pt x="2016" y="9756"/>
                  </a:lnTo>
                  <a:lnTo>
                    <a:pt x="1618" y="9408"/>
                  </a:lnTo>
                  <a:lnTo>
                    <a:pt x="1270" y="9009"/>
                  </a:lnTo>
                  <a:lnTo>
                    <a:pt x="946" y="8586"/>
                  </a:lnTo>
                  <a:lnTo>
                    <a:pt x="672" y="8138"/>
                  </a:lnTo>
                  <a:lnTo>
                    <a:pt x="424" y="7665"/>
                  </a:lnTo>
                  <a:lnTo>
                    <a:pt x="249" y="7143"/>
                  </a:lnTo>
                  <a:lnTo>
                    <a:pt x="100" y="6620"/>
                  </a:lnTo>
                  <a:lnTo>
                    <a:pt x="25" y="6073"/>
                  </a:lnTo>
                  <a:lnTo>
                    <a:pt x="0" y="5525"/>
                  </a:lnTo>
                  <a:lnTo>
                    <a:pt x="0" y="5525"/>
                  </a:lnTo>
                  <a:lnTo>
                    <a:pt x="25" y="4953"/>
                  </a:lnTo>
                  <a:lnTo>
                    <a:pt x="100" y="4405"/>
                  </a:lnTo>
                  <a:lnTo>
                    <a:pt x="249" y="3883"/>
                  </a:lnTo>
                  <a:lnTo>
                    <a:pt x="424" y="3360"/>
                  </a:lnTo>
                  <a:lnTo>
                    <a:pt x="672" y="2887"/>
                  </a:lnTo>
                  <a:lnTo>
                    <a:pt x="946" y="2439"/>
                  </a:lnTo>
                  <a:lnTo>
                    <a:pt x="1270" y="2016"/>
                  </a:lnTo>
                  <a:lnTo>
                    <a:pt x="1618" y="1618"/>
                  </a:lnTo>
                  <a:lnTo>
                    <a:pt x="2016" y="1270"/>
                  </a:lnTo>
                  <a:lnTo>
                    <a:pt x="2464" y="946"/>
                  </a:lnTo>
                  <a:lnTo>
                    <a:pt x="2912" y="672"/>
                  </a:lnTo>
                  <a:lnTo>
                    <a:pt x="3410" y="448"/>
                  </a:lnTo>
                  <a:lnTo>
                    <a:pt x="3908" y="249"/>
                  </a:lnTo>
                  <a:lnTo>
                    <a:pt x="4455" y="125"/>
                  </a:lnTo>
                  <a:lnTo>
                    <a:pt x="5003" y="25"/>
                  </a:lnTo>
                  <a:lnTo>
                    <a:pt x="557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843;p67">
              <a:extLst>
                <a:ext uri="{FF2B5EF4-FFF2-40B4-BE49-F238E27FC236}">
                  <a16:creationId xmlns:a16="http://schemas.microsoft.com/office/drawing/2014/main" id="{F98CA543-0A71-2650-9D40-69A1EDECB20F}"/>
                </a:ext>
              </a:extLst>
            </p:cNvPr>
            <p:cNvSpPr/>
            <p:nvPr/>
          </p:nvSpPr>
          <p:spPr>
            <a:xfrm>
              <a:off x="2379922" y="1843383"/>
              <a:ext cx="88315" cy="87948"/>
            </a:xfrm>
            <a:custGeom>
              <a:avLst/>
              <a:gdLst/>
              <a:ahLst/>
              <a:cxnLst/>
              <a:rect l="l" t="t" r="r" b="b"/>
              <a:pathLst>
                <a:path w="6248" h="6222" extrusionOk="0">
                  <a:moveTo>
                    <a:pt x="3087" y="0"/>
                  </a:moveTo>
                  <a:lnTo>
                    <a:pt x="2763" y="25"/>
                  </a:lnTo>
                  <a:lnTo>
                    <a:pt x="2465" y="75"/>
                  </a:lnTo>
                  <a:lnTo>
                    <a:pt x="2166" y="150"/>
                  </a:lnTo>
                  <a:lnTo>
                    <a:pt x="1867" y="274"/>
                  </a:lnTo>
                  <a:lnTo>
                    <a:pt x="1594" y="398"/>
                  </a:lnTo>
                  <a:lnTo>
                    <a:pt x="1345" y="548"/>
                  </a:lnTo>
                  <a:lnTo>
                    <a:pt x="1121" y="747"/>
                  </a:lnTo>
                  <a:lnTo>
                    <a:pt x="897" y="946"/>
                  </a:lnTo>
                  <a:lnTo>
                    <a:pt x="698" y="1170"/>
                  </a:lnTo>
                  <a:lnTo>
                    <a:pt x="523" y="1419"/>
                  </a:lnTo>
                  <a:lnTo>
                    <a:pt x="374" y="1668"/>
                  </a:lnTo>
                  <a:lnTo>
                    <a:pt x="250" y="1941"/>
                  </a:lnTo>
                  <a:lnTo>
                    <a:pt x="150" y="2240"/>
                  </a:lnTo>
                  <a:lnTo>
                    <a:pt x="76" y="2539"/>
                  </a:lnTo>
                  <a:lnTo>
                    <a:pt x="26" y="2837"/>
                  </a:lnTo>
                  <a:lnTo>
                    <a:pt x="1" y="3161"/>
                  </a:lnTo>
                  <a:lnTo>
                    <a:pt x="26" y="3484"/>
                  </a:lnTo>
                  <a:lnTo>
                    <a:pt x="76" y="3783"/>
                  </a:lnTo>
                  <a:lnTo>
                    <a:pt x="150" y="4082"/>
                  </a:lnTo>
                  <a:lnTo>
                    <a:pt x="275" y="4355"/>
                  </a:lnTo>
                  <a:lnTo>
                    <a:pt x="399" y="4629"/>
                  </a:lnTo>
                  <a:lnTo>
                    <a:pt x="573" y="4903"/>
                  </a:lnTo>
                  <a:lnTo>
                    <a:pt x="747" y="5127"/>
                  </a:lnTo>
                  <a:lnTo>
                    <a:pt x="947" y="5351"/>
                  </a:lnTo>
                  <a:lnTo>
                    <a:pt x="1171" y="5550"/>
                  </a:lnTo>
                  <a:lnTo>
                    <a:pt x="1419" y="5724"/>
                  </a:lnTo>
                  <a:lnTo>
                    <a:pt x="1668" y="5873"/>
                  </a:lnTo>
                  <a:lnTo>
                    <a:pt x="1942" y="5998"/>
                  </a:lnTo>
                  <a:lnTo>
                    <a:pt x="2241" y="6097"/>
                  </a:lnTo>
                  <a:lnTo>
                    <a:pt x="2539" y="6172"/>
                  </a:lnTo>
                  <a:lnTo>
                    <a:pt x="2838" y="6222"/>
                  </a:lnTo>
                  <a:lnTo>
                    <a:pt x="3485" y="6222"/>
                  </a:lnTo>
                  <a:lnTo>
                    <a:pt x="3784" y="6147"/>
                  </a:lnTo>
                  <a:lnTo>
                    <a:pt x="4082" y="6073"/>
                  </a:lnTo>
                  <a:lnTo>
                    <a:pt x="4381" y="5973"/>
                  </a:lnTo>
                  <a:lnTo>
                    <a:pt x="4655" y="5824"/>
                  </a:lnTo>
                  <a:lnTo>
                    <a:pt x="4904" y="5674"/>
                  </a:lnTo>
                  <a:lnTo>
                    <a:pt x="5128" y="5500"/>
                  </a:lnTo>
                  <a:lnTo>
                    <a:pt x="5352" y="5301"/>
                  </a:lnTo>
                  <a:lnTo>
                    <a:pt x="5551" y="5077"/>
                  </a:lnTo>
                  <a:lnTo>
                    <a:pt x="5725" y="4828"/>
                  </a:lnTo>
                  <a:lnTo>
                    <a:pt x="5874" y="4554"/>
                  </a:lnTo>
                  <a:lnTo>
                    <a:pt x="5999" y="4281"/>
                  </a:lnTo>
                  <a:lnTo>
                    <a:pt x="6123" y="4007"/>
                  </a:lnTo>
                  <a:lnTo>
                    <a:pt x="6173" y="3708"/>
                  </a:lnTo>
                  <a:lnTo>
                    <a:pt x="6223" y="3385"/>
                  </a:lnTo>
                  <a:lnTo>
                    <a:pt x="6247" y="3086"/>
                  </a:lnTo>
                  <a:lnTo>
                    <a:pt x="6247" y="3061"/>
                  </a:lnTo>
                  <a:lnTo>
                    <a:pt x="6223" y="2763"/>
                  </a:lnTo>
                  <a:lnTo>
                    <a:pt x="6173" y="2439"/>
                  </a:lnTo>
                  <a:lnTo>
                    <a:pt x="6098" y="2140"/>
                  </a:lnTo>
                  <a:lnTo>
                    <a:pt x="5999" y="1867"/>
                  </a:lnTo>
                  <a:lnTo>
                    <a:pt x="5849" y="1593"/>
                  </a:lnTo>
                  <a:lnTo>
                    <a:pt x="5700" y="1344"/>
                  </a:lnTo>
                  <a:lnTo>
                    <a:pt x="5526" y="1120"/>
                  </a:lnTo>
                  <a:lnTo>
                    <a:pt x="5327" y="896"/>
                  </a:lnTo>
                  <a:lnTo>
                    <a:pt x="5103" y="697"/>
                  </a:lnTo>
                  <a:lnTo>
                    <a:pt x="4854" y="523"/>
                  </a:lnTo>
                  <a:lnTo>
                    <a:pt x="4605" y="374"/>
                  </a:lnTo>
                  <a:lnTo>
                    <a:pt x="4331" y="224"/>
                  </a:lnTo>
                  <a:lnTo>
                    <a:pt x="4033" y="125"/>
                  </a:lnTo>
                  <a:lnTo>
                    <a:pt x="3759" y="50"/>
                  </a:lnTo>
                  <a:lnTo>
                    <a:pt x="3435" y="25"/>
                  </a:lnTo>
                  <a:lnTo>
                    <a:pt x="31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844;p67">
              <a:extLst>
                <a:ext uri="{FF2B5EF4-FFF2-40B4-BE49-F238E27FC236}">
                  <a16:creationId xmlns:a16="http://schemas.microsoft.com/office/drawing/2014/main" id="{289AEAC2-072A-0D80-F8D1-7C9660D52F4D}"/>
                </a:ext>
              </a:extLst>
            </p:cNvPr>
            <p:cNvSpPr/>
            <p:nvPr/>
          </p:nvSpPr>
          <p:spPr>
            <a:xfrm>
              <a:off x="2379922" y="1843383"/>
              <a:ext cx="88315" cy="87948"/>
            </a:xfrm>
            <a:custGeom>
              <a:avLst/>
              <a:gdLst/>
              <a:ahLst/>
              <a:cxnLst/>
              <a:rect l="l" t="t" r="r" b="b"/>
              <a:pathLst>
                <a:path w="6248" h="6222" fill="none" extrusionOk="0">
                  <a:moveTo>
                    <a:pt x="6247" y="3086"/>
                  </a:moveTo>
                  <a:lnTo>
                    <a:pt x="6247" y="3086"/>
                  </a:lnTo>
                  <a:lnTo>
                    <a:pt x="6223" y="3385"/>
                  </a:lnTo>
                  <a:lnTo>
                    <a:pt x="6173" y="3708"/>
                  </a:lnTo>
                  <a:lnTo>
                    <a:pt x="6123" y="4007"/>
                  </a:lnTo>
                  <a:lnTo>
                    <a:pt x="5999" y="4281"/>
                  </a:lnTo>
                  <a:lnTo>
                    <a:pt x="5874" y="4554"/>
                  </a:lnTo>
                  <a:lnTo>
                    <a:pt x="5725" y="4828"/>
                  </a:lnTo>
                  <a:lnTo>
                    <a:pt x="5551" y="5077"/>
                  </a:lnTo>
                  <a:lnTo>
                    <a:pt x="5352" y="5301"/>
                  </a:lnTo>
                  <a:lnTo>
                    <a:pt x="5128" y="5500"/>
                  </a:lnTo>
                  <a:lnTo>
                    <a:pt x="4904" y="5674"/>
                  </a:lnTo>
                  <a:lnTo>
                    <a:pt x="4655" y="5824"/>
                  </a:lnTo>
                  <a:lnTo>
                    <a:pt x="4381" y="5973"/>
                  </a:lnTo>
                  <a:lnTo>
                    <a:pt x="4082" y="6073"/>
                  </a:lnTo>
                  <a:lnTo>
                    <a:pt x="3784" y="6147"/>
                  </a:lnTo>
                  <a:lnTo>
                    <a:pt x="3485" y="6222"/>
                  </a:lnTo>
                  <a:lnTo>
                    <a:pt x="3161" y="6222"/>
                  </a:lnTo>
                  <a:lnTo>
                    <a:pt x="3161" y="6222"/>
                  </a:lnTo>
                  <a:lnTo>
                    <a:pt x="2838" y="6222"/>
                  </a:lnTo>
                  <a:lnTo>
                    <a:pt x="2539" y="6172"/>
                  </a:lnTo>
                  <a:lnTo>
                    <a:pt x="2241" y="6097"/>
                  </a:lnTo>
                  <a:lnTo>
                    <a:pt x="1942" y="5998"/>
                  </a:lnTo>
                  <a:lnTo>
                    <a:pt x="1668" y="5873"/>
                  </a:lnTo>
                  <a:lnTo>
                    <a:pt x="1419" y="5724"/>
                  </a:lnTo>
                  <a:lnTo>
                    <a:pt x="1171" y="5550"/>
                  </a:lnTo>
                  <a:lnTo>
                    <a:pt x="947" y="5351"/>
                  </a:lnTo>
                  <a:lnTo>
                    <a:pt x="747" y="5127"/>
                  </a:lnTo>
                  <a:lnTo>
                    <a:pt x="573" y="4903"/>
                  </a:lnTo>
                  <a:lnTo>
                    <a:pt x="399" y="4629"/>
                  </a:lnTo>
                  <a:lnTo>
                    <a:pt x="275" y="4355"/>
                  </a:lnTo>
                  <a:lnTo>
                    <a:pt x="150" y="4082"/>
                  </a:lnTo>
                  <a:lnTo>
                    <a:pt x="76" y="3783"/>
                  </a:lnTo>
                  <a:lnTo>
                    <a:pt x="26" y="3484"/>
                  </a:lnTo>
                  <a:lnTo>
                    <a:pt x="1" y="3161"/>
                  </a:lnTo>
                  <a:lnTo>
                    <a:pt x="1" y="3161"/>
                  </a:lnTo>
                  <a:lnTo>
                    <a:pt x="26" y="2837"/>
                  </a:lnTo>
                  <a:lnTo>
                    <a:pt x="76" y="2539"/>
                  </a:lnTo>
                  <a:lnTo>
                    <a:pt x="150" y="2240"/>
                  </a:lnTo>
                  <a:lnTo>
                    <a:pt x="250" y="1941"/>
                  </a:lnTo>
                  <a:lnTo>
                    <a:pt x="374" y="1668"/>
                  </a:lnTo>
                  <a:lnTo>
                    <a:pt x="523" y="1419"/>
                  </a:lnTo>
                  <a:lnTo>
                    <a:pt x="698" y="1170"/>
                  </a:lnTo>
                  <a:lnTo>
                    <a:pt x="897" y="946"/>
                  </a:lnTo>
                  <a:lnTo>
                    <a:pt x="1121" y="747"/>
                  </a:lnTo>
                  <a:lnTo>
                    <a:pt x="1345" y="548"/>
                  </a:lnTo>
                  <a:lnTo>
                    <a:pt x="1594" y="398"/>
                  </a:lnTo>
                  <a:lnTo>
                    <a:pt x="1867" y="274"/>
                  </a:lnTo>
                  <a:lnTo>
                    <a:pt x="2166" y="150"/>
                  </a:lnTo>
                  <a:lnTo>
                    <a:pt x="2465" y="75"/>
                  </a:lnTo>
                  <a:lnTo>
                    <a:pt x="2763" y="25"/>
                  </a:lnTo>
                  <a:lnTo>
                    <a:pt x="3087" y="0"/>
                  </a:lnTo>
                  <a:lnTo>
                    <a:pt x="3087" y="0"/>
                  </a:lnTo>
                  <a:lnTo>
                    <a:pt x="3112" y="0"/>
                  </a:lnTo>
                  <a:lnTo>
                    <a:pt x="3112" y="0"/>
                  </a:lnTo>
                  <a:lnTo>
                    <a:pt x="3435" y="25"/>
                  </a:lnTo>
                  <a:lnTo>
                    <a:pt x="3759" y="50"/>
                  </a:lnTo>
                  <a:lnTo>
                    <a:pt x="4033" y="125"/>
                  </a:lnTo>
                  <a:lnTo>
                    <a:pt x="4331" y="224"/>
                  </a:lnTo>
                  <a:lnTo>
                    <a:pt x="4605" y="374"/>
                  </a:lnTo>
                  <a:lnTo>
                    <a:pt x="4854" y="523"/>
                  </a:lnTo>
                  <a:lnTo>
                    <a:pt x="5103" y="697"/>
                  </a:lnTo>
                  <a:lnTo>
                    <a:pt x="5327" y="896"/>
                  </a:lnTo>
                  <a:lnTo>
                    <a:pt x="5526" y="1120"/>
                  </a:lnTo>
                  <a:lnTo>
                    <a:pt x="5700" y="1344"/>
                  </a:lnTo>
                  <a:lnTo>
                    <a:pt x="5849" y="1593"/>
                  </a:lnTo>
                  <a:lnTo>
                    <a:pt x="5999" y="1867"/>
                  </a:lnTo>
                  <a:lnTo>
                    <a:pt x="6098" y="2140"/>
                  </a:lnTo>
                  <a:lnTo>
                    <a:pt x="6173" y="2439"/>
                  </a:lnTo>
                  <a:lnTo>
                    <a:pt x="6223" y="2763"/>
                  </a:lnTo>
                  <a:lnTo>
                    <a:pt x="6247" y="3061"/>
                  </a:lnTo>
                  <a:lnTo>
                    <a:pt x="6247" y="308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845;p67">
              <a:extLst>
                <a:ext uri="{FF2B5EF4-FFF2-40B4-BE49-F238E27FC236}">
                  <a16:creationId xmlns:a16="http://schemas.microsoft.com/office/drawing/2014/main" id="{86BC2D85-7341-F556-F6FE-7DC24A298A66}"/>
                </a:ext>
              </a:extLst>
            </p:cNvPr>
            <p:cNvSpPr/>
            <p:nvPr/>
          </p:nvSpPr>
          <p:spPr>
            <a:xfrm>
              <a:off x="2427769" y="1729059"/>
              <a:ext cx="157959" cy="155838"/>
            </a:xfrm>
            <a:custGeom>
              <a:avLst/>
              <a:gdLst/>
              <a:ahLst/>
              <a:cxnLst/>
              <a:rect l="l" t="t" r="r" b="b"/>
              <a:pathLst>
                <a:path w="11175" h="11025" extrusionOk="0">
                  <a:moveTo>
                    <a:pt x="5575" y="0"/>
                  </a:moveTo>
                  <a:lnTo>
                    <a:pt x="5003" y="25"/>
                  </a:lnTo>
                  <a:lnTo>
                    <a:pt x="4455" y="124"/>
                  </a:lnTo>
                  <a:lnTo>
                    <a:pt x="3933" y="249"/>
                  </a:lnTo>
                  <a:lnTo>
                    <a:pt x="3410" y="448"/>
                  </a:lnTo>
                  <a:lnTo>
                    <a:pt x="2912" y="672"/>
                  </a:lnTo>
                  <a:lnTo>
                    <a:pt x="2464" y="946"/>
                  </a:lnTo>
                  <a:lnTo>
                    <a:pt x="2016" y="1269"/>
                  </a:lnTo>
                  <a:lnTo>
                    <a:pt x="1618" y="1618"/>
                  </a:lnTo>
                  <a:lnTo>
                    <a:pt x="1270" y="2016"/>
                  </a:lnTo>
                  <a:lnTo>
                    <a:pt x="946" y="2439"/>
                  </a:lnTo>
                  <a:lnTo>
                    <a:pt x="672" y="2887"/>
                  </a:lnTo>
                  <a:lnTo>
                    <a:pt x="424" y="3360"/>
                  </a:lnTo>
                  <a:lnTo>
                    <a:pt x="249" y="3882"/>
                  </a:lnTo>
                  <a:lnTo>
                    <a:pt x="100" y="4405"/>
                  </a:lnTo>
                  <a:lnTo>
                    <a:pt x="25" y="4952"/>
                  </a:lnTo>
                  <a:lnTo>
                    <a:pt x="0" y="5500"/>
                  </a:lnTo>
                  <a:lnTo>
                    <a:pt x="25" y="6072"/>
                  </a:lnTo>
                  <a:lnTo>
                    <a:pt x="100" y="6620"/>
                  </a:lnTo>
                  <a:lnTo>
                    <a:pt x="249" y="7143"/>
                  </a:lnTo>
                  <a:lnTo>
                    <a:pt x="424" y="7665"/>
                  </a:lnTo>
                  <a:lnTo>
                    <a:pt x="672" y="8138"/>
                  </a:lnTo>
                  <a:lnTo>
                    <a:pt x="946" y="8586"/>
                  </a:lnTo>
                  <a:lnTo>
                    <a:pt x="1270" y="9009"/>
                  </a:lnTo>
                  <a:lnTo>
                    <a:pt x="1618" y="9407"/>
                  </a:lnTo>
                  <a:lnTo>
                    <a:pt x="2016" y="9756"/>
                  </a:lnTo>
                  <a:lnTo>
                    <a:pt x="2464" y="10079"/>
                  </a:lnTo>
                  <a:lnTo>
                    <a:pt x="2912" y="10353"/>
                  </a:lnTo>
                  <a:lnTo>
                    <a:pt x="3410" y="10577"/>
                  </a:lnTo>
                  <a:lnTo>
                    <a:pt x="3933" y="10776"/>
                  </a:lnTo>
                  <a:lnTo>
                    <a:pt x="4455" y="10900"/>
                  </a:lnTo>
                  <a:lnTo>
                    <a:pt x="5003" y="11000"/>
                  </a:lnTo>
                  <a:lnTo>
                    <a:pt x="5575" y="11025"/>
                  </a:lnTo>
                  <a:lnTo>
                    <a:pt x="6147" y="11000"/>
                  </a:lnTo>
                  <a:lnTo>
                    <a:pt x="6720" y="10900"/>
                  </a:lnTo>
                  <a:lnTo>
                    <a:pt x="7243" y="10776"/>
                  </a:lnTo>
                  <a:lnTo>
                    <a:pt x="7765" y="10577"/>
                  </a:lnTo>
                  <a:lnTo>
                    <a:pt x="8263" y="10353"/>
                  </a:lnTo>
                  <a:lnTo>
                    <a:pt x="8711" y="10079"/>
                  </a:lnTo>
                  <a:lnTo>
                    <a:pt x="9134" y="9756"/>
                  </a:lnTo>
                  <a:lnTo>
                    <a:pt x="9532" y="9407"/>
                  </a:lnTo>
                  <a:lnTo>
                    <a:pt x="9905" y="9009"/>
                  </a:lnTo>
                  <a:lnTo>
                    <a:pt x="10229" y="8586"/>
                  </a:lnTo>
                  <a:lnTo>
                    <a:pt x="10503" y="8138"/>
                  </a:lnTo>
                  <a:lnTo>
                    <a:pt x="10752" y="7665"/>
                  </a:lnTo>
                  <a:lnTo>
                    <a:pt x="10926" y="7143"/>
                  </a:lnTo>
                  <a:lnTo>
                    <a:pt x="11075" y="6620"/>
                  </a:lnTo>
                  <a:lnTo>
                    <a:pt x="11150" y="6072"/>
                  </a:lnTo>
                  <a:lnTo>
                    <a:pt x="11175" y="5500"/>
                  </a:lnTo>
                  <a:lnTo>
                    <a:pt x="11150" y="4952"/>
                  </a:lnTo>
                  <a:lnTo>
                    <a:pt x="11075" y="4405"/>
                  </a:lnTo>
                  <a:lnTo>
                    <a:pt x="10926" y="3882"/>
                  </a:lnTo>
                  <a:lnTo>
                    <a:pt x="10752" y="3360"/>
                  </a:lnTo>
                  <a:lnTo>
                    <a:pt x="10503" y="2887"/>
                  </a:lnTo>
                  <a:lnTo>
                    <a:pt x="10229" y="2439"/>
                  </a:lnTo>
                  <a:lnTo>
                    <a:pt x="9905" y="2016"/>
                  </a:lnTo>
                  <a:lnTo>
                    <a:pt x="9532" y="1618"/>
                  </a:lnTo>
                  <a:lnTo>
                    <a:pt x="9134" y="1269"/>
                  </a:lnTo>
                  <a:lnTo>
                    <a:pt x="8711" y="946"/>
                  </a:lnTo>
                  <a:lnTo>
                    <a:pt x="8263" y="672"/>
                  </a:lnTo>
                  <a:lnTo>
                    <a:pt x="7765" y="448"/>
                  </a:lnTo>
                  <a:lnTo>
                    <a:pt x="7243" y="249"/>
                  </a:lnTo>
                  <a:lnTo>
                    <a:pt x="6720" y="124"/>
                  </a:lnTo>
                  <a:lnTo>
                    <a:pt x="6147" y="25"/>
                  </a:lnTo>
                  <a:lnTo>
                    <a:pt x="55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846;p67">
              <a:extLst>
                <a:ext uri="{FF2B5EF4-FFF2-40B4-BE49-F238E27FC236}">
                  <a16:creationId xmlns:a16="http://schemas.microsoft.com/office/drawing/2014/main" id="{F5E7B417-4FD4-CF9F-3F31-BD5EA6BADB4E}"/>
                </a:ext>
              </a:extLst>
            </p:cNvPr>
            <p:cNvSpPr/>
            <p:nvPr/>
          </p:nvSpPr>
          <p:spPr>
            <a:xfrm>
              <a:off x="2518177" y="3889297"/>
              <a:ext cx="83736" cy="151273"/>
            </a:xfrm>
            <a:custGeom>
              <a:avLst/>
              <a:gdLst/>
              <a:ahLst/>
              <a:cxnLst/>
              <a:rect l="l" t="t" r="r" b="b"/>
              <a:pathLst>
                <a:path w="5924" h="10702" extrusionOk="0">
                  <a:moveTo>
                    <a:pt x="5923" y="1"/>
                  </a:moveTo>
                  <a:lnTo>
                    <a:pt x="1344" y="75"/>
                  </a:lnTo>
                  <a:lnTo>
                    <a:pt x="0" y="10702"/>
                  </a:lnTo>
                  <a:lnTo>
                    <a:pt x="4604" y="10652"/>
                  </a:lnTo>
                  <a:lnTo>
                    <a:pt x="5923" y="1"/>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847;p67">
              <a:extLst>
                <a:ext uri="{FF2B5EF4-FFF2-40B4-BE49-F238E27FC236}">
                  <a16:creationId xmlns:a16="http://schemas.microsoft.com/office/drawing/2014/main" id="{DA62E4F7-BA0D-F8FD-C51E-A8F5AA188AC1}"/>
                </a:ext>
              </a:extLst>
            </p:cNvPr>
            <p:cNvSpPr/>
            <p:nvPr/>
          </p:nvSpPr>
          <p:spPr>
            <a:xfrm>
              <a:off x="2518177" y="3889297"/>
              <a:ext cx="83736" cy="151273"/>
            </a:xfrm>
            <a:custGeom>
              <a:avLst/>
              <a:gdLst/>
              <a:ahLst/>
              <a:cxnLst/>
              <a:rect l="l" t="t" r="r" b="b"/>
              <a:pathLst>
                <a:path w="5924" h="10702" fill="none" extrusionOk="0">
                  <a:moveTo>
                    <a:pt x="0" y="10702"/>
                  </a:moveTo>
                  <a:lnTo>
                    <a:pt x="4604" y="10652"/>
                  </a:lnTo>
                  <a:lnTo>
                    <a:pt x="5923" y="1"/>
                  </a:lnTo>
                  <a:lnTo>
                    <a:pt x="1344" y="75"/>
                  </a:lnTo>
                  <a:lnTo>
                    <a:pt x="0" y="1070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848;p67">
              <a:extLst>
                <a:ext uri="{FF2B5EF4-FFF2-40B4-BE49-F238E27FC236}">
                  <a16:creationId xmlns:a16="http://schemas.microsoft.com/office/drawing/2014/main" id="{D0BCBAFB-A190-CBB4-62D4-61F491FEB0AC}"/>
                </a:ext>
              </a:extLst>
            </p:cNvPr>
            <p:cNvSpPr/>
            <p:nvPr/>
          </p:nvSpPr>
          <p:spPr>
            <a:xfrm>
              <a:off x="2866435" y="3864320"/>
              <a:ext cx="105546" cy="172730"/>
            </a:xfrm>
            <a:custGeom>
              <a:avLst/>
              <a:gdLst/>
              <a:ahLst/>
              <a:cxnLst/>
              <a:rect l="l" t="t" r="r" b="b"/>
              <a:pathLst>
                <a:path w="7467" h="12220" extrusionOk="0">
                  <a:moveTo>
                    <a:pt x="4131" y="1"/>
                  </a:moveTo>
                  <a:lnTo>
                    <a:pt x="0" y="2415"/>
                  </a:lnTo>
                  <a:lnTo>
                    <a:pt x="3310" y="12220"/>
                  </a:lnTo>
                  <a:lnTo>
                    <a:pt x="7466" y="9806"/>
                  </a:lnTo>
                  <a:lnTo>
                    <a:pt x="4131" y="1"/>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849;p67">
              <a:extLst>
                <a:ext uri="{FF2B5EF4-FFF2-40B4-BE49-F238E27FC236}">
                  <a16:creationId xmlns:a16="http://schemas.microsoft.com/office/drawing/2014/main" id="{23205134-D2CC-5229-6A7F-246991D6B0BE}"/>
                </a:ext>
              </a:extLst>
            </p:cNvPr>
            <p:cNvSpPr/>
            <p:nvPr/>
          </p:nvSpPr>
          <p:spPr>
            <a:xfrm>
              <a:off x="2866435" y="3864320"/>
              <a:ext cx="105546" cy="172730"/>
            </a:xfrm>
            <a:custGeom>
              <a:avLst/>
              <a:gdLst/>
              <a:ahLst/>
              <a:cxnLst/>
              <a:rect l="l" t="t" r="r" b="b"/>
              <a:pathLst>
                <a:path w="7467" h="12220" fill="none" extrusionOk="0">
                  <a:moveTo>
                    <a:pt x="3310" y="12220"/>
                  </a:moveTo>
                  <a:lnTo>
                    <a:pt x="7466" y="9806"/>
                  </a:lnTo>
                  <a:lnTo>
                    <a:pt x="4131" y="1"/>
                  </a:lnTo>
                  <a:lnTo>
                    <a:pt x="0" y="2415"/>
                  </a:lnTo>
                  <a:lnTo>
                    <a:pt x="3310" y="122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850;p67">
              <a:extLst>
                <a:ext uri="{FF2B5EF4-FFF2-40B4-BE49-F238E27FC236}">
                  <a16:creationId xmlns:a16="http://schemas.microsoft.com/office/drawing/2014/main" id="{624E27C8-2E2E-5D14-E665-6082DAC798A3}"/>
                </a:ext>
              </a:extLst>
            </p:cNvPr>
            <p:cNvSpPr/>
            <p:nvPr/>
          </p:nvSpPr>
          <p:spPr>
            <a:xfrm>
              <a:off x="2906536" y="3980411"/>
              <a:ext cx="204745" cy="126650"/>
            </a:xfrm>
            <a:custGeom>
              <a:avLst/>
              <a:gdLst/>
              <a:ahLst/>
              <a:cxnLst/>
              <a:rect l="l" t="t" r="r" b="b"/>
              <a:pathLst>
                <a:path w="14485" h="8960" extrusionOk="0">
                  <a:moveTo>
                    <a:pt x="13788" y="0"/>
                  </a:moveTo>
                  <a:lnTo>
                    <a:pt x="13638" y="25"/>
                  </a:lnTo>
                  <a:lnTo>
                    <a:pt x="12369" y="398"/>
                  </a:lnTo>
                  <a:lnTo>
                    <a:pt x="11175" y="697"/>
                  </a:lnTo>
                  <a:lnTo>
                    <a:pt x="10055" y="946"/>
                  </a:lnTo>
                  <a:lnTo>
                    <a:pt x="9009" y="1120"/>
                  </a:lnTo>
                  <a:lnTo>
                    <a:pt x="8064" y="1220"/>
                  </a:lnTo>
                  <a:lnTo>
                    <a:pt x="7616" y="1245"/>
                  </a:lnTo>
                  <a:lnTo>
                    <a:pt x="7218" y="1269"/>
                  </a:lnTo>
                  <a:lnTo>
                    <a:pt x="6844" y="1269"/>
                  </a:lnTo>
                  <a:lnTo>
                    <a:pt x="6471" y="1245"/>
                  </a:lnTo>
                  <a:lnTo>
                    <a:pt x="6147" y="1220"/>
                  </a:lnTo>
                  <a:lnTo>
                    <a:pt x="5849" y="1170"/>
                  </a:lnTo>
                  <a:lnTo>
                    <a:pt x="5650" y="1145"/>
                  </a:lnTo>
                  <a:lnTo>
                    <a:pt x="5451" y="1145"/>
                  </a:lnTo>
                  <a:lnTo>
                    <a:pt x="5251" y="1195"/>
                  </a:lnTo>
                  <a:lnTo>
                    <a:pt x="5077" y="1269"/>
                  </a:lnTo>
                  <a:lnTo>
                    <a:pt x="199" y="4032"/>
                  </a:lnTo>
                  <a:lnTo>
                    <a:pt x="100" y="4107"/>
                  </a:lnTo>
                  <a:lnTo>
                    <a:pt x="25" y="4231"/>
                  </a:lnTo>
                  <a:lnTo>
                    <a:pt x="0" y="4355"/>
                  </a:lnTo>
                  <a:lnTo>
                    <a:pt x="25" y="4505"/>
                  </a:lnTo>
                  <a:lnTo>
                    <a:pt x="1245" y="8487"/>
                  </a:lnTo>
                  <a:lnTo>
                    <a:pt x="1294" y="8611"/>
                  </a:lnTo>
                  <a:lnTo>
                    <a:pt x="1369" y="8735"/>
                  </a:lnTo>
                  <a:lnTo>
                    <a:pt x="1469" y="8810"/>
                  </a:lnTo>
                  <a:lnTo>
                    <a:pt x="1568" y="8885"/>
                  </a:lnTo>
                  <a:lnTo>
                    <a:pt x="1693" y="8935"/>
                  </a:lnTo>
                  <a:lnTo>
                    <a:pt x="1817" y="8959"/>
                  </a:lnTo>
                  <a:lnTo>
                    <a:pt x="1966" y="8959"/>
                  </a:lnTo>
                  <a:lnTo>
                    <a:pt x="2091" y="8935"/>
                  </a:lnTo>
                  <a:lnTo>
                    <a:pt x="2215" y="8860"/>
                  </a:lnTo>
                  <a:lnTo>
                    <a:pt x="3310" y="8213"/>
                  </a:lnTo>
                  <a:lnTo>
                    <a:pt x="4380" y="7566"/>
                  </a:lnTo>
                  <a:lnTo>
                    <a:pt x="5500" y="6869"/>
                  </a:lnTo>
                  <a:lnTo>
                    <a:pt x="6844" y="6097"/>
                  </a:lnTo>
                  <a:lnTo>
                    <a:pt x="8138" y="5376"/>
                  </a:lnTo>
                  <a:lnTo>
                    <a:pt x="9980" y="4405"/>
                  </a:lnTo>
                  <a:lnTo>
                    <a:pt x="11896" y="3385"/>
                  </a:lnTo>
                  <a:lnTo>
                    <a:pt x="13464" y="2514"/>
                  </a:lnTo>
                  <a:lnTo>
                    <a:pt x="13738" y="2315"/>
                  </a:lnTo>
                  <a:lnTo>
                    <a:pt x="13987" y="2116"/>
                  </a:lnTo>
                  <a:lnTo>
                    <a:pt x="14161" y="1917"/>
                  </a:lnTo>
                  <a:lnTo>
                    <a:pt x="14310" y="1693"/>
                  </a:lnTo>
                  <a:lnTo>
                    <a:pt x="14385" y="1469"/>
                  </a:lnTo>
                  <a:lnTo>
                    <a:pt x="14460" y="1245"/>
                  </a:lnTo>
                  <a:lnTo>
                    <a:pt x="14484" y="1021"/>
                  </a:lnTo>
                  <a:lnTo>
                    <a:pt x="14460" y="821"/>
                  </a:lnTo>
                  <a:lnTo>
                    <a:pt x="14435" y="622"/>
                  </a:lnTo>
                  <a:lnTo>
                    <a:pt x="14360" y="448"/>
                  </a:lnTo>
                  <a:lnTo>
                    <a:pt x="14285" y="299"/>
                  </a:lnTo>
                  <a:lnTo>
                    <a:pt x="14161" y="174"/>
                  </a:lnTo>
                  <a:lnTo>
                    <a:pt x="14061" y="75"/>
                  </a:lnTo>
                  <a:lnTo>
                    <a:pt x="13912" y="25"/>
                  </a:lnTo>
                  <a:lnTo>
                    <a:pt x="1378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851;p67">
              <a:extLst>
                <a:ext uri="{FF2B5EF4-FFF2-40B4-BE49-F238E27FC236}">
                  <a16:creationId xmlns:a16="http://schemas.microsoft.com/office/drawing/2014/main" id="{F0D32B42-A385-693B-E0CC-7865452A1B64}"/>
                </a:ext>
              </a:extLst>
            </p:cNvPr>
            <p:cNvSpPr/>
            <p:nvPr/>
          </p:nvSpPr>
          <p:spPr>
            <a:xfrm>
              <a:off x="2496013" y="4032470"/>
              <a:ext cx="245907" cy="74944"/>
            </a:xfrm>
            <a:custGeom>
              <a:avLst/>
              <a:gdLst/>
              <a:ahLst/>
              <a:cxnLst/>
              <a:rect l="l" t="t" r="r" b="b"/>
              <a:pathLst>
                <a:path w="17397" h="5302" extrusionOk="0">
                  <a:moveTo>
                    <a:pt x="6272" y="0"/>
                  </a:moveTo>
                  <a:lnTo>
                    <a:pt x="1245" y="75"/>
                  </a:lnTo>
                  <a:lnTo>
                    <a:pt x="1120" y="100"/>
                  </a:lnTo>
                  <a:lnTo>
                    <a:pt x="996" y="175"/>
                  </a:lnTo>
                  <a:lnTo>
                    <a:pt x="921" y="274"/>
                  </a:lnTo>
                  <a:lnTo>
                    <a:pt x="872" y="399"/>
                  </a:lnTo>
                  <a:lnTo>
                    <a:pt x="25" y="4480"/>
                  </a:lnTo>
                  <a:lnTo>
                    <a:pt x="0" y="4629"/>
                  </a:lnTo>
                  <a:lnTo>
                    <a:pt x="25" y="4754"/>
                  </a:lnTo>
                  <a:lnTo>
                    <a:pt x="50" y="4878"/>
                  </a:lnTo>
                  <a:lnTo>
                    <a:pt x="125" y="4978"/>
                  </a:lnTo>
                  <a:lnTo>
                    <a:pt x="200" y="5102"/>
                  </a:lnTo>
                  <a:lnTo>
                    <a:pt x="299" y="5177"/>
                  </a:lnTo>
                  <a:lnTo>
                    <a:pt x="399" y="5227"/>
                  </a:lnTo>
                  <a:lnTo>
                    <a:pt x="523" y="5276"/>
                  </a:lnTo>
                  <a:lnTo>
                    <a:pt x="697" y="5301"/>
                  </a:lnTo>
                  <a:lnTo>
                    <a:pt x="3858" y="5177"/>
                  </a:lnTo>
                  <a:lnTo>
                    <a:pt x="5625" y="5102"/>
                  </a:lnTo>
                  <a:lnTo>
                    <a:pt x="7392" y="5052"/>
                  </a:lnTo>
                  <a:lnTo>
                    <a:pt x="9333" y="5052"/>
                  </a:lnTo>
                  <a:lnTo>
                    <a:pt x="11249" y="5077"/>
                  </a:lnTo>
                  <a:lnTo>
                    <a:pt x="13240" y="5077"/>
                  </a:lnTo>
                  <a:lnTo>
                    <a:pt x="15455" y="5052"/>
                  </a:lnTo>
                  <a:lnTo>
                    <a:pt x="15779" y="5028"/>
                  </a:lnTo>
                  <a:lnTo>
                    <a:pt x="16102" y="4953"/>
                  </a:lnTo>
                  <a:lnTo>
                    <a:pt x="16351" y="4853"/>
                  </a:lnTo>
                  <a:lnTo>
                    <a:pt x="16600" y="4729"/>
                  </a:lnTo>
                  <a:lnTo>
                    <a:pt x="16799" y="4580"/>
                  </a:lnTo>
                  <a:lnTo>
                    <a:pt x="16973" y="4430"/>
                  </a:lnTo>
                  <a:lnTo>
                    <a:pt x="17123" y="4231"/>
                  </a:lnTo>
                  <a:lnTo>
                    <a:pt x="17247" y="4057"/>
                  </a:lnTo>
                  <a:lnTo>
                    <a:pt x="17322" y="3858"/>
                  </a:lnTo>
                  <a:lnTo>
                    <a:pt x="17371" y="3684"/>
                  </a:lnTo>
                  <a:lnTo>
                    <a:pt x="17396" y="3509"/>
                  </a:lnTo>
                  <a:lnTo>
                    <a:pt x="17371" y="3360"/>
                  </a:lnTo>
                  <a:lnTo>
                    <a:pt x="17347" y="3211"/>
                  </a:lnTo>
                  <a:lnTo>
                    <a:pt x="17272" y="3086"/>
                  </a:lnTo>
                  <a:lnTo>
                    <a:pt x="17172" y="3012"/>
                  </a:lnTo>
                  <a:lnTo>
                    <a:pt x="17023" y="2962"/>
                  </a:lnTo>
                  <a:lnTo>
                    <a:pt x="15704" y="2713"/>
                  </a:lnTo>
                  <a:lnTo>
                    <a:pt x="14435" y="2489"/>
                  </a:lnTo>
                  <a:lnTo>
                    <a:pt x="13215" y="2290"/>
                  </a:lnTo>
                  <a:lnTo>
                    <a:pt x="12021" y="2066"/>
                  </a:lnTo>
                  <a:lnTo>
                    <a:pt x="11448" y="1942"/>
                  </a:lnTo>
                  <a:lnTo>
                    <a:pt x="10851" y="1792"/>
                  </a:lnTo>
                  <a:lnTo>
                    <a:pt x="10279" y="1618"/>
                  </a:lnTo>
                  <a:lnTo>
                    <a:pt x="9706" y="1419"/>
                  </a:lnTo>
                  <a:lnTo>
                    <a:pt x="9109" y="1195"/>
                  </a:lnTo>
                  <a:lnTo>
                    <a:pt x="8537" y="946"/>
                  </a:lnTo>
                  <a:lnTo>
                    <a:pt x="7964" y="648"/>
                  </a:lnTo>
                  <a:lnTo>
                    <a:pt x="7367" y="324"/>
                  </a:lnTo>
                  <a:lnTo>
                    <a:pt x="7118" y="200"/>
                  </a:lnTo>
                  <a:lnTo>
                    <a:pt x="6844" y="100"/>
                  </a:lnTo>
                  <a:lnTo>
                    <a:pt x="6546" y="25"/>
                  </a:lnTo>
                  <a:lnTo>
                    <a:pt x="62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852;p67">
              <a:extLst>
                <a:ext uri="{FF2B5EF4-FFF2-40B4-BE49-F238E27FC236}">
                  <a16:creationId xmlns:a16="http://schemas.microsoft.com/office/drawing/2014/main" id="{3D948029-B343-B827-A428-7DD60B2FF54E}"/>
                </a:ext>
              </a:extLst>
            </p:cNvPr>
            <p:cNvSpPr/>
            <p:nvPr/>
          </p:nvSpPr>
          <p:spPr>
            <a:xfrm>
              <a:off x="2593460" y="2068511"/>
              <a:ext cx="367256" cy="318377"/>
            </a:xfrm>
            <a:custGeom>
              <a:avLst/>
              <a:gdLst/>
              <a:ahLst/>
              <a:cxnLst/>
              <a:rect l="l" t="t" r="r" b="b"/>
              <a:pathLst>
                <a:path w="25982" h="22524" extrusionOk="0">
                  <a:moveTo>
                    <a:pt x="15079" y="16480"/>
                  </a:moveTo>
                  <a:lnTo>
                    <a:pt x="15032" y="16501"/>
                  </a:lnTo>
                  <a:lnTo>
                    <a:pt x="14858" y="16575"/>
                  </a:lnTo>
                  <a:lnTo>
                    <a:pt x="14882" y="16526"/>
                  </a:lnTo>
                  <a:lnTo>
                    <a:pt x="14957" y="16501"/>
                  </a:lnTo>
                  <a:lnTo>
                    <a:pt x="15079" y="16480"/>
                  </a:lnTo>
                  <a:close/>
                  <a:moveTo>
                    <a:pt x="6371" y="1"/>
                  </a:moveTo>
                  <a:lnTo>
                    <a:pt x="0" y="2713"/>
                  </a:lnTo>
                  <a:lnTo>
                    <a:pt x="523" y="3908"/>
                  </a:lnTo>
                  <a:lnTo>
                    <a:pt x="1045" y="5053"/>
                  </a:lnTo>
                  <a:lnTo>
                    <a:pt x="1593" y="6173"/>
                  </a:lnTo>
                  <a:lnTo>
                    <a:pt x="2140" y="7268"/>
                  </a:lnTo>
                  <a:lnTo>
                    <a:pt x="2738" y="8388"/>
                  </a:lnTo>
                  <a:lnTo>
                    <a:pt x="3310" y="9483"/>
                  </a:lnTo>
                  <a:lnTo>
                    <a:pt x="3932" y="10578"/>
                  </a:lnTo>
                  <a:lnTo>
                    <a:pt x="4554" y="11648"/>
                  </a:lnTo>
                  <a:lnTo>
                    <a:pt x="5201" y="12718"/>
                  </a:lnTo>
                  <a:lnTo>
                    <a:pt x="5873" y="13788"/>
                  </a:lnTo>
                  <a:lnTo>
                    <a:pt x="6570" y="14858"/>
                  </a:lnTo>
                  <a:lnTo>
                    <a:pt x="7267" y="15903"/>
                  </a:lnTo>
                  <a:lnTo>
                    <a:pt x="8014" y="16973"/>
                  </a:lnTo>
                  <a:lnTo>
                    <a:pt x="8785" y="17994"/>
                  </a:lnTo>
                  <a:lnTo>
                    <a:pt x="9582" y="19014"/>
                  </a:lnTo>
                  <a:lnTo>
                    <a:pt x="10428" y="20010"/>
                  </a:lnTo>
                  <a:lnTo>
                    <a:pt x="10851" y="20507"/>
                  </a:lnTo>
                  <a:lnTo>
                    <a:pt x="11224" y="20906"/>
                  </a:lnTo>
                  <a:lnTo>
                    <a:pt x="11647" y="21279"/>
                  </a:lnTo>
                  <a:lnTo>
                    <a:pt x="11921" y="21503"/>
                  </a:lnTo>
                  <a:lnTo>
                    <a:pt x="12220" y="21702"/>
                  </a:lnTo>
                  <a:lnTo>
                    <a:pt x="12543" y="21901"/>
                  </a:lnTo>
                  <a:lnTo>
                    <a:pt x="12867" y="22050"/>
                  </a:lnTo>
                  <a:lnTo>
                    <a:pt x="13190" y="22200"/>
                  </a:lnTo>
                  <a:lnTo>
                    <a:pt x="13539" y="22299"/>
                  </a:lnTo>
                  <a:lnTo>
                    <a:pt x="13887" y="22399"/>
                  </a:lnTo>
                  <a:lnTo>
                    <a:pt x="14235" y="22473"/>
                  </a:lnTo>
                  <a:lnTo>
                    <a:pt x="14584" y="22523"/>
                  </a:lnTo>
                  <a:lnTo>
                    <a:pt x="15306" y="22523"/>
                  </a:lnTo>
                  <a:lnTo>
                    <a:pt x="15654" y="22473"/>
                  </a:lnTo>
                  <a:lnTo>
                    <a:pt x="16002" y="22424"/>
                  </a:lnTo>
                  <a:lnTo>
                    <a:pt x="16351" y="22349"/>
                  </a:lnTo>
                  <a:lnTo>
                    <a:pt x="16674" y="22249"/>
                  </a:lnTo>
                  <a:lnTo>
                    <a:pt x="17023" y="22100"/>
                  </a:lnTo>
                  <a:lnTo>
                    <a:pt x="17471" y="21901"/>
                  </a:lnTo>
                  <a:lnTo>
                    <a:pt x="17919" y="21652"/>
                  </a:lnTo>
                  <a:lnTo>
                    <a:pt x="18367" y="21354"/>
                  </a:lnTo>
                  <a:lnTo>
                    <a:pt x="18765" y="21055"/>
                  </a:lnTo>
                  <a:lnTo>
                    <a:pt x="19337" y="20532"/>
                  </a:lnTo>
                  <a:lnTo>
                    <a:pt x="19885" y="19960"/>
                  </a:lnTo>
                  <a:lnTo>
                    <a:pt x="20382" y="19388"/>
                  </a:lnTo>
                  <a:lnTo>
                    <a:pt x="20855" y="18765"/>
                  </a:lnTo>
                  <a:lnTo>
                    <a:pt x="21229" y="18193"/>
                  </a:lnTo>
                  <a:lnTo>
                    <a:pt x="21602" y="17645"/>
                  </a:lnTo>
                  <a:lnTo>
                    <a:pt x="21950" y="17048"/>
                  </a:lnTo>
                  <a:lnTo>
                    <a:pt x="22299" y="16476"/>
                  </a:lnTo>
                  <a:lnTo>
                    <a:pt x="22871" y="15331"/>
                  </a:lnTo>
                  <a:lnTo>
                    <a:pt x="23419" y="14186"/>
                  </a:lnTo>
                  <a:lnTo>
                    <a:pt x="23916" y="13041"/>
                  </a:lnTo>
                  <a:lnTo>
                    <a:pt x="24414" y="11847"/>
                  </a:lnTo>
                  <a:lnTo>
                    <a:pt x="24862" y="10677"/>
                  </a:lnTo>
                  <a:lnTo>
                    <a:pt x="25260" y="9458"/>
                  </a:lnTo>
                  <a:lnTo>
                    <a:pt x="25634" y="8263"/>
                  </a:lnTo>
                  <a:lnTo>
                    <a:pt x="25982" y="7019"/>
                  </a:lnTo>
                  <a:lnTo>
                    <a:pt x="22772" y="5774"/>
                  </a:lnTo>
                  <a:lnTo>
                    <a:pt x="21602" y="7815"/>
                  </a:lnTo>
                  <a:lnTo>
                    <a:pt x="21005" y="8836"/>
                  </a:lnTo>
                  <a:lnTo>
                    <a:pt x="20382" y="9831"/>
                  </a:lnTo>
                  <a:lnTo>
                    <a:pt x="19760" y="10826"/>
                  </a:lnTo>
                  <a:lnTo>
                    <a:pt x="19138" y="11797"/>
                  </a:lnTo>
                  <a:lnTo>
                    <a:pt x="18491" y="12743"/>
                  </a:lnTo>
                  <a:lnTo>
                    <a:pt x="17844" y="13639"/>
                  </a:lnTo>
                  <a:lnTo>
                    <a:pt x="17197" y="14485"/>
                  </a:lnTo>
                  <a:lnTo>
                    <a:pt x="16500" y="15281"/>
                  </a:lnTo>
                  <a:lnTo>
                    <a:pt x="16201" y="15580"/>
                  </a:lnTo>
                  <a:lnTo>
                    <a:pt x="15878" y="15878"/>
                  </a:lnTo>
                  <a:lnTo>
                    <a:pt x="15554" y="16152"/>
                  </a:lnTo>
                  <a:lnTo>
                    <a:pt x="15462" y="16225"/>
                  </a:lnTo>
                  <a:lnTo>
                    <a:pt x="15355" y="16078"/>
                  </a:lnTo>
                  <a:lnTo>
                    <a:pt x="14708" y="15132"/>
                  </a:lnTo>
                  <a:lnTo>
                    <a:pt x="14061" y="14186"/>
                  </a:lnTo>
                  <a:lnTo>
                    <a:pt x="13439" y="13240"/>
                  </a:lnTo>
                  <a:lnTo>
                    <a:pt x="12842" y="12270"/>
                  </a:lnTo>
                  <a:lnTo>
                    <a:pt x="12244" y="11299"/>
                  </a:lnTo>
                  <a:lnTo>
                    <a:pt x="11672" y="10304"/>
                  </a:lnTo>
                  <a:lnTo>
                    <a:pt x="11100" y="9308"/>
                  </a:lnTo>
                  <a:lnTo>
                    <a:pt x="10552" y="8313"/>
                  </a:lnTo>
                  <a:lnTo>
                    <a:pt x="9457" y="6247"/>
                  </a:lnTo>
                  <a:lnTo>
                    <a:pt x="8387" y="4157"/>
                  </a:lnTo>
                  <a:lnTo>
                    <a:pt x="7367" y="2066"/>
                  </a:lnTo>
                  <a:lnTo>
                    <a:pt x="6371" y="1"/>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853;p67">
              <a:extLst>
                <a:ext uri="{FF2B5EF4-FFF2-40B4-BE49-F238E27FC236}">
                  <a16:creationId xmlns:a16="http://schemas.microsoft.com/office/drawing/2014/main" id="{DA21197D-F077-09EF-FD15-2EADC86762C8}"/>
                </a:ext>
              </a:extLst>
            </p:cNvPr>
            <p:cNvSpPr/>
            <p:nvPr/>
          </p:nvSpPr>
          <p:spPr>
            <a:xfrm>
              <a:off x="2593460" y="2068511"/>
              <a:ext cx="367256" cy="318377"/>
            </a:xfrm>
            <a:custGeom>
              <a:avLst/>
              <a:gdLst/>
              <a:ahLst/>
              <a:cxnLst/>
              <a:rect l="l" t="t" r="r" b="b"/>
              <a:pathLst>
                <a:path w="25982" h="22524" fill="none" extrusionOk="0">
                  <a:moveTo>
                    <a:pt x="6371" y="1"/>
                  </a:moveTo>
                  <a:lnTo>
                    <a:pt x="6371" y="1"/>
                  </a:lnTo>
                  <a:lnTo>
                    <a:pt x="7367" y="2066"/>
                  </a:lnTo>
                  <a:lnTo>
                    <a:pt x="8387" y="4157"/>
                  </a:lnTo>
                  <a:lnTo>
                    <a:pt x="8387" y="4157"/>
                  </a:lnTo>
                  <a:lnTo>
                    <a:pt x="9457" y="6247"/>
                  </a:lnTo>
                  <a:lnTo>
                    <a:pt x="10552" y="8313"/>
                  </a:lnTo>
                  <a:lnTo>
                    <a:pt x="10552" y="8313"/>
                  </a:lnTo>
                  <a:lnTo>
                    <a:pt x="11100" y="9308"/>
                  </a:lnTo>
                  <a:lnTo>
                    <a:pt x="11672" y="10304"/>
                  </a:lnTo>
                  <a:lnTo>
                    <a:pt x="12244" y="11299"/>
                  </a:lnTo>
                  <a:lnTo>
                    <a:pt x="12842" y="12270"/>
                  </a:lnTo>
                  <a:lnTo>
                    <a:pt x="13439" y="13240"/>
                  </a:lnTo>
                  <a:lnTo>
                    <a:pt x="14061" y="14186"/>
                  </a:lnTo>
                  <a:lnTo>
                    <a:pt x="14708" y="15132"/>
                  </a:lnTo>
                  <a:lnTo>
                    <a:pt x="15355" y="16078"/>
                  </a:lnTo>
                  <a:lnTo>
                    <a:pt x="15679" y="16526"/>
                  </a:lnTo>
                  <a:lnTo>
                    <a:pt x="15679" y="16526"/>
                  </a:lnTo>
                  <a:lnTo>
                    <a:pt x="15729" y="16600"/>
                  </a:lnTo>
                  <a:lnTo>
                    <a:pt x="15729" y="16625"/>
                  </a:lnTo>
                  <a:lnTo>
                    <a:pt x="15729" y="16625"/>
                  </a:lnTo>
                  <a:lnTo>
                    <a:pt x="15505" y="16526"/>
                  </a:lnTo>
                  <a:lnTo>
                    <a:pt x="15281" y="16476"/>
                  </a:lnTo>
                  <a:lnTo>
                    <a:pt x="15281" y="16476"/>
                  </a:lnTo>
                  <a:lnTo>
                    <a:pt x="15106" y="16476"/>
                  </a:lnTo>
                  <a:lnTo>
                    <a:pt x="14957" y="16501"/>
                  </a:lnTo>
                  <a:lnTo>
                    <a:pt x="14882" y="16526"/>
                  </a:lnTo>
                  <a:lnTo>
                    <a:pt x="14858" y="16575"/>
                  </a:lnTo>
                  <a:lnTo>
                    <a:pt x="14858" y="16575"/>
                  </a:lnTo>
                  <a:lnTo>
                    <a:pt x="15032" y="16501"/>
                  </a:lnTo>
                  <a:lnTo>
                    <a:pt x="15206" y="16426"/>
                  </a:lnTo>
                  <a:lnTo>
                    <a:pt x="15206" y="16426"/>
                  </a:lnTo>
                  <a:lnTo>
                    <a:pt x="15554" y="16152"/>
                  </a:lnTo>
                  <a:lnTo>
                    <a:pt x="15878" y="15878"/>
                  </a:lnTo>
                  <a:lnTo>
                    <a:pt x="16201" y="15580"/>
                  </a:lnTo>
                  <a:lnTo>
                    <a:pt x="16500" y="15281"/>
                  </a:lnTo>
                  <a:lnTo>
                    <a:pt x="16500" y="15281"/>
                  </a:lnTo>
                  <a:lnTo>
                    <a:pt x="17197" y="14485"/>
                  </a:lnTo>
                  <a:lnTo>
                    <a:pt x="17844" y="13639"/>
                  </a:lnTo>
                  <a:lnTo>
                    <a:pt x="17844" y="13639"/>
                  </a:lnTo>
                  <a:lnTo>
                    <a:pt x="18491" y="12743"/>
                  </a:lnTo>
                  <a:lnTo>
                    <a:pt x="19138" y="11797"/>
                  </a:lnTo>
                  <a:lnTo>
                    <a:pt x="19760" y="10826"/>
                  </a:lnTo>
                  <a:lnTo>
                    <a:pt x="20382" y="9831"/>
                  </a:lnTo>
                  <a:lnTo>
                    <a:pt x="20382" y="9831"/>
                  </a:lnTo>
                  <a:lnTo>
                    <a:pt x="21005" y="8836"/>
                  </a:lnTo>
                  <a:lnTo>
                    <a:pt x="21602" y="7815"/>
                  </a:lnTo>
                  <a:lnTo>
                    <a:pt x="22772" y="5774"/>
                  </a:lnTo>
                  <a:lnTo>
                    <a:pt x="25982" y="7019"/>
                  </a:lnTo>
                  <a:lnTo>
                    <a:pt x="25982" y="7019"/>
                  </a:lnTo>
                  <a:lnTo>
                    <a:pt x="25634" y="8263"/>
                  </a:lnTo>
                  <a:lnTo>
                    <a:pt x="25260" y="9458"/>
                  </a:lnTo>
                  <a:lnTo>
                    <a:pt x="24862" y="10677"/>
                  </a:lnTo>
                  <a:lnTo>
                    <a:pt x="24414" y="11847"/>
                  </a:lnTo>
                  <a:lnTo>
                    <a:pt x="23916" y="13041"/>
                  </a:lnTo>
                  <a:lnTo>
                    <a:pt x="23419" y="14186"/>
                  </a:lnTo>
                  <a:lnTo>
                    <a:pt x="22871" y="15331"/>
                  </a:lnTo>
                  <a:lnTo>
                    <a:pt x="22299" y="16476"/>
                  </a:lnTo>
                  <a:lnTo>
                    <a:pt x="22299" y="16476"/>
                  </a:lnTo>
                  <a:lnTo>
                    <a:pt x="21950" y="17048"/>
                  </a:lnTo>
                  <a:lnTo>
                    <a:pt x="21602" y="17645"/>
                  </a:lnTo>
                  <a:lnTo>
                    <a:pt x="21229" y="18193"/>
                  </a:lnTo>
                  <a:lnTo>
                    <a:pt x="20855" y="18765"/>
                  </a:lnTo>
                  <a:lnTo>
                    <a:pt x="20855" y="18765"/>
                  </a:lnTo>
                  <a:lnTo>
                    <a:pt x="20382" y="19388"/>
                  </a:lnTo>
                  <a:lnTo>
                    <a:pt x="19885" y="19960"/>
                  </a:lnTo>
                  <a:lnTo>
                    <a:pt x="19337" y="20532"/>
                  </a:lnTo>
                  <a:lnTo>
                    <a:pt x="18765" y="21055"/>
                  </a:lnTo>
                  <a:lnTo>
                    <a:pt x="18765" y="21055"/>
                  </a:lnTo>
                  <a:lnTo>
                    <a:pt x="18367" y="21354"/>
                  </a:lnTo>
                  <a:lnTo>
                    <a:pt x="17919" y="21652"/>
                  </a:lnTo>
                  <a:lnTo>
                    <a:pt x="17471" y="21901"/>
                  </a:lnTo>
                  <a:lnTo>
                    <a:pt x="17023" y="22100"/>
                  </a:lnTo>
                  <a:lnTo>
                    <a:pt x="17023" y="22100"/>
                  </a:lnTo>
                  <a:lnTo>
                    <a:pt x="16674" y="22249"/>
                  </a:lnTo>
                  <a:lnTo>
                    <a:pt x="16351" y="22349"/>
                  </a:lnTo>
                  <a:lnTo>
                    <a:pt x="16002" y="22424"/>
                  </a:lnTo>
                  <a:lnTo>
                    <a:pt x="15654" y="22473"/>
                  </a:lnTo>
                  <a:lnTo>
                    <a:pt x="15306" y="22523"/>
                  </a:lnTo>
                  <a:lnTo>
                    <a:pt x="14932" y="22523"/>
                  </a:lnTo>
                  <a:lnTo>
                    <a:pt x="14584" y="22523"/>
                  </a:lnTo>
                  <a:lnTo>
                    <a:pt x="14235" y="22473"/>
                  </a:lnTo>
                  <a:lnTo>
                    <a:pt x="14235" y="22473"/>
                  </a:lnTo>
                  <a:lnTo>
                    <a:pt x="13887" y="22399"/>
                  </a:lnTo>
                  <a:lnTo>
                    <a:pt x="13539" y="22299"/>
                  </a:lnTo>
                  <a:lnTo>
                    <a:pt x="13190" y="22200"/>
                  </a:lnTo>
                  <a:lnTo>
                    <a:pt x="12867" y="22050"/>
                  </a:lnTo>
                  <a:lnTo>
                    <a:pt x="12543" y="21901"/>
                  </a:lnTo>
                  <a:lnTo>
                    <a:pt x="12220" y="21702"/>
                  </a:lnTo>
                  <a:lnTo>
                    <a:pt x="11921" y="21503"/>
                  </a:lnTo>
                  <a:lnTo>
                    <a:pt x="11647" y="21279"/>
                  </a:lnTo>
                  <a:lnTo>
                    <a:pt x="11647" y="21279"/>
                  </a:lnTo>
                  <a:lnTo>
                    <a:pt x="11224" y="20906"/>
                  </a:lnTo>
                  <a:lnTo>
                    <a:pt x="10851" y="20507"/>
                  </a:lnTo>
                  <a:lnTo>
                    <a:pt x="10428" y="20010"/>
                  </a:lnTo>
                  <a:lnTo>
                    <a:pt x="10428" y="20010"/>
                  </a:lnTo>
                  <a:lnTo>
                    <a:pt x="9582" y="19014"/>
                  </a:lnTo>
                  <a:lnTo>
                    <a:pt x="8785" y="17994"/>
                  </a:lnTo>
                  <a:lnTo>
                    <a:pt x="8014" y="16973"/>
                  </a:lnTo>
                  <a:lnTo>
                    <a:pt x="7267" y="15903"/>
                  </a:lnTo>
                  <a:lnTo>
                    <a:pt x="7267" y="15903"/>
                  </a:lnTo>
                  <a:lnTo>
                    <a:pt x="6570" y="14858"/>
                  </a:lnTo>
                  <a:lnTo>
                    <a:pt x="5873" y="13788"/>
                  </a:lnTo>
                  <a:lnTo>
                    <a:pt x="5201" y="12718"/>
                  </a:lnTo>
                  <a:lnTo>
                    <a:pt x="4554" y="11648"/>
                  </a:lnTo>
                  <a:lnTo>
                    <a:pt x="4554" y="11648"/>
                  </a:lnTo>
                  <a:lnTo>
                    <a:pt x="3932" y="10578"/>
                  </a:lnTo>
                  <a:lnTo>
                    <a:pt x="3310" y="9483"/>
                  </a:lnTo>
                  <a:lnTo>
                    <a:pt x="2738" y="8388"/>
                  </a:lnTo>
                  <a:lnTo>
                    <a:pt x="2140" y="7268"/>
                  </a:lnTo>
                  <a:lnTo>
                    <a:pt x="2140" y="7268"/>
                  </a:lnTo>
                  <a:lnTo>
                    <a:pt x="1593" y="6173"/>
                  </a:lnTo>
                  <a:lnTo>
                    <a:pt x="1045" y="5053"/>
                  </a:lnTo>
                  <a:lnTo>
                    <a:pt x="523" y="3908"/>
                  </a:lnTo>
                  <a:lnTo>
                    <a:pt x="0" y="2713"/>
                  </a:lnTo>
                  <a:lnTo>
                    <a:pt x="637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854;p67">
              <a:extLst>
                <a:ext uri="{FF2B5EF4-FFF2-40B4-BE49-F238E27FC236}">
                  <a16:creationId xmlns:a16="http://schemas.microsoft.com/office/drawing/2014/main" id="{4F2AC9E5-7D0D-3ECB-A5E5-9016BACA8E2C}"/>
                </a:ext>
              </a:extLst>
            </p:cNvPr>
            <p:cNvSpPr/>
            <p:nvPr/>
          </p:nvSpPr>
          <p:spPr>
            <a:xfrm>
              <a:off x="2565317" y="2017159"/>
              <a:ext cx="231475" cy="272283"/>
            </a:xfrm>
            <a:custGeom>
              <a:avLst/>
              <a:gdLst/>
              <a:ahLst/>
              <a:cxnLst/>
              <a:rect l="l" t="t" r="r" b="b"/>
              <a:pathLst>
                <a:path w="16376" h="19263" extrusionOk="0">
                  <a:moveTo>
                    <a:pt x="4355" y="0"/>
                  </a:moveTo>
                  <a:lnTo>
                    <a:pt x="3982" y="25"/>
                  </a:lnTo>
                  <a:lnTo>
                    <a:pt x="3634" y="75"/>
                  </a:lnTo>
                  <a:lnTo>
                    <a:pt x="3310" y="174"/>
                  </a:lnTo>
                  <a:lnTo>
                    <a:pt x="2962" y="274"/>
                  </a:lnTo>
                  <a:lnTo>
                    <a:pt x="2638" y="398"/>
                  </a:lnTo>
                  <a:lnTo>
                    <a:pt x="2340" y="573"/>
                  </a:lnTo>
                  <a:lnTo>
                    <a:pt x="2041" y="747"/>
                  </a:lnTo>
                  <a:lnTo>
                    <a:pt x="1767" y="946"/>
                  </a:lnTo>
                  <a:lnTo>
                    <a:pt x="1493" y="1195"/>
                  </a:lnTo>
                  <a:lnTo>
                    <a:pt x="1245" y="1469"/>
                  </a:lnTo>
                  <a:lnTo>
                    <a:pt x="1021" y="1742"/>
                  </a:lnTo>
                  <a:lnTo>
                    <a:pt x="797" y="2066"/>
                  </a:lnTo>
                  <a:lnTo>
                    <a:pt x="597" y="2414"/>
                  </a:lnTo>
                  <a:lnTo>
                    <a:pt x="423" y="2788"/>
                  </a:lnTo>
                  <a:lnTo>
                    <a:pt x="249" y="3186"/>
                  </a:lnTo>
                  <a:lnTo>
                    <a:pt x="125" y="3584"/>
                  </a:lnTo>
                  <a:lnTo>
                    <a:pt x="75" y="3808"/>
                  </a:lnTo>
                  <a:lnTo>
                    <a:pt x="25" y="4007"/>
                  </a:lnTo>
                  <a:lnTo>
                    <a:pt x="0" y="4455"/>
                  </a:lnTo>
                  <a:lnTo>
                    <a:pt x="25" y="4953"/>
                  </a:lnTo>
                  <a:lnTo>
                    <a:pt x="100" y="5475"/>
                  </a:lnTo>
                  <a:lnTo>
                    <a:pt x="199" y="6023"/>
                  </a:lnTo>
                  <a:lnTo>
                    <a:pt x="349" y="6595"/>
                  </a:lnTo>
                  <a:lnTo>
                    <a:pt x="548" y="7193"/>
                  </a:lnTo>
                  <a:lnTo>
                    <a:pt x="772" y="7815"/>
                  </a:lnTo>
                  <a:lnTo>
                    <a:pt x="1021" y="8462"/>
                  </a:lnTo>
                  <a:lnTo>
                    <a:pt x="1319" y="9084"/>
                  </a:lnTo>
                  <a:lnTo>
                    <a:pt x="1618" y="9756"/>
                  </a:lnTo>
                  <a:lnTo>
                    <a:pt x="1941" y="10403"/>
                  </a:lnTo>
                  <a:lnTo>
                    <a:pt x="2663" y="11722"/>
                  </a:lnTo>
                  <a:lnTo>
                    <a:pt x="3410" y="13016"/>
                  </a:lnTo>
                  <a:lnTo>
                    <a:pt x="4156" y="14260"/>
                  </a:lnTo>
                  <a:lnTo>
                    <a:pt x="4903" y="15430"/>
                  </a:lnTo>
                  <a:lnTo>
                    <a:pt x="5625" y="16475"/>
                  </a:lnTo>
                  <a:lnTo>
                    <a:pt x="6247" y="17421"/>
                  </a:lnTo>
                  <a:lnTo>
                    <a:pt x="7217" y="18765"/>
                  </a:lnTo>
                  <a:lnTo>
                    <a:pt x="7591" y="19263"/>
                  </a:lnTo>
                  <a:lnTo>
                    <a:pt x="16376" y="13613"/>
                  </a:lnTo>
                  <a:lnTo>
                    <a:pt x="15729" y="12269"/>
                  </a:lnTo>
                  <a:lnTo>
                    <a:pt x="15057" y="10926"/>
                  </a:lnTo>
                  <a:lnTo>
                    <a:pt x="14360" y="9607"/>
                  </a:lnTo>
                  <a:lnTo>
                    <a:pt x="13613" y="8312"/>
                  </a:lnTo>
                  <a:lnTo>
                    <a:pt x="12842" y="7043"/>
                  </a:lnTo>
                  <a:lnTo>
                    <a:pt x="12021" y="5774"/>
                  </a:lnTo>
                  <a:lnTo>
                    <a:pt x="11174" y="4555"/>
                  </a:lnTo>
                  <a:lnTo>
                    <a:pt x="10278" y="3335"/>
                  </a:lnTo>
                  <a:lnTo>
                    <a:pt x="9955" y="2912"/>
                  </a:lnTo>
                  <a:lnTo>
                    <a:pt x="9582" y="2539"/>
                  </a:lnTo>
                  <a:lnTo>
                    <a:pt x="9233" y="2165"/>
                  </a:lnTo>
                  <a:lnTo>
                    <a:pt x="8860" y="1842"/>
                  </a:lnTo>
                  <a:lnTo>
                    <a:pt x="8487" y="1518"/>
                  </a:lnTo>
                  <a:lnTo>
                    <a:pt x="8113" y="1245"/>
                  </a:lnTo>
                  <a:lnTo>
                    <a:pt x="7740" y="996"/>
                  </a:lnTo>
                  <a:lnTo>
                    <a:pt x="7367" y="772"/>
                  </a:lnTo>
                  <a:lnTo>
                    <a:pt x="6968" y="598"/>
                  </a:lnTo>
                  <a:lnTo>
                    <a:pt x="6595" y="423"/>
                  </a:lnTo>
                  <a:lnTo>
                    <a:pt x="6222" y="274"/>
                  </a:lnTo>
                  <a:lnTo>
                    <a:pt x="5824" y="174"/>
                  </a:lnTo>
                  <a:lnTo>
                    <a:pt x="5450" y="100"/>
                  </a:lnTo>
                  <a:lnTo>
                    <a:pt x="5077" y="25"/>
                  </a:lnTo>
                  <a:lnTo>
                    <a:pt x="47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855;p67">
              <a:extLst>
                <a:ext uri="{FF2B5EF4-FFF2-40B4-BE49-F238E27FC236}">
                  <a16:creationId xmlns:a16="http://schemas.microsoft.com/office/drawing/2014/main" id="{4A6D9F73-33C7-EEB9-11E2-CAAD0668C973}"/>
                </a:ext>
              </a:extLst>
            </p:cNvPr>
            <p:cNvSpPr/>
            <p:nvPr/>
          </p:nvSpPr>
          <p:spPr>
            <a:xfrm>
              <a:off x="2565317" y="2017159"/>
              <a:ext cx="231475" cy="272283"/>
            </a:xfrm>
            <a:custGeom>
              <a:avLst/>
              <a:gdLst/>
              <a:ahLst/>
              <a:cxnLst/>
              <a:rect l="l" t="t" r="r" b="b"/>
              <a:pathLst>
                <a:path w="16376" h="19263" fill="none" extrusionOk="0">
                  <a:moveTo>
                    <a:pt x="125" y="3584"/>
                  </a:moveTo>
                  <a:lnTo>
                    <a:pt x="125" y="3584"/>
                  </a:lnTo>
                  <a:lnTo>
                    <a:pt x="75" y="3808"/>
                  </a:lnTo>
                  <a:lnTo>
                    <a:pt x="25" y="4007"/>
                  </a:lnTo>
                  <a:lnTo>
                    <a:pt x="0" y="4455"/>
                  </a:lnTo>
                  <a:lnTo>
                    <a:pt x="25" y="4953"/>
                  </a:lnTo>
                  <a:lnTo>
                    <a:pt x="100" y="5475"/>
                  </a:lnTo>
                  <a:lnTo>
                    <a:pt x="199" y="6023"/>
                  </a:lnTo>
                  <a:lnTo>
                    <a:pt x="349" y="6595"/>
                  </a:lnTo>
                  <a:lnTo>
                    <a:pt x="548" y="7193"/>
                  </a:lnTo>
                  <a:lnTo>
                    <a:pt x="772" y="7815"/>
                  </a:lnTo>
                  <a:lnTo>
                    <a:pt x="1021" y="8462"/>
                  </a:lnTo>
                  <a:lnTo>
                    <a:pt x="1319" y="9084"/>
                  </a:lnTo>
                  <a:lnTo>
                    <a:pt x="1618" y="9756"/>
                  </a:lnTo>
                  <a:lnTo>
                    <a:pt x="1941" y="10403"/>
                  </a:lnTo>
                  <a:lnTo>
                    <a:pt x="2663" y="11722"/>
                  </a:lnTo>
                  <a:lnTo>
                    <a:pt x="3410" y="13016"/>
                  </a:lnTo>
                  <a:lnTo>
                    <a:pt x="4156" y="14260"/>
                  </a:lnTo>
                  <a:lnTo>
                    <a:pt x="4903" y="15430"/>
                  </a:lnTo>
                  <a:lnTo>
                    <a:pt x="5625" y="16475"/>
                  </a:lnTo>
                  <a:lnTo>
                    <a:pt x="6247" y="17421"/>
                  </a:lnTo>
                  <a:lnTo>
                    <a:pt x="7217" y="18765"/>
                  </a:lnTo>
                  <a:lnTo>
                    <a:pt x="7591" y="19263"/>
                  </a:lnTo>
                  <a:lnTo>
                    <a:pt x="16376" y="13613"/>
                  </a:lnTo>
                  <a:lnTo>
                    <a:pt x="16376" y="13613"/>
                  </a:lnTo>
                  <a:lnTo>
                    <a:pt x="15729" y="12269"/>
                  </a:lnTo>
                  <a:lnTo>
                    <a:pt x="15057" y="10926"/>
                  </a:lnTo>
                  <a:lnTo>
                    <a:pt x="14360" y="9607"/>
                  </a:lnTo>
                  <a:lnTo>
                    <a:pt x="13613" y="8312"/>
                  </a:lnTo>
                  <a:lnTo>
                    <a:pt x="12842" y="7043"/>
                  </a:lnTo>
                  <a:lnTo>
                    <a:pt x="12021" y="5774"/>
                  </a:lnTo>
                  <a:lnTo>
                    <a:pt x="11174" y="4555"/>
                  </a:lnTo>
                  <a:lnTo>
                    <a:pt x="10278" y="3335"/>
                  </a:lnTo>
                  <a:lnTo>
                    <a:pt x="10278" y="3335"/>
                  </a:lnTo>
                  <a:lnTo>
                    <a:pt x="9955" y="2912"/>
                  </a:lnTo>
                  <a:lnTo>
                    <a:pt x="9582" y="2539"/>
                  </a:lnTo>
                  <a:lnTo>
                    <a:pt x="9233" y="2165"/>
                  </a:lnTo>
                  <a:lnTo>
                    <a:pt x="8860" y="1842"/>
                  </a:lnTo>
                  <a:lnTo>
                    <a:pt x="8487" y="1518"/>
                  </a:lnTo>
                  <a:lnTo>
                    <a:pt x="8113" y="1245"/>
                  </a:lnTo>
                  <a:lnTo>
                    <a:pt x="7740" y="996"/>
                  </a:lnTo>
                  <a:lnTo>
                    <a:pt x="7367" y="772"/>
                  </a:lnTo>
                  <a:lnTo>
                    <a:pt x="6968" y="598"/>
                  </a:lnTo>
                  <a:lnTo>
                    <a:pt x="6595" y="423"/>
                  </a:lnTo>
                  <a:lnTo>
                    <a:pt x="6222" y="274"/>
                  </a:lnTo>
                  <a:lnTo>
                    <a:pt x="5824" y="174"/>
                  </a:lnTo>
                  <a:lnTo>
                    <a:pt x="5450" y="100"/>
                  </a:lnTo>
                  <a:lnTo>
                    <a:pt x="5077" y="25"/>
                  </a:lnTo>
                  <a:lnTo>
                    <a:pt x="4704" y="0"/>
                  </a:lnTo>
                  <a:lnTo>
                    <a:pt x="4355" y="0"/>
                  </a:lnTo>
                  <a:lnTo>
                    <a:pt x="3982" y="25"/>
                  </a:lnTo>
                  <a:lnTo>
                    <a:pt x="3634" y="75"/>
                  </a:lnTo>
                  <a:lnTo>
                    <a:pt x="3310" y="174"/>
                  </a:lnTo>
                  <a:lnTo>
                    <a:pt x="2962" y="274"/>
                  </a:lnTo>
                  <a:lnTo>
                    <a:pt x="2638" y="398"/>
                  </a:lnTo>
                  <a:lnTo>
                    <a:pt x="2340" y="573"/>
                  </a:lnTo>
                  <a:lnTo>
                    <a:pt x="2041" y="747"/>
                  </a:lnTo>
                  <a:lnTo>
                    <a:pt x="1767" y="946"/>
                  </a:lnTo>
                  <a:lnTo>
                    <a:pt x="1493" y="1195"/>
                  </a:lnTo>
                  <a:lnTo>
                    <a:pt x="1245" y="1469"/>
                  </a:lnTo>
                  <a:lnTo>
                    <a:pt x="1021" y="1742"/>
                  </a:lnTo>
                  <a:lnTo>
                    <a:pt x="797" y="2066"/>
                  </a:lnTo>
                  <a:lnTo>
                    <a:pt x="597" y="2414"/>
                  </a:lnTo>
                  <a:lnTo>
                    <a:pt x="423" y="2788"/>
                  </a:lnTo>
                  <a:lnTo>
                    <a:pt x="249" y="3186"/>
                  </a:lnTo>
                  <a:lnTo>
                    <a:pt x="125" y="35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856;p67">
              <a:extLst>
                <a:ext uri="{FF2B5EF4-FFF2-40B4-BE49-F238E27FC236}">
                  <a16:creationId xmlns:a16="http://schemas.microsoft.com/office/drawing/2014/main" id="{472DE49B-579F-E3AA-FD3A-134CB4DB3633}"/>
                </a:ext>
              </a:extLst>
            </p:cNvPr>
            <p:cNvSpPr/>
            <p:nvPr/>
          </p:nvSpPr>
          <p:spPr>
            <a:xfrm>
              <a:off x="2677535" y="2171937"/>
              <a:ext cx="47494" cy="106606"/>
            </a:xfrm>
            <a:custGeom>
              <a:avLst/>
              <a:gdLst/>
              <a:ahLst/>
              <a:cxnLst/>
              <a:rect l="l" t="t" r="r" b="b"/>
              <a:pathLst>
                <a:path w="3360" h="7542" extrusionOk="0">
                  <a:moveTo>
                    <a:pt x="0" y="0"/>
                  </a:moveTo>
                  <a:lnTo>
                    <a:pt x="249" y="1693"/>
                  </a:lnTo>
                  <a:lnTo>
                    <a:pt x="473" y="3509"/>
                  </a:lnTo>
                  <a:lnTo>
                    <a:pt x="672" y="5476"/>
                  </a:lnTo>
                  <a:lnTo>
                    <a:pt x="846" y="7541"/>
                  </a:lnTo>
                  <a:lnTo>
                    <a:pt x="3360" y="5923"/>
                  </a:lnTo>
                  <a:lnTo>
                    <a:pt x="3036" y="5202"/>
                  </a:lnTo>
                  <a:lnTo>
                    <a:pt x="2663" y="4430"/>
                  </a:lnTo>
                  <a:lnTo>
                    <a:pt x="2265" y="3659"/>
                  </a:lnTo>
                  <a:lnTo>
                    <a:pt x="1842" y="2887"/>
                  </a:lnTo>
                  <a:lnTo>
                    <a:pt x="1394" y="2141"/>
                  </a:lnTo>
                  <a:lnTo>
                    <a:pt x="946" y="1394"/>
                  </a:lnTo>
                  <a:lnTo>
                    <a:pt x="473" y="672"/>
                  </a:lnTo>
                  <a:lnTo>
                    <a:pt x="0" y="0"/>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857;p67">
              <a:extLst>
                <a:ext uri="{FF2B5EF4-FFF2-40B4-BE49-F238E27FC236}">
                  <a16:creationId xmlns:a16="http://schemas.microsoft.com/office/drawing/2014/main" id="{133F467D-3187-E112-A7E6-B7952E0BDE6D}"/>
                </a:ext>
              </a:extLst>
            </p:cNvPr>
            <p:cNvSpPr/>
            <p:nvPr/>
          </p:nvSpPr>
          <p:spPr>
            <a:xfrm>
              <a:off x="2677535" y="2171937"/>
              <a:ext cx="47494" cy="106606"/>
            </a:xfrm>
            <a:custGeom>
              <a:avLst/>
              <a:gdLst/>
              <a:ahLst/>
              <a:cxnLst/>
              <a:rect l="l" t="t" r="r" b="b"/>
              <a:pathLst>
                <a:path w="3360" h="7542" fill="none" extrusionOk="0">
                  <a:moveTo>
                    <a:pt x="0" y="0"/>
                  </a:moveTo>
                  <a:lnTo>
                    <a:pt x="0" y="0"/>
                  </a:lnTo>
                  <a:lnTo>
                    <a:pt x="249" y="1693"/>
                  </a:lnTo>
                  <a:lnTo>
                    <a:pt x="473" y="3509"/>
                  </a:lnTo>
                  <a:lnTo>
                    <a:pt x="672" y="5476"/>
                  </a:lnTo>
                  <a:lnTo>
                    <a:pt x="846" y="7541"/>
                  </a:lnTo>
                  <a:lnTo>
                    <a:pt x="3360" y="5923"/>
                  </a:lnTo>
                  <a:lnTo>
                    <a:pt x="3360" y="5923"/>
                  </a:lnTo>
                  <a:lnTo>
                    <a:pt x="3036" y="5202"/>
                  </a:lnTo>
                  <a:lnTo>
                    <a:pt x="2663" y="4430"/>
                  </a:lnTo>
                  <a:lnTo>
                    <a:pt x="2265" y="3659"/>
                  </a:lnTo>
                  <a:lnTo>
                    <a:pt x="1842" y="2887"/>
                  </a:lnTo>
                  <a:lnTo>
                    <a:pt x="1394" y="2141"/>
                  </a:lnTo>
                  <a:lnTo>
                    <a:pt x="946" y="1394"/>
                  </a:lnTo>
                  <a:lnTo>
                    <a:pt x="473" y="672"/>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858;p67">
              <a:extLst>
                <a:ext uri="{FF2B5EF4-FFF2-40B4-BE49-F238E27FC236}">
                  <a16:creationId xmlns:a16="http://schemas.microsoft.com/office/drawing/2014/main" id="{D603C045-5EAD-C214-E5D4-4E7CF07A09DA}"/>
                </a:ext>
              </a:extLst>
            </p:cNvPr>
            <p:cNvSpPr/>
            <p:nvPr/>
          </p:nvSpPr>
          <p:spPr>
            <a:xfrm>
              <a:off x="2899850" y="2101587"/>
              <a:ext cx="78463" cy="80923"/>
            </a:xfrm>
            <a:custGeom>
              <a:avLst/>
              <a:gdLst/>
              <a:ahLst/>
              <a:cxnLst/>
              <a:rect l="l" t="t" r="r" b="b"/>
              <a:pathLst>
                <a:path w="5551" h="5725" extrusionOk="0">
                  <a:moveTo>
                    <a:pt x="5202" y="0"/>
                  </a:moveTo>
                  <a:lnTo>
                    <a:pt x="1" y="50"/>
                  </a:lnTo>
                  <a:lnTo>
                    <a:pt x="1145" y="5226"/>
                  </a:lnTo>
                  <a:lnTo>
                    <a:pt x="3808" y="5724"/>
                  </a:lnTo>
                  <a:lnTo>
                    <a:pt x="4057" y="5550"/>
                  </a:lnTo>
                  <a:lnTo>
                    <a:pt x="4281" y="5351"/>
                  </a:lnTo>
                  <a:lnTo>
                    <a:pt x="4480" y="5152"/>
                  </a:lnTo>
                  <a:lnTo>
                    <a:pt x="4679" y="4953"/>
                  </a:lnTo>
                  <a:lnTo>
                    <a:pt x="4829" y="4729"/>
                  </a:lnTo>
                  <a:lnTo>
                    <a:pt x="4978" y="4505"/>
                  </a:lnTo>
                  <a:lnTo>
                    <a:pt x="5102" y="4281"/>
                  </a:lnTo>
                  <a:lnTo>
                    <a:pt x="5202" y="4057"/>
                  </a:lnTo>
                  <a:lnTo>
                    <a:pt x="5301" y="3833"/>
                  </a:lnTo>
                  <a:lnTo>
                    <a:pt x="5376" y="3584"/>
                  </a:lnTo>
                  <a:lnTo>
                    <a:pt x="5476" y="3111"/>
                  </a:lnTo>
                  <a:lnTo>
                    <a:pt x="5550" y="2638"/>
                  </a:lnTo>
                  <a:lnTo>
                    <a:pt x="5550" y="2165"/>
                  </a:lnTo>
                  <a:lnTo>
                    <a:pt x="5550" y="1742"/>
                  </a:lnTo>
                  <a:lnTo>
                    <a:pt x="5500" y="1319"/>
                  </a:lnTo>
                  <a:lnTo>
                    <a:pt x="5451" y="971"/>
                  </a:lnTo>
                  <a:lnTo>
                    <a:pt x="5376" y="647"/>
                  </a:lnTo>
                  <a:lnTo>
                    <a:pt x="5277" y="174"/>
                  </a:lnTo>
                  <a:lnTo>
                    <a:pt x="5202"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859;p67">
              <a:extLst>
                <a:ext uri="{FF2B5EF4-FFF2-40B4-BE49-F238E27FC236}">
                  <a16:creationId xmlns:a16="http://schemas.microsoft.com/office/drawing/2014/main" id="{F2D02612-A8CB-A203-247A-F9B51573AFB6}"/>
                </a:ext>
              </a:extLst>
            </p:cNvPr>
            <p:cNvSpPr/>
            <p:nvPr/>
          </p:nvSpPr>
          <p:spPr>
            <a:xfrm>
              <a:off x="2900203" y="2033682"/>
              <a:ext cx="73530" cy="68611"/>
            </a:xfrm>
            <a:custGeom>
              <a:avLst/>
              <a:gdLst/>
              <a:ahLst/>
              <a:cxnLst/>
              <a:rect l="l" t="t" r="r" b="b"/>
              <a:pathLst>
                <a:path w="5202" h="4854" extrusionOk="0">
                  <a:moveTo>
                    <a:pt x="573" y="1"/>
                  </a:moveTo>
                  <a:lnTo>
                    <a:pt x="0" y="4854"/>
                  </a:lnTo>
                  <a:lnTo>
                    <a:pt x="5202" y="4804"/>
                  </a:lnTo>
                  <a:lnTo>
                    <a:pt x="4754" y="1494"/>
                  </a:lnTo>
                  <a:lnTo>
                    <a:pt x="573" y="1"/>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60;p67">
              <a:extLst>
                <a:ext uri="{FF2B5EF4-FFF2-40B4-BE49-F238E27FC236}">
                  <a16:creationId xmlns:a16="http://schemas.microsoft.com/office/drawing/2014/main" id="{89C791E4-43AA-A29F-87AE-AAC017474D1A}"/>
                </a:ext>
              </a:extLst>
            </p:cNvPr>
            <p:cNvSpPr/>
            <p:nvPr/>
          </p:nvSpPr>
          <p:spPr>
            <a:xfrm>
              <a:off x="2527322" y="3951915"/>
              <a:ext cx="66844" cy="15845"/>
            </a:xfrm>
            <a:custGeom>
              <a:avLst/>
              <a:gdLst/>
              <a:ahLst/>
              <a:cxnLst/>
              <a:rect l="l" t="t" r="r" b="b"/>
              <a:pathLst>
                <a:path w="4729" h="1121" extrusionOk="0">
                  <a:moveTo>
                    <a:pt x="125" y="75"/>
                  </a:moveTo>
                  <a:lnTo>
                    <a:pt x="125" y="75"/>
                  </a:lnTo>
                  <a:lnTo>
                    <a:pt x="0" y="1120"/>
                  </a:lnTo>
                  <a:lnTo>
                    <a:pt x="0" y="1120"/>
                  </a:lnTo>
                  <a:lnTo>
                    <a:pt x="125" y="75"/>
                  </a:lnTo>
                  <a:close/>
                  <a:moveTo>
                    <a:pt x="4729" y="0"/>
                  </a:moveTo>
                  <a:lnTo>
                    <a:pt x="4729" y="0"/>
                  </a:lnTo>
                  <a:lnTo>
                    <a:pt x="4604" y="1046"/>
                  </a:lnTo>
                  <a:lnTo>
                    <a:pt x="4604" y="1046"/>
                  </a:lnTo>
                  <a:lnTo>
                    <a:pt x="47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861;p67">
              <a:extLst>
                <a:ext uri="{FF2B5EF4-FFF2-40B4-BE49-F238E27FC236}">
                  <a16:creationId xmlns:a16="http://schemas.microsoft.com/office/drawing/2014/main" id="{55738FB3-E61F-1198-A0D7-9993F7B088FB}"/>
                </a:ext>
              </a:extLst>
            </p:cNvPr>
            <p:cNvSpPr/>
            <p:nvPr/>
          </p:nvSpPr>
          <p:spPr>
            <a:xfrm>
              <a:off x="2527322" y="3952975"/>
              <a:ext cx="1767" cy="14785"/>
            </a:xfrm>
            <a:custGeom>
              <a:avLst/>
              <a:gdLst/>
              <a:ahLst/>
              <a:cxnLst/>
              <a:rect l="l" t="t" r="r" b="b"/>
              <a:pathLst>
                <a:path w="125" h="1046" fill="none" extrusionOk="0">
                  <a:moveTo>
                    <a:pt x="125" y="0"/>
                  </a:moveTo>
                  <a:lnTo>
                    <a:pt x="125" y="0"/>
                  </a:lnTo>
                  <a:lnTo>
                    <a:pt x="0" y="1045"/>
                  </a:lnTo>
                  <a:lnTo>
                    <a:pt x="0" y="1045"/>
                  </a:lnTo>
                  <a:lnTo>
                    <a:pt x="12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862;p67">
              <a:extLst>
                <a:ext uri="{FF2B5EF4-FFF2-40B4-BE49-F238E27FC236}">
                  <a16:creationId xmlns:a16="http://schemas.microsoft.com/office/drawing/2014/main" id="{7A0FAF7F-0CFB-A874-FB8F-D457E9D75BB7}"/>
                </a:ext>
              </a:extLst>
            </p:cNvPr>
            <p:cNvSpPr/>
            <p:nvPr/>
          </p:nvSpPr>
          <p:spPr>
            <a:xfrm>
              <a:off x="2592400" y="3951915"/>
              <a:ext cx="1767" cy="14785"/>
            </a:xfrm>
            <a:custGeom>
              <a:avLst/>
              <a:gdLst/>
              <a:ahLst/>
              <a:cxnLst/>
              <a:rect l="l" t="t" r="r" b="b"/>
              <a:pathLst>
                <a:path w="125" h="1046" fill="none" extrusionOk="0">
                  <a:moveTo>
                    <a:pt x="125" y="0"/>
                  </a:moveTo>
                  <a:lnTo>
                    <a:pt x="125" y="0"/>
                  </a:lnTo>
                  <a:lnTo>
                    <a:pt x="0" y="1046"/>
                  </a:lnTo>
                  <a:lnTo>
                    <a:pt x="0" y="1046"/>
                  </a:lnTo>
                  <a:lnTo>
                    <a:pt x="12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863;p67">
              <a:extLst>
                <a:ext uri="{FF2B5EF4-FFF2-40B4-BE49-F238E27FC236}">
                  <a16:creationId xmlns:a16="http://schemas.microsoft.com/office/drawing/2014/main" id="{8550E756-717B-F52F-C335-A0A000ED4E23}"/>
                </a:ext>
              </a:extLst>
            </p:cNvPr>
            <p:cNvSpPr/>
            <p:nvPr/>
          </p:nvSpPr>
          <p:spPr>
            <a:xfrm>
              <a:off x="2527322" y="3951915"/>
              <a:ext cx="66844" cy="15845"/>
            </a:xfrm>
            <a:custGeom>
              <a:avLst/>
              <a:gdLst/>
              <a:ahLst/>
              <a:cxnLst/>
              <a:rect l="l" t="t" r="r" b="b"/>
              <a:pathLst>
                <a:path w="4729" h="1121" extrusionOk="0">
                  <a:moveTo>
                    <a:pt x="4729" y="0"/>
                  </a:moveTo>
                  <a:lnTo>
                    <a:pt x="125" y="75"/>
                  </a:lnTo>
                  <a:lnTo>
                    <a:pt x="0" y="1120"/>
                  </a:lnTo>
                  <a:lnTo>
                    <a:pt x="4604" y="1046"/>
                  </a:lnTo>
                  <a:lnTo>
                    <a:pt x="4729" y="0"/>
                  </a:lnTo>
                  <a:close/>
                </a:path>
              </a:pathLst>
            </a:custGeom>
            <a:solidFill>
              <a:srgbClr val="CC6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864;p67">
              <a:extLst>
                <a:ext uri="{FF2B5EF4-FFF2-40B4-BE49-F238E27FC236}">
                  <a16:creationId xmlns:a16="http://schemas.microsoft.com/office/drawing/2014/main" id="{98AB86D8-D03A-F49D-5C04-59E262E91F4E}"/>
                </a:ext>
              </a:extLst>
            </p:cNvPr>
            <p:cNvSpPr/>
            <p:nvPr/>
          </p:nvSpPr>
          <p:spPr>
            <a:xfrm>
              <a:off x="2527322" y="3951915"/>
              <a:ext cx="66844" cy="15845"/>
            </a:xfrm>
            <a:custGeom>
              <a:avLst/>
              <a:gdLst/>
              <a:ahLst/>
              <a:cxnLst/>
              <a:rect l="l" t="t" r="r" b="b"/>
              <a:pathLst>
                <a:path w="4729" h="1121" fill="none" extrusionOk="0">
                  <a:moveTo>
                    <a:pt x="4729" y="0"/>
                  </a:moveTo>
                  <a:lnTo>
                    <a:pt x="125" y="75"/>
                  </a:lnTo>
                  <a:lnTo>
                    <a:pt x="0" y="1120"/>
                  </a:lnTo>
                  <a:lnTo>
                    <a:pt x="4604" y="1046"/>
                  </a:lnTo>
                  <a:lnTo>
                    <a:pt x="472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2865;p67">
              <a:extLst>
                <a:ext uri="{FF2B5EF4-FFF2-40B4-BE49-F238E27FC236}">
                  <a16:creationId xmlns:a16="http://schemas.microsoft.com/office/drawing/2014/main" id="{0B88A1AC-2D45-C5DA-866D-B61FA6B014B8}"/>
                </a:ext>
              </a:extLst>
            </p:cNvPr>
            <p:cNvSpPr/>
            <p:nvPr/>
          </p:nvSpPr>
          <p:spPr>
            <a:xfrm>
              <a:off x="2866435" y="3864320"/>
              <a:ext cx="74944" cy="105546"/>
            </a:xfrm>
            <a:custGeom>
              <a:avLst/>
              <a:gdLst/>
              <a:ahLst/>
              <a:cxnLst/>
              <a:rect l="l" t="t" r="r" b="b"/>
              <a:pathLst>
                <a:path w="5302" h="7467" extrusionOk="0">
                  <a:moveTo>
                    <a:pt x="1593" y="7168"/>
                  </a:moveTo>
                  <a:lnTo>
                    <a:pt x="1593" y="7168"/>
                  </a:lnTo>
                  <a:lnTo>
                    <a:pt x="1693" y="7467"/>
                  </a:lnTo>
                  <a:lnTo>
                    <a:pt x="1693" y="7467"/>
                  </a:lnTo>
                  <a:lnTo>
                    <a:pt x="1593" y="7168"/>
                  </a:lnTo>
                  <a:close/>
                  <a:moveTo>
                    <a:pt x="0" y="2415"/>
                  </a:moveTo>
                  <a:lnTo>
                    <a:pt x="1543" y="7044"/>
                  </a:lnTo>
                  <a:lnTo>
                    <a:pt x="1543" y="7044"/>
                  </a:lnTo>
                  <a:lnTo>
                    <a:pt x="0" y="2415"/>
                  </a:lnTo>
                  <a:close/>
                  <a:moveTo>
                    <a:pt x="4131" y="1"/>
                  </a:moveTo>
                  <a:lnTo>
                    <a:pt x="4131" y="1"/>
                  </a:lnTo>
                  <a:lnTo>
                    <a:pt x="5301" y="3410"/>
                  </a:lnTo>
                  <a:lnTo>
                    <a:pt x="41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2866;p67">
              <a:extLst>
                <a:ext uri="{FF2B5EF4-FFF2-40B4-BE49-F238E27FC236}">
                  <a16:creationId xmlns:a16="http://schemas.microsoft.com/office/drawing/2014/main" id="{E7443D97-4A94-FBB0-37B0-EED3A707B227}"/>
                </a:ext>
              </a:extLst>
            </p:cNvPr>
            <p:cNvSpPr/>
            <p:nvPr/>
          </p:nvSpPr>
          <p:spPr>
            <a:xfrm>
              <a:off x="2888952" y="3965626"/>
              <a:ext cx="1413" cy="4240"/>
            </a:xfrm>
            <a:custGeom>
              <a:avLst/>
              <a:gdLst/>
              <a:ahLst/>
              <a:cxnLst/>
              <a:rect l="l" t="t" r="r" b="b"/>
              <a:pathLst>
                <a:path w="100" h="300" fill="none" extrusionOk="0">
                  <a:moveTo>
                    <a:pt x="0" y="1"/>
                  </a:moveTo>
                  <a:lnTo>
                    <a:pt x="0" y="1"/>
                  </a:lnTo>
                  <a:lnTo>
                    <a:pt x="100" y="300"/>
                  </a:lnTo>
                  <a:lnTo>
                    <a:pt x="100" y="300"/>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2867;p67">
              <a:extLst>
                <a:ext uri="{FF2B5EF4-FFF2-40B4-BE49-F238E27FC236}">
                  <a16:creationId xmlns:a16="http://schemas.microsoft.com/office/drawing/2014/main" id="{5FC8FC03-DCA9-82AC-F492-0CADD25D27C5}"/>
                </a:ext>
              </a:extLst>
            </p:cNvPr>
            <p:cNvSpPr/>
            <p:nvPr/>
          </p:nvSpPr>
          <p:spPr>
            <a:xfrm>
              <a:off x="2866435" y="3898442"/>
              <a:ext cx="21824" cy="65445"/>
            </a:xfrm>
            <a:custGeom>
              <a:avLst/>
              <a:gdLst/>
              <a:ahLst/>
              <a:cxnLst/>
              <a:rect l="l" t="t" r="r" b="b"/>
              <a:pathLst>
                <a:path w="1544" h="4630" fill="none" extrusionOk="0">
                  <a:moveTo>
                    <a:pt x="0" y="1"/>
                  </a:moveTo>
                  <a:lnTo>
                    <a:pt x="1543" y="4630"/>
                  </a:lnTo>
                  <a:lnTo>
                    <a:pt x="1543" y="4630"/>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2868;p67">
              <a:extLst>
                <a:ext uri="{FF2B5EF4-FFF2-40B4-BE49-F238E27FC236}">
                  <a16:creationId xmlns:a16="http://schemas.microsoft.com/office/drawing/2014/main" id="{EF349EB0-9B48-AE65-2EF6-0997830FEFB4}"/>
                </a:ext>
              </a:extLst>
            </p:cNvPr>
            <p:cNvSpPr/>
            <p:nvPr/>
          </p:nvSpPr>
          <p:spPr>
            <a:xfrm>
              <a:off x="2924827" y="3864320"/>
              <a:ext cx="16552" cy="48214"/>
            </a:xfrm>
            <a:custGeom>
              <a:avLst/>
              <a:gdLst/>
              <a:ahLst/>
              <a:cxnLst/>
              <a:rect l="l" t="t" r="r" b="b"/>
              <a:pathLst>
                <a:path w="1171" h="3411" fill="none" extrusionOk="0">
                  <a:moveTo>
                    <a:pt x="0" y="1"/>
                  </a:moveTo>
                  <a:lnTo>
                    <a:pt x="0" y="1"/>
                  </a:lnTo>
                  <a:lnTo>
                    <a:pt x="1170" y="3410"/>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2869;p67">
              <a:extLst>
                <a:ext uri="{FF2B5EF4-FFF2-40B4-BE49-F238E27FC236}">
                  <a16:creationId xmlns:a16="http://schemas.microsoft.com/office/drawing/2014/main" id="{206E7088-B099-662F-889E-15A98C658FAD}"/>
                </a:ext>
              </a:extLst>
            </p:cNvPr>
            <p:cNvSpPr/>
            <p:nvPr/>
          </p:nvSpPr>
          <p:spPr>
            <a:xfrm>
              <a:off x="2888245" y="3963873"/>
              <a:ext cx="721" cy="1767"/>
            </a:xfrm>
            <a:custGeom>
              <a:avLst/>
              <a:gdLst/>
              <a:ahLst/>
              <a:cxnLst/>
              <a:rect l="l" t="t" r="r" b="b"/>
              <a:pathLst>
                <a:path w="51" h="125" extrusionOk="0">
                  <a:moveTo>
                    <a:pt x="0" y="1"/>
                  </a:moveTo>
                  <a:lnTo>
                    <a:pt x="0" y="1"/>
                  </a:lnTo>
                  <a:lnTo>
                    <a:pt x="50" y="125"/>
                  </a:lnTo>
                  <a:lnTo>
                    <a:pt x="50" y="125"/>
                  </a:lnTo>
                  <a:lnTo>
                    <a:pt x="0" y="1"/>
                  </a:ln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2870;p67">
              <a:extLst>
                <a:ext uri="{FF2B5EF4-FFF2-40B4-BE49-F238E27FC236}">
                  <a16:creationId xmlns:a16="http://schemas.microsoft.com/office/drawing/2014/main" id="{16A6A5E5-408C-E7CA-0DD6-B00C431EB97B}"/>
                </a:ext>
              </a:extLst>
            </p:cNvPr>
            <p:cNvSpPr/>
            <p:nvPr/>
          </p:nvSpPr>
          <p:spPr>
            <a:xfrm>
              <a:off x="2888245" y="3963873"/>
              <a:ext cx="721" cy="1767"/>
            </a:xfrm>
            <a:custGeom>
              <a:avLst/>
              <a:gdLst/>
              <a:ahLst/>
              <a:cxnLst/>
              <a:rect l="l" t="t" r="r" b="b"/>
              <a:pathLst>
                <a:path w="51" h="125" fill="none" extrusionOk="0">
                  <a:moveTo>
                    <a:pt x="0" y="1"/>
                  </a:moveTo>
                  <a:lnTo>
                    <a:pt x="0" y="1"/>
                  </a:lnTo>
                  <a:lnTo>
                    <a:pt x="50" y="125"/>
                  </a:lnTo>
                  <a:lnTo>
                    <a:pt x="50" y="12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2871;p67">
              <a:extLst>
                <a:ext uri="{FF2B5EF4-FFF2-40B4-BE49-F238E27FC236}">
                  <a16:creationId xmlns:a16="http://schemas.microsoft.com/office/drawing/2014/main" id="{6A4CE188-11BA-945A-0FA3-55C2DDEFC8F7}"/>
                </a:ext>
              </a:extLst>
            </p:cNvPr>
            <p:cNvSpPr/>
            <p:nvPr/>
          </p:nvSpPr>
          <p:spPr>
            <a:xfrm>
              <a:off x="2866435" y="3864320"/>
              <a:ext cx="82676" cy="105546"/>
            </a:xfrm>
            <a:custGeom>
              <a:avLst/>
              <a:gdLst/>
              <a:ahLst/>
              <a:cxnLst/>
              <a:rect l="l" t="t" r="r" b="b"/>
              <a:pathLst>
                <a:path w="5849" h="7467" extrusionOk="0">
                  <a:moveTo>
                    <a:pt x="4131" y="1"/>
                  </a:moveTo>
                  <a:lnTo>
                    <a:pt x="0" y="2415"/>
                  </a:lnTo>
                  <a:lnTo>
                    <a:pt x="1543" y="7044"/>
                  </a:lnTo>
                  <a:lnTo>
                    <a:pt x="1593" y="7168"/>
                  </a:lnTo>
                  <a:lnTo>
                    <a:pt x="1693" y="7467"/>
                  </a:lnTo>
                  <a:lnTo>
                    <a:pt x="5849" y="5053"/>
                  </a:lnTo>
                  <a:lnTo>
                    <a:pt x="5301" y="3410"/>
                  </a:lnTo>
                  <a:lnTo>
                    <a:pt x="4131" y="1"/>
                  </a:lnTo>
                  <a:close/>
                </a:path>
              </a:pathLst>
            </a:custGeom>
            <a:solidFill>
              <a:srgbClr val="CC6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2872;p67">
              <a:extLst>
                <a:ext uri="{FF2B5EF4-FFF2-40B4-BE49-F238E27FC236}">
                  <a16:creationId xmlns:a16="http://schemas.microsoft.com/office/drawing/2014/main" id="{EC209626-1051-20D5-EE9A-CF05BF4B0A98}"/>
                </a:ext>
              </a:extLst>
            </p:cNvPr>
            <p:cNvSpPr/>
            <p:nvPr/>
          </p:nvSpPr>
          <p:spPr>
            <a:xfrm>
              <a:off x="2866435" y="3864320"/>
              <a:ext cx="82676" cy="105546"/>
            </a:xfrm>
            <a:custGeom>
              <a:avLst/>
              <a:gdLst/>
              <a:ahLst/>
              <a:cxnLst/>
              <a:rect l="l" t="t" r="r" b="b"/>
              <a:pathLst>
                <a:path w="5849" h="7467" fill="none" extrusionOk="0">
                  <a:moveTo>
                    <a:pt x="4131" y="1"/>
                  </a:moveTo>
                  <a:lnTo>
                    <a:pt x="0" y="2415"/>
                  </a:lnTo>
                  <a:lnTo>
                    <a:pt x="1543" y="7044"/>
                  </a:lnTo>
                  <a:lnTo>
                    <a:pt x="1593" y="7168"/>
                  </a:lnTo>
                  <a:lnTo>
                    <a:pt x="1693" y="7467"/>
                  </a:lnTo>
                  <a:lnTo>
                    <a:pt x="5849" y="5053"/>
                  </a:lnTo>
                  <a:lnTo>
                    <a:pt x="5301" y="3410"/>
                  </a:lnTo>
                  <a:lnTo>
                    <a:pt x="413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2873;p67">
              <a:extLst>
                <a:ext uri="{FF2B5EF4-FFF2-40B4-BE49-F238E27FC236}">
                  <a16:creationId xmlns:a16="http://schemas.microsoft.com/office/drawing/2014/main" id="{2AB3A149-C576-1398-6C47-D44414C7403D}"/>
                </a:ext>
              </a:extLst>
            </p:cNvPr>
            <p:cNvSpPr/>
            <p:nvPr/>
          </p:nvSpPr>
          <p:spPr>
            <a:xfrm>
              <a:off x="2277557" y="2007306"/>
              <a:ext cx="416163" cy="594857"/>
            </a:xfrm>
            <a:custGeom>
              <a:avLst/>
              <a:gdLst/>
              <a:ahLst/>
              <a:cxnLst/>
              <a:rect l="l" t="t" r="r" b="b"/>
              <a:pathLst>
                <a:path w="29442" h="42084" extrusionOk="0">
                  <a:moveTo>
                    <a:pt x="18517" y="0"/>
                  </a:moveTo>
                  <a:lnTo>
                    <a:pt x="17222" y="50"/>
                  </a:lnTo>
                  <a:lnTo>
                    <a:pt x="15903" y="100"/>
                  </a:lnTo>
                  <a:lnTo>
                    <a:pt x="14609" y="150"/>
                  </a:lnTo>
                  <a:lnTo>
                    <a:pt x="13315" y="249"/>
                  </a:lnTo>
                  <a:lnTo>
                    <a:pt x="12021" y="349"/>
                  </a:lnTo>
                  <a:lnTo>
                    <a:pt x="10702" y="473"/>
                  </a:lnTo>
                  <a:lnTo>
                    <a:pt x="9408" y="623"/>
                  </a:lnTo>
                  <a:lnTo>
                    <a:pt x="8114" y="772"/>
                  </a:lnTo>
                  <a:lnTo>
                    <a:pt x="7143" y="921"/>
                  </a:lnTo>
                  <a:lnTo>
                    <a:pt x="6148" y="1071"/>
                  </a:lnTo>
                  <a:lnTo>
                    <a:pt x="5252" y="1220"/>
                  </a:lnTo>
                  <a:lnTo>
                    <a:pt x="4456" y="1394"/>
                  </a:lnTo>
                  <a:lnTo>
                    <a:pt x="2689" y="1767"/>
                  </a:lnTo>
                  <a:lnTo>
                    <a:pt x="1295" y="2091"/>
                  </a:lnTo>
                  <a:lnTo>
                    <a:pt x="1" y="2439"/>
                  </a:lnTo>
                  <a:lnTo>
                    <a:pt x="449" y="4057"/>
                  </a:lnTo>
                  <a:lnTo>
                    <a:pt x="872" y="5699"/>
                  </a:lnTo>
                  <a:lnTo>
                    <a:pt x="1245" y="7342"/>
                  </a:lnTo>
                  <a:lnTo>
                    <a:pt x="1594" y="8985"/>
                  </a:lnTo>
                  <a:lnTo>
                    <a:pt x="1917" y="10602"/>
                  </a:lnTo>
                  <a:lnTo>
                    <a:pt x="2216" y="12245"/>
                  </a:lnTo>
                  <a:lnTo>
                    <a:pt x="2465" y="13862"/>
                  </a:lnTo>
                  <a:lnTo>
                    <a:pt x="2713" y="15455"/>
                  </a:lnTo>
                  <a:lnTo>
                    <a:pt x="2937" y="17023"/>
                  </a:lnTo>
                  <a:lnTo>
                    <a:pt x="3137" y="18591"/>
                  </a:lnTo>
                  <a:lnTo>
                    <a:pt x="3286" y="20134"/>
                  </a:lnTo>
                  <a:lnTo>
                    <a:pt x="3460" y="21652"/>
                  </a:lnTo>
                  <a:lnTo>
                    <a:pt x="3585" y="23145"/>
                  </a:lnTo>
                  <a:lnTo>
                    <a:pt x="3709" y="24589"/>
                  </a:lnTo>
                  <a:lnTo>
                    <a:pt x="3883" y="27401"/>
                  </a:lnTo>
                  <a:lnTo>
                    <a:pt x="4032" y="30039"/>
                  </a:lnTo>
                  <a:lnTo>
                    <a:pt x="4107" y="32503"/>
                  </a:lnTo>
                  <a:lnTo>
                    <a:pt x="4182" y="34742"/>
                  </a:lnTo>
                  <a:lnTo>
                    <a:pt x="4232" y="36758"/>
                  </a:lnTo>
                  <a:lnTo>
                    <a:pt x="4281" y="40018"/>
                  </a:lnTo>
                  <a:lnTo>
                    <a:pt x="4331" y="41213"/>
                  </a:lnTo>
                  <a:lnTo>
                    <a:pt x="4406" y="42084"/>
                  </a:lnTo>
                  <a:lnTo>
                    <a:pt x="28869" y="40267"/>
                  </a:lnTo>
                  <a:lnTo>
                    <a:pt x="29069" y="37853"/>
                  </a:lnTo>
                  <a:lnTo>
                    <a:pt x="29218" y="35514"/>
                  </a:lnTo>
                  <a:lnTo>
                    <a:pt x="29317" y="33249"/>
                  </a:lnTo>
                  <a:lnTo>
                    <a:pt x="29392" y="31059"/>
                  </a:lnTo>
                  <a:lnTo>
                    <a:pt x="29442" y="28944"/>
                  </a:lnTo>
                  <a:lnTo>
                    <a:pt x="29442" y="26903"/>
                  </a:lnTo>
                  <a:lnTo>
                    <a:pt x="29417" y="24937"/>
                  </a:lnTo>
                  <a:lnTo>
                    <a:pt x="29342" y="23046"/>
                  </a:lnTo>
                  <a:lnTo>
                    <a:pt x="29268" y="21229"/>
                  </a:lnTo>
                  <a:lnTo>
                    <a:pt x="29168" y="19487"/>
                  </a:lnTo>
                  <a:lnTo>
                    <a:pt x="29019" y="17819"/>
                  </a:lnTo>
                  <a:lnTo>
                    <a:pt x="28869" y="16251"/>
                  </a:lnTo>
                  <a:lnTo>
                    <a:pt x="28720" y="14733"/>
                  </a:lnTo>
                  <a:lnTo>
                    <a:pt x="28546" y="13315"/>
                  </a:lnTo>
                  <a:lnTo>
                    <a:pt x="28347" y="11946"/>
                  </a:lnTo>
                  <a:lnTo>
                    <a:pt x="28148" y="10677"/>
                  </a:lnTo>
                  <a:lnTo>
                    <a:pt x="27924" y="9482"/>
                  </a:lnTo>
                  <a:lnTo>
                    <a:pt x="27725" y="8362"/>
                  </a:lnTo>
                  <a:lnTo>
                    <a:pt x="27501" y="7317"/>
                  </a:lnTo>
                  <a:lnTo>
                    <a:pt x="27277" y="6347"/>
                  </a:lnTo>
                  <a:lnTo>
                    <a:pt x="26879" y="4629"/>
                  </a:lnTo>
                  <a:lnTo>
                    <a:pt x="26480" y="3236"/>
                  </a:lnTo>
                  <a:lnTo>
                    <a:pt x="26157" y="2141"/>
                  </a:lnTo>
                  <a:lnTo>
                    <a:pt x="25883" y="1369"/>
                  </a:lnTo>
                  <a:lnTo>
                    <a:pt x="25659" y="747"/>
                  </a:lnTo>
                  <a:lnTo>
                    <a:pt x="24589" y="573"/>
                  </a:lnTo>
                  <a:lnTo>
                    <a:pt x="23419" y="399"/>
                  </a:lnTo>
                  <a:lnTo>
                    <a:pt x="21951" y="224"/>
                  </a:lnTo>
                  <a:lnTo>
                    <a:pt x="20906" y="125"/>
                  </a:lnTo>
                  <a:lnTo>
                    <a:pt x="19786" y="50"/>
                  </a:lnTo>
                  <a:lnTo>
                    <a:pt x="19164" y="25"/>
                  </a:lnTo>
                  <a:lnTo>
                    <a:pt x="185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2874;p67">
              <a:extLst>
                <a:ext uri="{FF2B5EF4-FFF2-40B4-BE49-F238E27FC236}">
                  <a16:creationId xmlns:a16="http://schemas.microsoft.com/office/drawing/2014/main" id="{FE1AD9E0-5570-52F2-6F64-4A2732CDE419}"/>
                </a:ext>
              </a:extLst>
            </p:cNvPr>
            <p:cNvSpPr/>
            <p:nvPr/>
          </p:nvSpPr>
          <p:spPr>
            <a:xfrm>
              <a:off x="2277557" y="2007306"/>
              <a:ext cx="416163" cy="594857"/>
            </a:xfrm>
            <a:custGeom>
              <a:avLst/>
              <a:gdLst/>
              <a:ahLst/>
              <a:cxnLst/>
              <a:rect l="l" t="t" r="r" b="b"/>
              <a:pathLst>
                <a:path w="29442" h="42084" fill="none" extrusionOk="0">
                  <a:moveTo>
                    <a:pt x="1" y="2439"/>
                  </a:moveTo>
                  <a:lnTo>
                    <a:pt x="1" y="2439"/>
                  </a:lnTo>
                  <a:lnTo>
                    <a:pt x="449" y="4057"/>
                  </a:lnTo>
                  <a:lnTo>
                    <a:pt x="872" y="5699"/>
                  </a:lnTo>
                  <a:lnTo>
                    <a:pt x="1245" y="7342"/>
                  </a:lnTo>
                  <a:lnTo>
                    <a:pt x="1594" y="8985"/>
                  </a:lnTo>
                  <a:lnTo>
                    <a:pt x="1917" y="10602"/>
                  </a:lnTo>
                  <a:lnTo>
                    <a:pt x="2216" y="12245"/>
                  </a:lnTo>
                  <a:lnTo>
                    <a:pt x="2465" y="13862"/>
                  </a:lnTo>
                  <a:lnTo>
                    <a:pt x="2713" y="15455"/>
                  </a:lnTo>
                  <a:lnTo>
                    <a:pt x="2937" y="17023"/>
                  </a:lnTo>
                  <a:lnTo>
                    <a:pt x="3137" y="18591"/>
                  </a:lnTo>
                  <a:lnTo>
                    <a:pt x="3286" y="20134"/>
                  </a:lnTo>
                  <a:lnTo>
                    <a:pt x="3460" y="21652"/>
                  </a:lnTo>
                  <a:lnTo>
                    <a:pt x="3585" y="23145"/>
                  </a:lnTo>
                  <a:lnTo>
                    <a:pt x="3709" y="24589"/>
                  </a:lnTo>
                  <a:lnTo>
                    <a:pt x="3883" y="27401"/>
                  </a:lnTo>
                  <a:lnTo>
                    <a:pt x="4032" y="30039"/>
                  </a:lnTo>
                  <a:lnTo>
                    <a:pt x="4107" y="32503"/>
                  </a:lnTo>
                  <a:lnTo>
                    <a:pt x="4182" y="34742"/>
                  </a:lnTo>
                  <a:lnTo>
                    <a:pt x="4232" y="36758"/>
                  </a:lnTo>
                  <a:lnTo>
                    <a:pt x="4281" y="40018"/>
                  </a:lnTo>
                  <a:lnTo>
                    <a:pt x="4331" y="41213"/>
                  </a:lnTo>
                  <a:lnTo>
                    <a:pt x="4406" y="42084"/>
                  </a:lnTo>
                  <a:lnTo>
                    <a:pt x="4406" y="42084"/>
                  </a:lnTo>
                  <a:lnTo>
                    <a:pt x="28869" y="40267"/>
                  </a:lnTo>
                  <a:lnTo>
                    <a:pt x="28869" y="40267"/>
                  </a:lnTo>
                  <a:lnTo>
                    <a:pt x="29069" y="37853"/>
                  </a:lnTo>
                  <a:lnTo>
                    <a:pt x="29218" y="35514"/>
                  </a:lnTo>
                  <a:lnTo>
                    <a:pt x="29317" y="33249"/>
                  </a:lnTo>
                  <a:lnTo>
                    <a:pt x="29392" y="31059"/>
                  </a:lnTo>
                  <a:lnTo>
                    <a:pt x="29442" y="28944"/>
                  </a:lnTo>
                  <a:lnTo>
                    <a:pt x="29442" y="26903"/>
                  </a:lnTo>
                  <a:lnTo>
                    <a:pt x="29417" y="24937"/>
                  </a:lnTo>
                  <a:lnTo>
                    <a:pt x="29342" y="23046"/>
                  </a:lnTo>
                  <a:lnTo>
                    <a:pt x="29268" y="21229"/>
                  </a:lnTo>
                  <a:lnTo>
                    <a:pt x="29168" y="19487"/>
                  </a:lnTo>
                  <a:lnTo>
                    <a:pt x="29019" y="17819"/>
                  </a:lnTo>
                  <a:lnTo>
                    <a:pt x="28869" y="16251"/>
                  </a:lnTo>
                  <a:lnTo>
                    <a:pt x="28720" y="14733"/>
                  </a:lnTo>
                  <a:lnTo>
                    <a:pt x="28546" y="13315"/>
                  </a:lnTo>
                  <a:lnTo>
                    <a:pt x="28347" y="11946"/>
                  </a:lnTo>
                  <a:lnTo>
                    <a:pt x="28148" y="10677"/>
                  </a:lnTo>
                  <a:lnTo>
                    <a:pt x="27924" y="9482"/>
                  </a:lnTo>
                  <a:lnTo>
                    <a:pt x="27725" y="8362"/>
                  </a:lnTo>
                  <a:lnTo>
                    <a:pt x="27501" y="7317"/>
                  </a:lnTo>
                  <a:lnTo>
                    <a:pt x="27277" y="6347"/>
                  </a:lnTo>
                  <a:lnTo>
                    <a:pt x="26879" y="4629"/>
                  </a:lnTo>
                  <a:lnTo>
                    <a:pt x="26480" y="3236"/>
                  </a:lnTo>
                  <a:lnTo>
                    <a:pt x="26157" y="2141"/>
                  </a:lnTo>
                  <a:lnTo>
                    <a:pt x="25883" y="1369"/>
                  </a:lnTo>
                  <a:lnTo>
                    <a:pt x="25659" y="747"/>
                  </a:lnTo>
                  <a:lnTo>
                    <a:pt x="25659" y="747"/>
                  </a:lnTo>
                  <a:lnTo>
                    <a:pt x="24589" y="573"/>
                  </a:lnTo>
                  <a:lnTo>
                    <a:pt x="23419" y="399"/>
                  </a:lnTo>
                  <a:lnTo>
                    <a:pt x="21951" y="224"/>
                  </a:lnTo>
                  <a:lnTo>
                    <a:pt x="21951" y="224"/>
                  </a:lnTo>
                  <a:lnTo>
                    <a:pt x="20906" y="125"/>
                  </a:lnTo>
                  <a:lnTo>
                    <a:pt x="19786" y="50"/>
                  </a:lnTo>
                  <a:lnTo>
                    <a:pt x="19786" y="50"/>
                  </a:lnTo>
                  <a:lnTo>
                    <a:pt x="19164" y="25"/>
                  </a:lnTo>
                  <a:lnTo>
                    <a:pt x="18517" y="0"/>
                  </a:lnTo>
                  <a:lnTo>
                    <a:pt x="18517" y="0"/>
                  </a:lnTo>
                  <a:lnTo>
                    <a:pt x="17222" y="50"/>
                  </a:lnTo>
                  <a:lnTo>
                    <a:pt x="15903" y="100"/>
                  </a:lnTo>
                  <a:lnTo>
                    <a:pt x="14609" y="150"/>
                  </a:lnTo>
                  <a:lnTo>
                    <a:pt x="13315" y="249"/>
                  </a:lnTo>
                  <a:lnTo>
                    <a:pt x="12021" y="349"/>
                  </a:lnTo>
                  <a:lnTo>
                    <a:pt x="10702" y="473"/>
                  </a:lnTo>
                  <a:lnTo>
                    <a:pt x="9408" y="623"/>
                  </a:lnTo>
                  <a:lnTo>
                    <a:pt x="8114" y="772"/>
                  </a:lnTo>
                  <a:lnTo>
                    <a:pt x="8114" y="772"/>
                  </a:lnTo>
                  <a:lnTo>
                    <a:pt x="7143" y="921"/>
                  </a:lnTo>
                  <a:lnTo>
                    <a:pt x="6148" y="1071"/>
                  </a:lnTo>
                  <a:lnTo>
                    <a:pt x="6148" y="1071"/>
                  </a:lnTo>
                  <a:lnTo>
                    <a:pt x="5252" y="1220"/>
                  </a:lnTo>
                  <a:lnTo>
                    <a:pt x="4456" y="1394"/>
                  </a:lnTo>
                  <a:lnTo>
                    <a:pt x="4456" y="1394"/>
                  </a:lnTo>
                  <a:lnTo>
                    <a:pt x="2689" y="1767"/>
                  </a:lnTo>
                  <a:lnTo>
                    <a:pt x="1295" y="2091"/>
                  </a:lnTo>
                  <a:lnTo>
                    <a:pt x="1" y="243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2875;p67">
              <a:extLst>
                <a:ext uri="{FF2B5EF4-FFF2-40B4-BE49-F238E27FC236}">
                  <a16:creationId xmlns:a16="http://schemas.microsoft.com/office/drawing/2014/main" id="{1D35D16A-3D51-8457-7229-5F89DD4135C2}"/>
                </a:ext>
              </a:extLst>
            </p:cNvPr>
            <p:cNvSpPr/>
            <p:nvPr/>
          </p:nvSpPr>
          <p:spPr>
            <a:xfrm>
              <a:off x="2399980" y="2169831"/>
              <a:ext cx="123483" cy="122423"/>
            </a:xfrm>
            <a:custGeom>
              <a:avLst/>
              <a:gdLst/>
              <a:ahLst/>
              <a:cxnLst/>
              <a:rect l="l" t="t" r="r" b="b"/>
              <a:pathLst>
                <a:path w="8736" h="8661" extrusionOk="0">
                  <a:moveTo>
                    <a:pt x="8064" y="0"/>
                  </a:moveTo>
                  <a:lnTo>
                    <a:pt x="0" y="324"/>
                  </a:lnTo>
                  <a:lnTo>
                    <a:pt x="672" y="7093"/>
                  </a:lnTo>
                  <a:lnTo>
                    <a:pt x="4878" y="8661"/>
                  </a:lnTo>
                  <a:lnTo>
                    <a:pt x="8736" y="6769"/>
                  </a:lnTo>
                  <a:lnTo>
                    <a:pt x="8064" y="0"/>
                  </a:lnTo>
                  <a:close/>
                </a:path>
              </a:pathLst>
            </a:custGeom>
            <a:solidFill>
              <a:srgbClr val="F4B4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2876;p67">
              <a:extLst>
                <a:ext uri="{FF2B5EF4-FFF2-40B4-BE49-F238E27FC236}">
                  <a16:creationId xmlns:a16="http://schemas.microsoft.com/office/drawing/2014/main" id="{844A62BE-FDCF-2AE7-A0C9-D513F85F3593}"/>
                </a:ext>
              </a:extLst>
            </p:cNvPr>
            <p:cNvSpPr/>
            <p:nvPr/>
          </p:nvSpPr>
          <p:spPr>
            <a:xfrm>
              <a:off x="2399980" y="2169831"/>
              <a:ext cx="123483" cy="122423"/>
            </a:xfrm>
            <a:custGeom>
              <a:avLst/>
              <a:gdLst/>
              <a:ahLst/>
              <a:cxnLst/>
              <a:rect l="l" t="t" r="r" b="b"/>
              <a:pathLst>
                <a:path w="8736" h="8661" fill="none" extrusionOk="0">
                  <a:moveTo>
                    <a:pt x="8064" y="0"/>
                  </a:moveTo>
                  <a:lnTo>
                    <a:pt x="0" y="324"/>
                  </a:lnTo>
                  <a:lnTo>
                    <a:pt x="672" y="7093"/>
                  </a:lnTo>
                  <a:lnTo>
                    <a:pt x="4878" y="8661"/>
                  </a:lnTo>
                  <a:lnTo>
                    <a:pt x="8736" y="6769"/>
                  </a:lnTo>
                  <a:lnTo>
                    <a:pt x="806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2877;p67">
              <a:extLst>
                <a:ext uri="{FF2B5EF4-FFF2-40B4-BE49-F238E27FC236}">
                  <a16:creationId xmlns:a16="http://schemas.microsoft.com/office/drawing/2014/main" id="{9977BBF3-3C64-50B6-66F1-1192330208EA}"/>
                </a:ext>
              </a:extLst>
            </p:cNvPr>
            <p:cNvSpPr/>
            <p:nvPr/>
          </p:nvSpPr>
          <p:spPr>
            <a:xfrm>
              <a:off x="2313092" y="2206059"/>
              <a:ext cx="8806" cy="65092"/>
            </a:xfrm>
            <a:custGeom>
              <a:avLst/>
              <a:gdLst/>
              <a:ahLst/>
              <a:cxnLst/>
              <a:rect l="l" t="t" r="r" b="b"/>
              <a:pathLst>
                <a:path w="623" h="4605" extrusionOk="0">
                  <a:moveTo>
                    <a:pt x="0" y="0"/>
                  </a:moveTo>
                  <a:lnTo>
                    <a:pt x="0" y="0"/>
                  </a:lnTo>
                  <a:lnTo>
                    <a:pt x="324" y="2315"/>
                  </a:lnTo>
                  <a:lnTo>
                    <a:pt x="623" y="4604"/>
                  </a:lnTo>
                  <a:lnTo>
                    <a:pt x="623" y="4604"/>
                  </a:lnTo>
                  <a:lnTo>
                    <a:pt x="324" y="2315"/>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2878;p67">
              <a:extLst>
                <a:ext uri="{FF2B5EF4-FFF2-40B4-BE49-F238E27FC236}">
                  <a16:creationId xmlns:a16="http://schemas.microsoft.com/office/drawing/2014/main" id="{1F87BE67-E1B7-C2F3-325E-5A5DA2E85E90}"/>
                </a:ext>
              </a:extLst>
            </p:cNvPr>
            <p:cNvSpPr/>
            <p:nvPr/>
          </p:nvSpPr>
          <p:spPr>
            <a:xfrm>
              <a:off x="2313092" y="2206059"/>
              <a:ext cx="8806" cy="65092"/>
            </a:xfrm>
            <a:custGeom>
              <a:avLst/>
              <a:gdLst/>
              <a:ahLst/>
              <a:cxnLst/>
              <a:rect l="l" t="t" r="r" b="b"/>
              <a:pathLst>
                <a:path w="623" h="4605" fill="none" extrusionOk="0">
                  <a:moveTo>
                    <a:pt x="0" y="0"/>
                  </a:moveTo>
                  <a:lnTo>
                    <a:pt x="0" y="0"/>
                  </a:lnTo>
                  <a:lnTo>
                    <a:pt x="324" y="2315"/>
                  </a:lnTo>
                  <a:lnTo>
                    <a:pt x="623" y="4604"/>
                  </a:lnTo>
                  <a:lnTo>
                    <a:pt x="623" y="4604"/>
                  </a:lnTo>
                  <a:lnTo>
                    <a:pt x="324" y="231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2879;p67">
              <a:extLst>
                <a:ext uri="{FF2B5EF4-FFF2-40B4-BE49-F238E27FC236}">
                  <a16:creationId xmlns:a16="http://schemas.microsoft.com/office/drawing/2014/main" id="{BB55BB11-EDB1-E5CC-8342-9FC4CE5A70FE}"/>
                </a:ext>
              </a:extLst>
            </p:cNvPr>
            <p:cNvSpPr/>
            <p:nvPr/>
          </p:nvSpPr>
          <p:spPr>
            <a:xfrm>
              <a:off x="2311679" y="2147314"/>
              <a:ext cx="41882" cy="159372"/>
            </a:xfrm>
            <a:custGeom>
              <a:avLst/>
              <a:gdLst/>
              <a:ahLst/>
              <a:cxnLst/>
              <a:rect l="l" t="t" r="r" b="b"/>
              <a:pathLst>
                <a:path w="2963" h="11275" extrusionOk="0">
                  <a:moveTo>
                    <a:pt x="2813" y="0"/>
                  </a:moveTo>
                  <a:lnTo>
                    <a:pt x="1" y="3609"/>
                  </a:lnTo>
                  <a:lnTo>
                    <a:pt x="100" y="4156"/>
                  </a:lnTo>
                  <a:lnTo>
                    <a:pt x="424" y="6471"/>
                  </a:lnTo>
                  <a:lnTo>
                    <a:pt x="723" y="8760"/>
                  </a:lnTo>
                  <a:lnTo>
                    <a:pt x="996" y="11274"/>
                  </a:lnTo>
                  <a:lnTo>
                    <a:pt x="1146" y="11075"/>
                  </a:lnTo>
                  <a:lnTo>
                    <a:pt x="1295" y="10851"/>
                  </a:lnTo>
                  <a:lnTo>
                    <a:pt x="1444" y="10602"/>
                  </a:lnTo>
                  <a:lnTo>
                    <a:pt x="1594" y="10303"/>
                  </a:lnTo>
                  <a:lnTo>
                    <a:pt x="1718" y="10005"/>
                  </a:lnTo>
                  <a:lnTo>
                    <a:pt x="1842" y="9681"/>
                  </a:lnTo>
                  <a:lnTo>
                    <a:pt x="2091" y="8960"/>
                  </a:lnTo>
                  <a:lnTo>
                    <a:pt x="2290" y="8163"/>
                  </a:lnTo>
                  <a:lnTo>
                    <a:pt x="2465" y="7317"/>
                  </a:lnTo>
                  <a:lnTo>
                    <a:pt x="2614" y="6446"/>
                  </a:lnTo>
                  <a:lnTo>
                    <a:pt x="2738" y="5550"/>
                  </a:lnTo>
                  <a:lnTo>
                    <a:pt x="2813" y="4679"/>
                  </a:lnTo>
                  <a:lnTo>
                    <a:pt x="2888" y="3808"/>
                  </a:lnTo>
                  <a:lnTo>
                    <a:pt x="2937" y="2987"/>
                  </a:lnTo>
                  <a:lnTo>
                    <a:pt x="2962" y="2215"/>
                  </a:lnTo>
                  <a:lnTo>
                    <a:pt x="2962" y="1494"/>
                  </a:lnTo>
                  <a:lnTo>
                    <a:pt x="2937" y="896"/>
                  </a:lnTo>
                  <a:lnTo>
                    <a:pt x="2888" y="374"/>
                  </a:lnTo>
                  <a:lnTo>
                    <a:pt x="2813" y="0"/>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2880;p67">
              <a:extLst>
                <a:ext uri="{FF2B5EF4-FFF2-40B4-BE49-F238E27FC236}">
                  <a16:creationId xmlns:a16="http://schemas.microsoft.com/office/drawing/2014/main" id="{4794135C-FD25-04D9-E094-DBDE807AF720}"/>
                </a:ext>
              </a:extLst>
            </p:cNvPr>
            <p:cNvSpPr/>
            <p:nvPr/>
          </p:nvSpPr>
          <p:spPr>
            <a:xfrm>
              <a:off x="2311679" y="2147314"/>
              <a:ext cx="41882" cy="159372"/>
            </a:xfrm>
            <a:custGeom>
              <a:avLst/>
              <a:gdLst/>
              <a:ahLst/>
              <a:cxnLst/>
              <a:rect l="l" t="t" r="r" b="b"/>
              <a:pathLst>
                <a:path w="2963" h="11275" fill="none" extrusionOk="0">
                  <a:moveTo>
                    <a:pt x="2813" y="0"/>
                  </a:moveTo>
                  <a:lnTo>
                    <a:pt x="1" y="3609"/>
                  </a:lnTo>
                  <a:lnTo>
                    <a:pt x="1" y="3609"/>
                  </a:lnTo>
                  <a:lnTo>
                    <a:pt x="100" y="4156"/>
                  </a:lnTo>
                  <a:lnTo>
                    <a:pt x="100" y="4156"/>
                  </a:lnTo>
                  <a:lnTo>
                    <a:pt x="424" y="6471"/>
                  </a:lnTo>
                  <a:lnTo>
                    <a:pt x="723" y="8760"/>
                  </a:lnTo>
                  <a:lnTo>
                    <a:pt x="723" y="8760"/>
                  </a:lnTo>
                  <a:lnTo>
                    <a:pt x="996" y="11274"/>
                  </a:lnTo>
                  <a:lnTo>
                    <a:pt x="996" y="11274"/>
                  </a:lnTo>
                  <a:lnTo>
                    <a:pt x="1146" y="11075"/>
                  </a:lnTo>
                  <a:lnTo>
                    <a:pt x="1295" y="10851"/>
                  </a:lnTo>
                  <a:lnTo>
                    <a:pt x="1444" y="10602"/>
                  </a:lnTo>
                  <a:lnTo>
                    <a:pt x="1594" y="10303"/>
                  </a:lnTo>
                  <a:lnTo>
                    <a:pt x="1718" y="10005"/>
                  </a:lnTo>
                  <a:lnTo>
                    <a:pt x="1842" y="9681"/>
                  </a:lnTo>
                  <a:lnTo>
                    <a:pt x="2091" y="8960"/>
                  </a:lnTo>
                  <a:lnTo>
                    <a:pt x="2290" y="8163"/>
                  </a:lnTo>
                  <a:lnTo>
                    <a:pt x="2465" y="7317"/>
                  </a:lnTo>
                  <a:lnTo>
                    <a:pt x="2614" y="6446"/>
                  </a:lnTo>
                  <a:lnTo>
                    <a:pt x="2738" y="5550"/>
                  </a:lnTo>
                  <a:lnTo>
                    <a:pt x="2813" y="4679"/>
                  </a:lnTo>
                  <a:lnTo>
                    <a:pt x="2888" y="3808"/>
                  </a:lnTo>
                  <a:lnTo>
                    <a:pt x="2937" y="2987"/>
                  </a:lnTo>
                  <a:lnTo>
                    <a:pt x="2962" y="2215"/>
                  </a:lnTo>
                  <a:lnTo>
                    <a:pt x="2962" y="1494"/>
                  </a:lnTo>
                  <a:lnTo>
                    <a:pt x="2937" y="896"/>
                  </a:lnTo>
                  <a:lnTo>
                    <a:pt x="2888" y="374"/>
                  </a:lnTo>
                  <a:lnTo>
                    <a:pt x="281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2881;p67">
              <a:extLst>
                <a:ext uri="{FF2B5EF4-FFF2-40B4-BE49-F238E27FC236}">
                  <a16:creationId xmlns:a16="http://schemas.microsoft.com/office/drawing/2014/main" id="{D055993C-6E8B-E13C-D6CA-1202750F25AD}"/>
                </a:ext>
              </a:extLst>
            </p:cNvPr>
            <p:cNvSpPr/>
            <p:nvPr/>
          </p:nvSpPr>
          <p:spPr>
            <a:xfrm>
              <a:off x="2392234" y="1851468"/>
              <a:ext cx="161139" cy="215304"/>
            </a:xfrm>
            <a:custGeom>
              <a:avLst/>
              <a:gdLst/>
              <a:ahLst/>
              <a:cxnLst/>
              <a:rect l="l" t="t" r="r" b="b"/>
              <a:pathLst>
                <a:path w="11400" h="15232" extrusionOk="0">
                  <a:moveTo>
                    <a:pt x="175" y="1"/>
                  </a:moveTo>
                  <a:lnTo>
                    <a:pt x="349" y="648"/>
                  </a:lnTo>
                  <a:lnTo>
                    <a:pt x="499" y="1344"/>
                  </a:lnTo>
                  <a:lnTo>
                    <a:pt x="673" y="2116"/>
                  </a:lnTo>
                  <a:lnTo>
                    <a:pt x="822" y="2887"/>
                  </a:lnTo>
                  <a:lnTo>
                    <a:pt x="971" y="3709"/>
                  </a:lnTo>
                  <a:lnTo>
                    <a:pt x="1096" y="4555"/>
                  </a:lnTo>
                  <a:lnTo>
                    <a:pt x="1171" y="5401"/>
                  </a:lnTo>
                  <a:lnTo>
                    <a:pt x="1245" y="6222"/>
                  </a:lnTo>
                  <a:lnTo>
                    <a:pt x="1270" y="7068"/>
                  </a:lnTo>
                  <a:lnTo>
                    <a:pt x="1245" y="7865"/>
                  </a:lnTo>
                  <a:lnTo>
                    <a:pt x="1195" y="8661"/>
                  </a:lnTo>
                  <a:lnTo>
                    <a:pt x="1146" y="9034"/>
                  </a:lnTo>
                  <a:lnTo>
                    <a:pt x="1071" y="9408"/>
                  </a:lnTo>
                  <a:lnTo>
                    <a:pt x="996" y="9756"/>
                  </a:lnTo>
                  <a:lnTo>
                    <a:pt x="897" y="10080"/>
                  </a:lnTo>
                  <a:lnTo>
                    <a:pt x="797" y="10428"/>
                  </a:lnTo>
                  <a:lnTo>
                    <a:pt x="673" y="10727"/>
                  </a:lnTo>
                  <a:lnTo>
                    <a:pt x="524" y="11025"/>
                  </a:lnTo>
                  <a:lnTo>
                    <a:pt x="374" y="11299"/>
                  </a:lnTo>
                  <a:lnTo>
                    <a:pt x="200" y="11548"/>
                  </a:lnTo>
                  <a:lnTo>
                    <a:pt x="1" y="11797"/>
                  </a:lnTo>
                  <a:lnTo>
                    <a:pt x="772" y="12419"/>
                  </a:lnTo>
                  <a:lnTo>
                    <a:pt x="1171" y="12743"/>
                  </a:lnTo>
                  <a:lnTo>
                    <a:pt x="1594" y="13066"/>
                  </a:lnTo>
                  <a:lnTo>
                    <a:pt x="2042" y="13365"/>
                  </a:lnTo>
                  <a:lnTo>
                    <a:pt x="2490" y="13663"/>
                  </a:lnTo>
                  <a:lnTo>
                    <a:pt x="2987" y="13937"/>
                  </a:lnTo>
                  <a:lnTo>
                    <a:pt x="3485" y="14186"/>
                  </a:lnTo>
                  <a:lnTo>
                    <a:pt x="4008" y="14435"/>
                  </a:lnTo>
                  <a:lnTo>
                    <a:pt x="4555" y="14634"/>
                  </a:lnTo>
                  <a:lnTo>
                    <a:pt x="5152" y="14833"/>
                  </a:lnTo>
                  <a:lnTo>
                    <a:pt x="5750" y="14982"/>
                  </a:lnTo>
                  <a:lnTo>
                    <a:pt x="6397" y="15107"/>
                  </a:lnTo>
                  <a:lnTo>
                    <a:pt x="7044" y="15182"/>
                  </a:lnTo>
                  <a:lnTo>
                    <a:pt x="7741" y="15231"/>
                  </a:lnTo>
                  <a:lnTo>
                    <a:pt x="8487" y="15231"/>
                  </a:lnTo>
                  <a:lnTo>
                    <a:pt x="8836" y="15206"/>
                  </a:lnTo>
                  <a:lnTo>
                    <a:pt x="9184" y="15157"/>
                  </a:lnTo>
                  <a:lnTo>
                    <a:pt x="9483" y="15107"/>
                  </a:lnTo>
                  <a:lnTo>
                    <a:pt x="9757" y="15057"/>
                  </a:lnTo>
                  <a:lnTo>
                    <a:pt x="10005" y="14982"/>
                  </a:lnTo>
                  <a:lnTo>
                    <a:pt x="10229" y="14883"/>
                  </a:lnTo>
                  <a:lnTo>
                    <a:pt x="10453" y="14783"/>
                  </a:lnTo>
                  <a:lnTo>
                    <a:pt x="10628" y="14684"/>
                  </a:lnTo>
                  <a:lnTo>
                    <a:pt x="10802" y="14559"/>
                  </a:lnTo>
                  <a:lnTo>
                    <a:pt x="10926" y="14460"/>
                  </a:lnTo>
                  <a:lnTo>
                    <a:pt x="11051" y="14310"/>
                  </a:lnTo>
                  <a:lnTo>
                    <a:pt x="11150" y="14186"/>
                  </a:lnTo>
                  <a:lnTo>
                    <a:pt x="11225" y="14037"/>
                  </a:lnTo>
                  <a:lnTo>
                    <a:pt x="11299" y="13887"/>
                  </a:lnTo>
                  <a:lnTo>
                    <a:pt x="11349" y="13713"/>
                  </a:lnTo>
                  <a:lnTo>
                    <a:pt x="11374" y="13564"/>
                  </a:lnTo>
                  <a:lnTo>
                    <a:pt x="11399" y="13240"/>
                  </a:lnTo>
                  <a:lnTo>
                    <a:pt x="11349" y="12892"/>
                  </a:lnTo>
                  <a:lnTo>
                    <a:pt x="11275" y="12568"/>
                  </a:lnTo>
                  <a:lnTo>
                    <a:pt x="11150" y="12220"/>
                  </a:lnTo>
                  <a:lnTo>
                    <a:pt x="11001" y="11896"/>
                  </a:lnTo>
                  <a:lnTo>
                    <a:pt x="10827" y="11573"/>
                  </a:lnTo>
                  <a:lnTo>
                    <a:pt x="10628" y="11274"/>
                  </a:lnTo>
                  <a:lnTo>
                    <a:pt x="10404" y="11025"/>
                  </a:lnTo>
                  <a:lnTo>
                    <a:pt x="10055" y="10951"/>
                  </a:lnTo>
                  <a:lnTo>
                    <a:pt x="9732" y="10876"/>
                  </a:lnTo>
                  <a:lnTo>
                    <a:pt x="9433" y="10801"/>
                  </a:lnTo>
                  <a:lnTo>
                    <a:pt x="9159" y="10702"/>
                  </a:lnTo>
                  <a:lnTo>
                    <a:pt x="8885" y="10577"/>
                  </a:lnTo>
                  <a:lnTo>
                    <a:pt x="8637" y="10453"/>
                  </a:lnTo>
                  <a:lnTo>
                    <a:pt x="8413" y="10329"/>
                  </a:lnTo>
                  <a:lnTo>
                    <a:pt x="8214" y="10179"/>
                  </a:lnTo>
                  <a:lnTo>
                    <a:pt x="8014" y="10030"/>
                  </a:lnTo>
                  <a:lnTo>
                    <a:pt x="7840" y="9881"/>
                  </a:lnTo>
                  <a:lnTo>
                    <a:pt x="7666" y="9706"/>
                  </a:lnTo>
                  <a:lnTo>
                    <a:pt x="7517" y="9532"/>
                  </a:lnTo>
                  <a:lnTo>
                    <a:pt x="7392" y="9358"/>
                  </a:lnTo>
                  <a:lnTo>
                    <a:pt x="7293" y="9159"/>
                  </a:lnTo>
                  <a:lnTo>
                    <a:pt x="7094" y="8761"/>
                  </a:lnTo>
                  <a:lnTo>
                    <a:pt x="6944" y="8338"/>
                  </a:lnTo>
                  <a:lnTo>
                    <a:pt x="6845" y="7890"/>
                  </a:lnTo>
                  <a:lnTo>
                    <a:pt x="6795" y="7417"/>
                  </a:lnTo>
                  <a:lnTo>
                    <a:pt x="6770" y="6944"/>
                  </a:lnTo>
                  <a:lnTo>
                    <a:pt x="6795" y="6471"/>
                  </a:lnTo>
                  <a:lnTo>
                    <a:pt x="6845" y="5973"/>
                  </a:lnTo>
                  <a:lnTo>
                    <a:pt x="6895" y="5476"/>
                  </a:lnTo>
                  <a:lnTo>
                    <a:pt x="6969" y="4978"/>
                  </a:lnTo>
                  <a:lnTo>
                    <a:pt x="175" y="1"/>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2882;p67">
              <a:extLst>
                <a:ext uri="{FF2B5EF4-FFF2-40B4-BE49-F238E27FC236}">
                  <a16:creationId xmlns:a16="http://schemas.microsoft.com/office/drawing/2014/main" id="{8AED0212-2BE2-2B8D-CF89-C5BC89308E21}"/>
                </a:ext>
              </a:extLst>
            </p:cNvPr>
            <p:cNvSpPr/>
            <p:nvPr/>
          </p:nvSpPr>
          <p:spPr>
            <a:xfrm>
              <a:off x="2392234" y="1851468"/>
              <a:ext cx="161139" cy="215304"/>
            </a:xfrm>
            <a:custGeom>
              <a:avLst/>
              <a:gdLst/>
              <a:ahLst/>
              <a:cxnLst/>
              <a:rect l="l" t="t" r="r" b="b"/>
              <a:pathLst>
                <a:path w="11400" h="15232" fill="none" extrusionOk="0">
                  <a:moveTo>
                    <a:pt x="175" y="1"/>
                  </a:moveTo>
                  <a:lnTo>
                    <a:pt x="175" y="1"/>
                  </a:lnTo>
                  <a:lnTo>
                    <a:pt x="349" y="648"/>
                  </a:lnTo>
                  <a:lnTo>
                    <a:pt x="499" y="1344"/>
                  </a:lnTo>
                  <a:lnTo>
                    <a:pt x="673" y="2116"/>
                  </a:lnTo>
                  <a:lnTo>
                    <a:pt x="822" y="2887"/>
                  </a:lnTo>
                  <a:lnTo>
                    <a:pt x="971" y="3709"/>
                  </a:lnTo>
                  <a:lnTo>
                    <a:pt x="1096" y="4555"/>
                  </a:lnTo>
                  <a:lnTo>
                    <a:pt x="1171" y="5401"/>
                  </a:lnTo>
                  <a:lnTo>
                    <a:pt x="1245" y="6222"/>
                  </a:lnTo>
                  <a:lnTo>
                    <a:pt x="1270" y="7068"/>
                  </a:lnTo>
                  <a:lnTo>
                    <a:pt x="1245" y="7865"/>
                  </a:lnTo>
                  <a:lnTo>
                    <a:pt x="1195" y="8661"/>
                  </a:lnTo>
                  <a:lnTo>
                    <a:pt x="1146" y="9034"/>
                  </a:lnTo>
                  <a:lnTo>
                    <a:pt x="1071" y="9408"/>
                  </a:lnTo>
                  <a:lnTo>
                    <a:pt x="996" y="9756"/>
                  </a:lnTo>
                  <a:lnTo>
                    <a:pt x="897" y="10080"/>
                  </a:lnTo>
                  <a:lnTo>
                    <a:pt x="797" y="10428"/>
                  </a:lnTo>
                  <a:lnTo>
                    <a:pt x="673" y="10727"/>
                  </a:lnTo>
                  <a:lnTo>
                    <a:pt x="524" y="11025"/>
                  </a:lnTo>
                  <a:lnTo>
                    <a:pt x="374" y="11299"/>
                  </a:lnTo>
                  <a:lnTo>
                    <a:pt x="200" y="11548"/>
                  </a:lnTo>
                  <a:lnTo>
                    <a:pt x="1" y="11797"/>
                  </a:lnTo>
                  <a:lnTo>
                    <a:pt x="1" y="11797"/>
                  </a:lnTo>
                  <a:lnTo>
                    <a:pt x="772" y="12419"/>
                  </a:lnTo>
                  <a:lnTo>
                    <a:pt x="1171" y="12743"/>
                  </a:lnTo>
                  <a:lnTo>
                    <a:pt x="1594" y="13066"/>
                  </a:lnTo>
                  <a:lnTo>
                    <a:pt x="2042" y="13365"/>
                  </a:lnTo>
                  <a:lnTo>
                    <a:pt x="2490" y="13663"/>
                  </a:lnTo>
                  <a:lnTo>
                    <a:pt x="2987" y="13937"/>
                  </a:lnTo>
                  <a:lnTo>
                    <a:pt x="3485" y="14186"/>
                  </a:lnTo>
                  <a:lnTo>
                    <a:pt x="4008" y="14435"/>
                  </a:lnTo>
                  <a:lnTo>
                    <a:pt x="4555" y="14634"/>
                  </a:lnTo>
                  <a:lnTo>
                    <a:pt x="5152" y="14833"/>
                  </a:lnTo>
                  <a:lnTo>
                    <a:pt x="5750" y="14982"/>
                  </a:lnTo>
                  <a:lnTo>
                    <a:pt x="6397" y="15107"/>
                  </a:lnTo>
                  <a:lnTo>
                    <a:pt x="7044" y="15182"/>
                  </a:lnTo>
                  <a:lnTo>
                    <a:pt x="7741" y="15231"/>
                  </a:lnTo>
                  <a:lnTo>
                    <a:pt x="8487" y="15231"/>
                  </a:lnTo>
                  <a:lnTo>
                    <a:pt x="8487" y="15231"/>
                  </a:lnTo>
                  <a:lnTo>
                    <a:pt x="8836" y="15206"/>
                  </a:lnTo>
                  <a:lnTo>
                    <a:pt x="9184" y="15157"/>
                  </a:lnTo>
                  <a:lnTo>
                    <a:pt x="9483" y="15107"/>
                  </a:lnTo>
                  <a:lnTo>
                    <a:pt x="9757" y="15057"/>
                  </a:lnTo>
                  <a:lnTo>
                    <a:pt x="10005" y="14982"/>
                  </a:lnTo>
                  <a:lnTo>
                    <a:pt x="10229" y="14883"/>
                  </a:lnTo>
                  <a:lnTo>
                    <a:pt x="10453" y="14783"/>
                  </a:lnTo>
                  <a:lnTo>
                    <a:pt x="10628" y="14684"/>
                  </a:lnTo>
                  <a:lnTo>
                    <a:pt x="10802" y="14559"/>
                  </a:lnTo>
                  <a:lnTo>
                    <a:pt x="10926" y="14460"/>
                  </a:lnTo>
                  <a:lnTo>
                    <a:pt x="11051" y="14310"/>
                  </a:lnTo>
                  <a:lnTo>
                    <a:pt x="11150" y="14186"/>
                  </a:lnTo>
                  <a:lnTo>
                    <a:pt x="11225" y="14037"/>
                  </a:lnTo>
                  <a:lnTo>
                    <a:pt x="11299" y="13887"/>
                  </a:lnTo>
                  <a:lnTo>
                    <a:pt x="11349" y="13713"/>
                  </a:lnTo>
                  <a:lnTo>
                    <a:pt x="11374" y="13564"/>
                  </a:lnTo>
                  <a:lnTo>
                    <a:pt x="11399" y="13240"/>
                  </a:lnTo>
                  <a:lnTo>
                    <a:pt x="11349" y="12892"/>
                  </a:lnTo>
                  <a:lnTo>
                    <a:pt x="11275" y="12568"/>
                  </a:lnTo>
                  <a:lnTo>
                    <a:pt x="11150" y="12220"/>
                  </a:lnTo>
                  <a:lnTo>
                    <a:pt x="11001" y="11896"/>
                  </a:lnTo>
                  <a:lnTo>
                    <a:pt x="10827" y="11573"/>
                  </a:lnTo>
                  <a:lnTo>
                    <a:pt x="10628" y="11274"/>
                  </a:lnTo>
                  <a:lnTo>
                    <a:pt x="10404" y="11025"/>
                  </a:lnTo>
                  <a:lnTo>
                    <a:pt x="10404" y="11025"/>
                  </a:lnTo>
                  <a:lnTo>
                    <a:pt x="10055" y="10951"/>
                  </a:lnTo>
                  <a:lnTo>
                    <a:pt x="9732" y="10876"/>
                  </a:lnTo>
                  <a:lnTo>
                    <a:pt x="9433" y="10801"/>
                  </a:lnTo>
                  <a:lnTo>
                    <a:pt x="9159" y="10702"/>
                  </a:lnTo>
                  <a:lnTo>
                    <a:pt x="8885" y="10577"/>
                  </a:lnTo>
                  <a:lnTo>
                    <a:pt x="8637" y="10453"/>
                  </a:lnTo>
                  <a:lnTo>
                    <a:pt x="8413" y="10329"/>
                  </a:lnTo>
                  <a:lnTo>
                    <a:pt x="8214" y="10179"/>
                  </a:lnTo>
                  <a:lnTo>
                    <a:pt x="8014" y="10030"/>
                  </a:lnTo>
                  <a:lnTo>
                    <a:pt x="7840" y="9881"/>
                  </a:lnTo>
                  <a:lnTo>
                    <a:pt x="7666" y="9706"/>
                  </a:lnTo>
                  <a:lnTo>
                    <a:pt x="7517" y="9532"/>
                  </a:lnTo>
                  <a:lnTo>
                    <a:pt x="7392" y="9358"/>
                  </a:lnTo>
                  <a:lnTo>
                    <a:pt x="7293" y="9159"/>
                  </a:lnTo>
                  <a:lnTo>
                    <a:pt x="7094" y="8761"/>
                  </a:lnTo>
                  <a:lnTo>
                    <a:pt x="6944" y="8338"/>
                  </a:lnTo>
                  <a:lnTo>
                    <a:pt x="6845" y="7890"/>
                  </a:lnTo>
                  <a:lnTo>
                    <a:pt x="6795" y="7417"/>
                  </a:lnTo>
                  <a:lnTo>
                    <a:pt x="6770" y="6944"/>
                  </a:lnTo>
                  <a:lnTo>
                    <a:pt x="6795" y="6471"/>
                  </a:lnTo>
                  <a:lnTo>
                    <a:pt x="6845" y="5973"/>
                  </a:lnTo>
                  <a:lnTo>
                    <a:pt x="6895" y="5476"/>
                  </a:lnTo>
                  <a:lnTo>
                    <a:pt x="6969" y="4978"/>
                  </a:lnTo>
                  <a:lnTo>
                    <a:pt x="17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2883;p67">
              <a:extLst>
                <a:ext uri="{FF2B5EF4-FFF2-40B4-BE49-F238E27FC236}">
                  <a16:creationId xmlns:a16="http://schemas.microsoft.com/office/drawing/2014/main" id="{2B10D85C-E3FA-044E-DC70-24CFDD88E924}"/>
                </a:ext>
              </a:extLst>
            </p:cNvPr>
            <p:cNvSpPr/>
            <p:nvPr/>
          </p:nvSpPr>
          <p:spPr>
            <a:xfrm>
              <a:off x="2347214" y="2007306"/>
              <a:ext cx="177309" cy="107652"/>
            </a:xfrm>
            <a:custGeom>
              <a:avLst/>
              <a:gdLst/>
              <a:ahLst/>
              <a:cxnLst/>
              <a:rect l="l" t="t" r="r" b="b"/>
              <a:pathLst>
                <a:path w="12544" h="7616" extrusionOk="0">
                  <a:moveTo>
                    <a:pt x="3186" y="0"/>
                  </a:moveTo>
                  <a:lnTo>
                    <a:pt x="2763" y="100"/>
                  </a:lnTo>
                  <a:lnTo>
                    <a:pt x="1817" y="299"/>
                  </a:lnTo>
                  <a:lnTo>
                    <a:pt x="1270" y="448"/>
                  </a:lnTo>
                  <a:lnTo>
                    <a:pt x="747" y="623"/>
                  </a:lnTo>
                  <a:lnTo>
                    <a:pt x="324" y="772"/>
                  </a:lnTo>
                  <a:lnTo>
                    <a:pt x="150" y="871"/>
                  </a:lnTo>
                  <a:lnTo>
                    <a:pt x="25" y="946"/>
                  </a:lnTo>
                  <a:lnTo>
                    <a:pt x="0" y="1170"/>
                  </a:lnTo>
                  <a:lnTo>
                    <a:pt x="25" y="1394"/>
                  </a:lnTo>
                  <a:lnTo>
                    <a:pt x="50" y="1618"/>
                  </a:lnTo>
                  <a:lnTo>
                    <a:pt x="75" y="1817"/>
                  </a:lnTo>
                  <a:lnTo>
                    <a:pt x="199" y="2240"/>
                  </a:lnTo>
                  <a:lnTo>
                    <a:pt x="374" y="2638"/>
                  </a:lnTo>
                  <a:lnTo>
                    <a:pt x="598" y="3012"/>
                  </a:lnTo>
                  <a:lnTo>
                    <a:pt x="871" y="3360"/>
                  </a:lnTo>
                  <a:lnTo>
                    <a:pt x="1170" y="3709"/>
                  </a:lnTo>
                  <a:lnTo>
                    <a:pt x="1518" y="4032"/>
                  </a:lnTo>
                  <a:lnTo>
                    <a:pt x="1892" y="4356"/>
                  </a:lnTo>
                  <a:lnTo>
                    <a:pt x="2315" y="4629"/>
                  </a:lnTo>
                  <a:lnTo>
                    <a:pt x="2738" y="4928"/>
                  </a:lnTo>
                  <a:lnTo>
                    <a:pt x="3211" y="5177"/>
                  </a:lnTo>
                  <a:lnTo>
                    <a:pt x="3684" y="5426"/>
                  </a:lnTo>
                  <a:lnTo>
                    <a:pt x="4156" y="5675"/>
                  </a:lnTo>
                  <a:lnTo>
                    <a:pt x="4654" y="5899"/>
                  </a:lnTo>
                  <a:lnTo>
                    <a:pt x="5152" y="6098"/>
                  </a:lnTo>
                  <a:lnTo>
                    <a:pt x="6147" y="6471"/>
                  </a:lnTo>
                  <a:lnTo>
                    <a:pt x="7118" y="6770"/>
                  </a:lnTo>
                  <a:lnTo>
                    <a:pt x="8039" y="7043"/>
                  </a:lnTo>
                  <a:lnTo>
                    <a:pt x="8860" y="7242"/>
                  </a:lnTo>
                  <a:lnTo>
                    <a:pt x="9532" y="7417"/>
                  </a:lnTo>
                  <a:lnTo>
                    <a:pt x="10080" y="7516"/>
                  </a:lnTo>
                  <a:lnTo>
                    <a:pt x="10552" y="7616"/>
                  </a:lnTo>
                  <a:lnTo>
                    <a:pt x="10652" y="7218"/>
                  </a:lnTo>
                  <a:lnTo>
                    <a:pt x="10801" y="6770"/>
                  </a:lnTo>
                  <a:lnTo>
                    <a:pt x="11025" y="6247"/>
                  </a:lnTo>
                  <a:lnTo>
                    <a:pt x="11299" y="5675"/>
                  </a:lnTo>
                  <a:lnTo>
                    <a:pt x="11473" y="5376"/>
                  </a:lnTo>
                  <a:lnTo>
                    <a:pt x="11647" y="5102"/>
                  </a:lnTo>
                  <a:lnTo>
                    <a:pt x="11846" y="4828"/>
                  </a:lnTo>
                  <a:lnTo>
                    <a:pt x="12070" y="4555"/>
                  </a:lnTo>
                  <a:lnTo>
                    <a:pt x="12294" y="4331"/>
                  </a:lnTo>
                  <a:lnTo>
                    <a:pt x="12543" y="4132"/>
                  </a:lnTo>
                  <a:lnTo>
                    <a:pt x="11075" y="3808"/>
                  </a:lnTo>
                  <a:lnTo>
                    <a:pt x="9756" y="3485"/>
                  </a:lnTo>
                  <a:lnTo>
                    <a:pt x="8586" y="3136"/>
                  </a:lnTo>
                  <a:lnTo>
                    <a:pt x="7566" y="2788"/>
                  </a:lnTo>
                  <a:lnTo>
                    <a:pt x="6695" y="2439"/>
                  </a:lnTo>
                  <a:lnTo>
                    <a:pt x="5923" y="2091"/>
                  </a:lnTo>
                  <a:lnTo>
                    <a:pt x="5301" y="1767"/>
                  </a:lnTo>
                  <a:lnTo>
                    <a:pt x="4754" y="1444"/>
                  </a:lnTo>
                  <a:lnTo>
                    <a:pt x="4306" y="1145"/>
                  </a:lnTo>
                  <a:lnTo>
                    <a:pt x="3957" y="871"/>
                  </a:lnTo>
                  <a:lnTo>
                    <a:pt x="3684" y="623"/>
                  </a:lnTo>
                  <a:lnTo>
                    <a:pt x="3485" y="424"/>
                  </a:lnTo>
                  <a:lnTo>
                    <a:pt x="3335" y="249"/>
                  </a:lnTo>
                  <a:lnTo>
                    <a:pt x="3261" y="125"/>
                  </a:lnTo>
                  <a:lnTo>
                    <a:pt x="3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2884;p67">
              <a:extLst>
                <a:ext uri="{FF2B5EF4-FFF2-40B4-BE49-F238E27FC236}">
                  <a16:creationId xmlns:a16="http://schemas.microsoft.com/office/drawing/2014/main" id="{3EC90F1E-B8BE-8267-2F75-EA500F4A1E80}"/>
                </a:ext>
              </a:extLst>
            </p:cNvPr>
            <p:cNvSpPr/>
            <p:nvPr/>
          </p:nvSpPr>
          <p:spPr>
            <a:xfrm>
              <a:off x="2524509" y="2003080"/>
              <a:ext cx="72824" cy="98860"/>
            </a:xfrm>
            <a:custGeom>
              <a:avLst/>
              <a:gdLst/>
              <a:ahLst/>
              <a:cxnLst/>
              <a:rect l="l" t="t" r="r" b="b"/>
              <a:pathLst>
                <a:path w="5152" h="6994" extrusionOk="0">
                  <a:moveTo>
                    <a:pt x="1494" y="1"/>
                  </a:moveTo>
                  <a:lnTo>
                    <a:pt x="871" y="26"/>
                  </a:lnTo>
                  <a:lnTo>
                    <a:pt x="971" y="299"/>
                  </a:lnTo>
                  <a:lnTo>
                    <a:pt x="1046" y="598"/>
                  </a:lnTo>
                  <a:lnTo>
                    <a:pt x="1120" y="872"/>
                  </a:lnTo>
                  <a:lnTo>
                    <a:pt x="1145" y="1170"/>
                  </a:lnTo>
                  <a:lnTo>
                    <a:pt x="1170" y="1469"/>
                  </a:lnTo>
                  <a:lnTo>
                    <a:pt x="1170" y="1768"/>
                  </a:lnTo>
                  <a:lnTo>
                    <a:pt x="1145" y="2066"/>
                  </a:lnTo>
                  <a:lnTo>
                    <a:pt x="1095" y="2340"/>
                  </a:lnTo>
                  <a:lnTo>
                    <a:pt x="1046" y="2639"/>
                  </a:lnTo>
                  <a:lnTo>
                    <a:pt x="946" y="2913"/>
                  </a:lnTo>
                  <a:lnTo>
                    <a:pt x="846" y="3186"/>
                  </a:lnTo>
                  <a:lnTo>
                    <a:pt x="722" y="3460"/>
                  </a:lnTo>
                  <a:lnTo>
                    <a:pt x="573" y="3709"/>
                  </a:lnTo>
                  <a:lnTo>
                    <a:pt x="399" y="3958"/>
                  </a:lnTo>
                  <a:lnTo>
                    <a:pt x="224" y="4182"/>
                  </a:lnTo>
                  <a:lnTo>
                    <a:pt x="0" y="4406"/>
                  </a:lnTo>
                  <a:lnTo>
                    <a:pt x="498" y="4655"/>
                  </a:lnTo>
                  <a:lnTo>
                    <a:pt x="996" y="4928"/>
                  </a:lnTo>
                  <a:lnTo>
                    <a:pt x="1469" y="5202"/>
                  </a:lnTo>
                  <a:lnTo>
                    <a:pt x="1917" y="5526"/>
                  </a:lnTo>
                  <a:lnTo>
                    <a:pt x="2365" y="5849"/>
                  </a:lnTo>
                  <a:lnTo>
                    <a:pt x="2788" y="6222"/>
                  </a:lnTo>
                  <a:lnTo>
                    <a:pt x="3186" y="6596"/>
                  </a:lnTo>
                  <a:lnTo>
                    <a:pt x="3584" y="6994"/>
                  </a:lnTo>
                  <a:lnTo>
                    <a:pt x="3908" y="6621"/>
                  </a:lnTo>
                  <a:lnTo>
                    <a:pt x="4181" y="6272"/>
                  </a:lnTo>
                  <a:lnTo>
                    <a:pt x="4430" y="5924"/>
                  </a:lnTo>
                  <a:lnTo>
                    <a:pt x="4629" y="5575"/>
                  </a:lnTo>
                  <a:lnTo>
                    <a:pt x="4779" y="5252"/>
                  </a:lnTo>
                  <a:lnTo>
                    <a:pt x="4928" y="4928"/>
                  </a:lnTo>
                  <a:lnTo>
                    <a:pt x="5027" y="4605"/>
                  </a:lnTo>
                  <a:lnTo>
                    <a:pt x="5077" y="4281"/>
                  </a:lnTo>
                  <a:lnTo>
                    <a:pt x="5127" y="3983"/>
                  </a:lnTo>
                  <a:lnTo>
                    <a:pt x="5152" y="3684"/>
                  </a:lnTo>
                  <a:lnTo>
                    <a:pt x="5152" y="3410"/>
                  </a:lnTo>
                  <a:lnTo>
                    <a:pt x="5127" y="3112"/>
                  </a:lnTo>
                  <a:lnTo>
                    <a:pt x="5077" y="2863"/>
                  </a:lnTo>
                  <a:lnTo>
                    <a:pt x="5003" y="2589"/>
                  </a:lnTo>
                  <a:lnTo>
                    <a:pt x="4928" y="2340"/>
                  </a:lnTo>
                  <a:lnTo>
                    <a:pt x="4828" y="2116"/>
                  </a:lnTo>
                  <a:lnTo>
                    <a:pt x="4629" y="1668"/>
                  </a:lnTo>
                  <a:lnTo>
                    <a:pt x="4405" y="1270"/>
                  </a:lnTo>
                  <a:lnTo>
                    <a:pt x="4156" y="946"/>
                  </a:lnTo>
                  <a:lnTo>
                    <a:pt x="3908" y="648"/>
                  </a:lnTo>
                  <a:lnTo>
                    <a:pt x="3708" y="424"/>
                  </a:lnTo>
                  <a:lnTo>
                    <a:pt x="3534" y="250"/>
                  </a:lnTo>
                  <a:lnTo>
                    <a:pt x="3360" y="125"/>
                  </a:lnTo>
                  <a:lnTo>
                    <a:pt x="2738" y="51"/>
                  </a:lnTo>
                  <a:lnTo>
                    <a:pt x="2116" y="26"/>
                  </a:lnTo>
                  <a:lnTo>
                    <a:pt x="14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2885;p67">
              <a:extLst>
                <a:ext uri="{FF2B5EF4-FFF2-40B4-BE49-F238E27FC236}">
                  <a16:creationId xmlns:a16="http://schemas.microsoft.com/office/drawing/2014/main" id="{E1A26BDB-588B-075E-475C-6C53A3E3C549}"/>
                </a:ext>
              </a:extLst>
            </p:cNvPr>
            <p:cNvSpPr/>
            <p:nvPr/>
          </p:nvSpPr>
          <p:spPr>
            <a:xfrm>
              <a:off x="2530135" y="2100880"/>
              <a:ext cx="14432" cy="25697"/>
            </a:xfrm>
            <a:custGeom>
              <a:avLst/>
              <a:gdLst/>
              <a:ahLst/>
              <a:cxnLst/>
              <a:rect l="l" t="t" r="r" b="b"/>
              <a:pathLst>
                <a:path w="1021" h="1818" extrusionOk="0">
                  <a:moveTo>
                    <a:pt x="374" y="0"/>
                  </a:moveTo>
                  <a:lnTo>
                    <a:pt x="274" y="25"/>
                  </a:lnTo>
                  <a:lnTo>
                    <a:pt x="200" y="100"/>
                  </a:lnTo>
                  <a:lnTo>
                    <a:pt x="125" y="199"/>
                  </a:lnTo>
                  <a:lnTo>
                    <a:pt x="75" y="324"/>
                  </a:lnTo>
                  <a:lnTo>
                    <a:pt x="25" y="448"/>
                  </a:lnTo>
                  <a:lnTo>
                    <a:pt x="1" y="622"/>
                  </a:lnTo>
                  <a:lnTo>
                    <a:pt x="1" y="797"/>
                  </a:lnTo>
                  <a:lnTo>
                    <a:pt x="1" y="996"/>
                  </a:lnTo>
                  <a:lnTo>
                    <a:pt x="50" y="1170"/>
                  </a:lnTo>
                  <a:lnTo>
                    <a:pt x="100" y="1319"/>
                  </a:lnTo>
                  <a:lnTo>
                    <a:pt x="150" y="1469"/>
                  </a:lnTo>
                  <a:lnTo>
                    <a:pt x="224" y="1593"/>
                  </a:lnTo>
                  <a:lnTo>
                    <a:pt x="324" y="1693"/>
                  </a:lnTo>
                  <a:lnTo>
                    <a:pt x="399" y="1767"/>
                  </a:lnTo>
                  <a:lnTo>
                    <a:pt x="498" y="1817"/>
                  </a:lnTo>
                  <a:lnTo>
                    <a:pt x="648" y="1817"/>
                  </a:lnTo>
                  <a:lnTo>
                    <a:pt x="747" y="1792"/>
                  </a:lnTo>
                  <a:lnTo>
                    <a:pt x="822" y="1717"/>
                  </a:lnTo>
                  <a:lnTo>
                    <a:pt x="896" y="1618"/>
                  </a:lnTo>
                  <a:lnTo>
                    <a:pt x="946" y="1494"/>
                  </a:lnTo>
                  <a:lnTo>
                    <a:pt x="996" y="1369"/>
                  </a:lnTo>
                  <a:lnTo>
                    <a:pt x="1021" y="1195"/>
                  </a:lnTo>
                  <a:lnTo>
                    <a:pt x="1021" y="1021"/>
                  </a:lnTo>
                  <a:lnTo>
                    <a:pt x="996" y="846"/>
                  </a:lnTo>
                  <a:lnTo>
                    <a:pt x="971" y="672"/>
                  </a:lnTo>
                  <a:lnTo>
                    <a:pt x="921" y="498"/>
                  </a:lnTo>
                  <a:lnTo>
                    <a:pt x="847" y="349"/>
                  </a:lnTo>
                  <a:lnTo>
                    <a:pt x="772" y="249"/>
                  </a:lnTo>
                  <a:lnTo>
                    <a:pt x="697" y="125"/>
                  </a:lnTo>
                  <a:lnTo>
                    <a:pt x="598" y="50"/>
                  </a:lnTo>
                  <a:lnTo>
                    <a:pt x="498" y="0"/>
                  </a:lnTo>
                  <a:close/>
                </a:path>
              </a:pathLst>
            </a:custGeom>
            <a:solidFill>
              <a:srgbClr val="A17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2886;p67">
              <a:extLst>
                <a:ext uri="{FF2B5EF4-FFF2-40B4-BE49-F238E27FC236}">
                  <a16:creationId xmlns:a16="http://schemas.microsoft.com/office/drawing/2014/main" id="{D82192BD-7316-FEA6-7E05-86E1261321CE}"/>
                </a:ext>
              </a:extLst>
            </p:cNvPr>
            <p:cNvSpPr/>
            <p:nvPr/>
          </p:nvSpPr>
          <p:spPr>
            <a:xfrm>
              <a:off x="2530135" y="2100880"/>
              <a:ext cx="14432" cy="25697"/>
            </a:xfrm>
            <a:custGeom>
              <a:avLst/>
              <a:gdLst/>
              <a:ahLst/>
              <a:cxnLst/>
              <a:rect l="l" t="t" r="r" b="b"/>
              <a:pathLst>
                <a:path w="1021" h="1818" fill="none" extrusionOk="0">
                  <a:moveTo>
                    <a:pt x="424" y="0"/>
                  </a:moveTo>
                  <a:lnTo>
                    <a:pt x="424" y="0"/>
                  </a:lnTo>
                  <a:lnTo>
                    <a:pt x="374" y="0"/>
                  </a:lnTo>
                  <a:lnTo>
                    <a:pt x="374" y="0"/>
                  </a:lnTo>
                  <a:lnTo>
                    <a:pt x="274" y="25"/>
                  </a:lnTo>
                  <a:lnTo>
                    <a:pt x="200" y="100"/>
                  </a:lnTo>
                  <a:lnTo>
                    <a:pt x="125" y="199"/>
                  </a:lnTo>
                  <a:lnTo>
                    <a:pt x="75" y="324"/>
                  </a:lnTo>
                  <a:lnTo>
                    <a:pt x="25" y="448"/>
                  </a:lnTo>
                  <a:lnTo>
                    <a:pt x="1" y="622"/>
                  </a:lnTo>
                  <a:lnTo>
                    <a:pt x="1" y="797"/>
                  </a:lnTo>
                  <a:lnTo>
                    <a:pt x="1" y="996"/>
                  </a:lnTo>
                  <a:lnTo>
                    <a:pt x="1" y="996"/>
                  </a:lnTo>
                  <a:lnTo>
                    <a:pt x="50" y="1170"/>
                  </a:lnTo>
                  <a:lnTo>
                    <a:pt x="100" y="1319"/>
                  </a:lnTo>
                  <a:lnTo>
                    <a:pt x="150" y="1469"/>
                  </a:lnTo>
                  <a:lnTo>
                    <a:pt x="224" y="1593"/>
                  </a:lnTo>
                  <a:lnTo>
                    <a:pt x="324" y="1693"/>
                  </a:lnTo>
                  <a:lnTo>
                    <a:pt x="399" y="1767"/>
                  </a:lnTo>
                  <a:lnTo>
                    <a:pt x="498" y="1817"/>
                  </a:lnTo>
                  <a:lnTo>
                    <a:pt x="598" y="1817"/>
                  </a:lnTo>
                  <a:lnTo>
                    <a:pt x="598" y="1817"/>
                  </a:lnTo>
                  <a:lnTo>
                    <a:pt x="648" y="1817"/>
                  </a:lnTo>
                  <a:lnTo>
                    <a:pt x="648" y="1817"/>
                  </a:lnTo>
                  <a:lnTo>
                    <a:pt x="747" y="1792"/>
                  </a:lnTo>
                  <a:lnTo>
                    <a:pt x="822" y="1717"/>
                  </a:lnTo>
                  <a:lnTo>
                    <a:pt x="896" y="1618"/>
                  </a:lnTo>
                  <a:lnTo>
                    <a:pt x="946" y="1494"/>
                  </a:lnTo>
                  <a:lnTo>
                    <a:pt x="996" y="1369"/>
                  </a:lnTo>
                  <a:lnTo>
                    <a:pt x="1021" y="1195"/>
                  </a:lnTo>
                  <a:lnTo>
                    <a:pt x="1021" y="1021"/>
                  </a:lnTo>
                  <a:lnTo>
                    <a:pt x="996" y="846"/>
                  </a:lnTo>
                  <a:lnTo>
                    <a:pt x="996" y="846"/>
                  </a:lnTo>
                  <a:lnTo>
                    <a:pt x="971" y="672"/>
                  </a:lnTo>
                  <a:lnTo>
                    <a:pt x="921" y="498"/>
                  </a:lnTo>
                  <a:lnTo>
                    <a:pt x="847" y="349"/>
                  </a:lnTo>
                  <a:lnTo>
                    <a:pt x="772" y="249"/>
                  </a:lnTo>
                  <a:lnTo>
                    <a:pt x="697" y="125"/>
                  </a:lnTo>
                  <a:lnTo>
                    <a:pt x="598" y="50"/>
                  </a:lnTo>
                  <a:lnTo>
                    <a:pt x="498" y="0"/>
                  </a:lnTo>
                  <a:lnTo>
                    <a:pt x="4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2887;p67">
              <a:extLst>
                <a:ext uri="{FF2B5EF4-FFF2-40B4-BE49-F238E27FC236}">
                  <a16:creationId xmlns:a16="http://schemas.microsoft.com/office/drawing/2014/main" id="{A4671444-5EE9-04BE-D725-B4CBDC6C8972}"/>
                </a:ext>
              </a:extLst>
            </p:cNvPr>
            <p:cNvSpPr/>
            <p:nvPr/>
          </p:nvSpPr>
          <p:spPr>
            <a:xfrm>
              <a:off x="2433042" y="1880318"/>
              <a:ext cx="57360" cy="68258"/>
            </a:xfrm>
            <a:custGeom>
              <a:avLst/>
              <a:gdLst/>
              <a:ahLst/>
              <a:cxnLst/>
              <a:rect l="l" t="t" r="r" b="b"/>
              <a:pathLst>
                <a:path w="4058" h="4829" extrusionOk="0">
                  <a:moveTo>
                    <a:pt x="51" y="0"/>
                  </a:moveTo>
                  <a:lnTo>
                    <a:pt x="1" y="473"/>
                  </a:lnTo>
                  <a:lnTo>
                    <a:pt x="1" y="921"/>
                  </a:lnTo>
                  <a:lnTo>
                    <a:pt x="26" y="1369"/>
                  </a:lnTo>
                  <a:lnTo>
                    <a:pt x="100" y="1817"/>
                  </a:lnTo>
                  <a:lnTo>
                    <a:pt x="150" y="2091"/>
                  </a:lnTo>
                  <a:lnTo>
                    <a:pt x="275" y="2365"/>
                  </a:lnTo>
                  <a:lnTo>
                    <a:pt x="424" y="2638"/>
                  </a:lnTo>
                  <a:lnTo>
                    <a:pt x="598" y="2912"/>
                  </a:lnTo>
                  <a:lnTo>
                    <a:pt x="797" y="3161"/>
                  </a:lnTo>
                  <a:lnTo>
                    <a:pt x="1021" y="3385"/>
                  </a:lnTo>
                  <a:lnTo>
                    <a:pt x="1270" y="3634"/>
                  </a:lnTo>
                  <a:lnTo>
                    <a:pt x="1544" y="3833"/>
                  </a:lnTo>
                  <a:lnTo>
                    <a:pt x="1817" y="4032"/>
                  </a:lnTo>
                  <a:lnTo>
                    <a:pt x="2116" y="4231"/>
                  </a:lnTo>
                  <a:lnTo>
                    <a:pt x="2415" y="4380"/>
                  </a:lnTo>
                  <a:lnTo>
                    <a:pt x="2713" y="4530"/>
                  </a:lnTo>
                  <a:lnTo>
                    <a:pt x="3012" y="4629"/>
                  </a:lnTo>
                  <a:lnTo>
                    <a:pt x="3311" y="4729"/>
                  </a:lnTo>
                  <a:lnTo>
                    <a:pt x="3584" y="4779"/>
                  </a:lnTo>
                  <a:lnTo>
                    <a:pt x="3858" y="4828"/>
                  </a:lnTo>
                  <a:lnTo>
                    <a:pt x="3883" y="4355"/>
                  </a:lnTo>
                  <a:lnTo>
                    <a:pt x="3908" y="3883"/>
                  </a:lnTo>
                  <a:lnTo>
                    <a:pt x="3983" y="3410"/>
                  </a:lnTo>
                  <a:lnTo>
                    <a:pt x="4057" y="2962"/>
                  </a:lnTo>
                  <a:lnTo>
                    <a:pt x="51" y="0"/>
                  </a:lnTo>
                  <a:close/>
                </a:path>
              </a:pathLst>
            </a:custGeom>
            <a:solidFill>
              <a:srgbClr val="CC6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2888;p67">
              <a:extLst>
                <a:ext uri="{FF2B5EF4-FFF2-40B4-BE49-F238E27FC236}">
                  <a16:creationId xmlns:a16="http://schemas.microsoft.com/office/drawing/2014/main" id="{B55FDC5C-F95C-66D5-0547-990805EA2FB3}"/>
                </a:ext>
              </a:extLst>
            </p:cNvPr>
            <p:cNvSpPr/>
            <p:nvPr/>
          </p:nvSpPr>
          <p:spPr>
            <a:xfrm>
              <a:off x="2433042" y="1880318"/>
              <a:ext cx="57360" cy="68258"/>
            </a:xfrm>
            <a:custGeom>
              <a:avLst/>
              <a:gdLst/>
              <a:ahLst/>
              <a:cxnLst/>
              <a:rect l="l" t="t" r="r" b="b"/>
              <a:pathLst>
                <a:path w="4058" h="4829" fill="none" extrusionOk="0">
                  <a:moveTo>
                    <a:pt x="51" y="0"/>
                  </a:moveTo>
                  <a:lnTo>
                    <a:pt x="51" y="0"/>
                  </a:lnTo>
                  <a:lnTo>
                    <a:pt x="1" y="473"/>
                  </a:lnTo>
                  <a:lnTo>
                    <a:pt x="1" y="921"/>
                  </a:lnTo>
                  <a:lnTo>
                    <a:pt x="26" y="1369"/>
                  </a:lnTo>
                  <a:lnTo>
                    <a:pt x="100" y="1817"/>
                  </a:lnTo>
                  <a:lnTo>
                    <a:pt x="100" y="1817"/>
                  </a:lnTo>
                  <a:lnTo>
                    <a:pt x="150" y="2091"/>
                  </a:lnTo>
                  <a:lnTo>
                    <a:pt x="275" y="2365"/>
                  </a:lnTo>
                  <a:lnTo>
                    <a:pt x="424" y="2638"/>
                  </a:lnTo>
                  <a:lnTo>
                    <a:pt x="598" y="2912"/>
                  </a:lnTo>
                  <a:lnTo>
                    <a:pt x="797" y="3161"/>
                  </a:lnTo>
                  <a:lnTo>
                    <a:pt x="1021" y="3385"/>
                  </a:lnTo>
                  <a:lnTo>
                    <a:pt x="1270" y="3634"/>
                  </a:lnTo>
                  <a:lnTo>
                    <a:pt x="1544" y="3833"/>
                  </a:lnTo>
                  <a:lnTo>
                    <a:pt x="1817" y="4032"/>
                  </a:lnTo>
                  <a:lnTo>
                    <a:pt x="2116" y="4231"/>
                  </a:lnTo>
                  <a:lnTo>
                    <a:pt x="2415" y="4380"/>
                  </a:lnTo>
                  <a:lnTo>
                    <a:pt x="2713" y="4530"/>
                  </a:lnTo>
                  <a:lnTo>
                    <a:pt x="3012" y="4629"/>
                  </a:lnTo>
                  <a:lnTo>
                    <a:pt x="3311" y="4729"/>
                  </a:lnTo>
                  <a:lnTo>
                    <a:pt x="3584" y="4779"/>
                  </a:lnTo>
                  <a:lnTo>
                    <a:pt x="3858" y="4828"/>
                  </a:lnTo>
                  <a:lnTo>
                    <a:pt x="3858" y="4828"/>
                  </a:lnTo>
                  <a:lnTo>
                    <a:pt x="3883" y="4355"/>
                  </a:lnTo>
                  <a:lnTo>
                    <a:pt x="3908" y="3883"/>
                  </a:lnTo>
                  <a:lnTo>
                    <a:pt x="3983" y="3410"/>
                  </a:lnTo>
                  <a:lnTo>
                    <a:pt x="4057" y="2962"/>
                  </a:lnTo>
                  <a:lnTo>
                    <a:pt x="5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2889;p67">
              <a:extLst>
                <a:ext uri="{FF2B5EF4-FFF2-40B4-BE49-F238E27FC236}">
                  <a16:creationId xmlns:a16="http://schemas.microsoft.com/office/drawing/2014/main" id="{45E47883-8B4B-1DAF-CA6E-BED11EE38B09}"/>
                </a:ext>
              </a:extLst>
            </p:cNvPr>
            <p:cNvSpPr/>
            <p:nvPr/>
          </p:nvSpPr>
          <p:spPr>
            <a:xfrm>
              <a:off x="2370084" y="1616488"/>
              <a:ext cx="180122" cy="176956"/>
            </a:xfrm>
            <a:custGeom>
              <a:avLst/>
              <a:gdLst/>
              <a:ahLst/>
              <a:cxnLst/>
              <a:rect l="l" t="t" r="r" b="b"/>
              <a:pathLst>
                <a:path w="12743" h="12519" extrusionOk="0">
                  <a:moveTo>
                    <a:pt x="6048" y="0"/>
                  </a:moveTo>
                  <a:lnTo>
                    <a:pt x="5724" y="25"/>
                  </a:lnTo>
                  <a:lnTo>
                    <a:pt x="5400" y="50"/>
                  </a:lnTo>
                  <a:lnTo>
                    <a:pt x="5077" y="125"/>
                  </a:lnTo>
                  <a:lnTo>
                    <a:pt x="4778" y="174"/>
                  </a:lnTo>
                  <a:lnTo>
                    <a:pt x="4480" y="274"/>
                  </a:lnTo>
                  <a:lnTo>
                    <a:pt x="4181" y="374"/>
                  </a:lnTo>
                  <a:lnTo>
                    <a:pt x="3882" y="473"/>
                  </a:lnTo>
                  <a:lnTo>
                    <a:pt x="3335" y="747"/>
                  </a:lnTo>
                  <a:lnTo>
                    <a:pt x="2812" y="1070"/>
                  </a:lnTo>
                  <a:lnTo>
                    <a:pt x="2314" y="1419"/>
                  </a:lnTo>
                  <a:lnTo>
                    <a:pt x="1867" y="1817"/>
                  </a:lnTo>
                  <a:lnTo>
                    <a:pt x="1468" y="2265"/>
                  </a:lnTo>
                  <a:lnTo>
                    <a:pt x="1095" y="2763"/>
                  </a:lnTo>
                  <a:lnTo>
                    <a:pt x="772" y="3260"/>
                  </a:lnTo>
                  <a:lnTo>
                    <a:pt x="622" y="3534"/>
                  </a:lnTo>
                  <a:lnTo>
                    <a:pt x="498" y="3808"/>
                  </a:lnTo>
                  <a:lnTo>
                    <a:pt x="398" y="4107"/>
                  </a:lnTo>
                  <a:lnTo>
                    <a:pt x="299" y="4405"/>
                  </a:lnTo>
                  <a:lnTo>
                    <a:pt x="199" y="4704"/>
                  </a:lnTo>
                  <a:lnTo>
                    <a:pt x="124" y="5002"/>
                  </a:lnTo>
                  <a:lnTo>
                    <a:pt x="75" y="5301"/>
                  </a:lnTo>
                  <a:lnTo>
                    <a:pt x="25" y="5625"/>
                  </a:lnTo>
                  <a:lnTo>
                    <a:pt x="0" y="5948"/>
                  </a:lnTo>
                  <a:lnTo>
                    <a:pt x="0" y="6247"/>
                  </a:lnTo>
                  <a:lnTo>
                    <a:pt x="0" y="6570"/>
                  </a:lnTo>
                  <a:lnTo>
                    <a:pt x="25" y="6894"/>
                  </a:lnTo>
                  <a:lnTo>
                    <a:pt x="75" y="7217"/>
                  </a:lnTo>
                  <a:lnTo>
                    <a:pt x="124" y="7516"/>
                  </a:lnTo>
                  <a:lnTo>
                    <a:pt x="199" y="7815"/>
                  </a:lnTo>
                  <a:lnTo>
                    <a:pt x="299" y="8113"/>
                  </a:lnTo>
                  <a:lnTo>
                    <a:pt x="398" y="8412"/>
                  </a:lnTo>
                  <a:lnTo>
                    <a:pt x="498" y="8711"/>
                  </a:lnTo>
                  <a:lnTo>
                    <a:pt x="622" y="8984"/>
                  </a:lnTo>
                  <a:lnTo>
                    <a:pt x="772" y="9258"/>
                  </a:lnTo>
                  <a:lnTo>
                    <a:pt x="1095" y="9756"/>
                  </a:lnTo>
                  <a:lnTo>
                    <a:pt x="1468" y="10254"/>
                  </a:lnTo>
                  <a:lnTo>
                    <a:pt x="1867" y="10702"/>
                  </a:lnTo>
                  <a:lnTo>
                    <a:pt x="2314" y="11100"/>
                  </a:lnTo>
                  <a:lnTo>
                    <a:pt x="2812" y="11448"/>
                  </a:lnTo>
                  <a:lnTo>
                    <a:pt x="3335" y="11772"/>
                  </a:lnTo>
                  <a:lnTo>
                    <a:pt x="3882" y="12045"/>
                  </a:lnTo>
                  <a:lnTo>
                    <a:pt x="4181" y="12145"/>
                  </a:lnTo>
                  <a:lnTo>
                    <a:pt x="4480" y="12245"/>
                  </a:lnTo>
                  <a:lnTo>
                    <a:pt x="4778" y="12319"/>
                  </a:lnTo>
                  <a:lnTo>
                    <a:pt x="5077" y="12394"/>
                  </a:lnTo>
                  <a:lnTo>
                    <a:pt x="5400" y="12444"/>
                  </a:lnTo>
                  <a:lnTo>
                    <a:pt x="5724" y="12493"/>
                  </a:lnTo>
                  <a:lnTo>
                    <a:pt x="6048" y="12518"/>
                  </a:lnTo>
                  <a:lnTo>
                    <a:pt x="6695" y="12518"/>
                  </a:lnTo>
                  <a:lnTo>
                    <a:pt x="7018" y="12493"/>
                  </a:lnTo>
                  <a:lnTo>
                    <a:pt x="7342" y="12444"/>
                  </a:lnTo>
                  <a:lnTo>
                    <a:pt x="7640" y="12394"/>
                  </a:lnTo>
                  <a:lnTo>
                    <a:pt x="7964" y="12319"/>
                  </a:lnTo>
                  <a:lnTo>
                    <a:pt x="8262" y="12245"/>
                  </a:lnTo>
                  <a:lnTo>
                    <a:pt x="8561" y="12145"/>
                  </a:lnTo>
                  <a:lnTo>
                    <a:pt x="8835" y="12045"/>
                  </a:lnTo>
                  <a:lnTo>
                    <a:pt x="9407" y="11772"/>
                  </a:lnTo>
                  <a:lnTo>
                    <a:pt x="9930" y="11448"/>
                  </a:lnTo>
                  <a:lnTo>
                    <a:pt x="10428" y="11100"/>
                  </a:lnTo>
                  <a:lnTo>
                    <a:pt x="10876" y="10702"/>
                  </a:lnTo>
                  <a:lnTo>
                    <a:pt x="11274" y="10254"/>
                  </a:lnTo>
                  <a:lnTo>
                    <a:pt x="11647" y="9756"/>
                  </a:lnTo>
                  <a:lnTo>
                    <a:pt x="11971" y="9258"/>
                  </a:lnTo>
                  <a:lnTo>
                    <a:pt x="12120" y="8984"/>
                  </a:lnTo>
                  <a:lnTo>
                    <a:pt x="12244" y="8711"/>
                  </a:lnTo>
                  <a:lnTo>
                    <a:pt x="12344" y="8412"/>
                  </a:lnTo>
                  <a:lnTo>
                    <a:pt x="12443" y="8113"/>
                  </a:lnTo>
                  <a:lnTo>
                    <a:pt x="12543" y="7815"/>
                  </a:lnTo>
                  <a:lnTo>
                    <a:pt x="12618" y="7516"/>
                  </a:lnTo>
                  <a:lnTo>
                    <a:pt x="12667" y="7217"/>
                  </a:lnTo>
                  <a:lnTo>
                    <a:pt x="12692" y="6894"/>
                  </a:lnTo>
                  <a:lnTo>
                    <a:pt x="12717" y="6570"/>
                  </a:lnTo>
                  <a:lnTo>
                    <a:pt x="12742" y="6247"/>
                  </a:lnTo>
                  <a:lnTo>
                    <a:pt x="12717" y="5948"/>
                  </a:lnTo>
                  <a:lnTo>
                    <a:pt x="12692" y="5625"/>
                  </a:lnTo>
                  <a:lnTo>
                    <a:pt x="12667" y="5301"/>
                  </a:lnTo>
                  <a:lnTo>
                    <a:pt x="12618" y="5002"/>
                  </a:lnTo>
                  <a:lnTo>
                    <a:pt x="12543" y="4704"/>
                  </a:lnTo>
                  <a:lnTo>
                    <a:pt x="12443" y="4405"/>
                  </a:lnTo>
                  <a:lnTo>
                    <a:pt x="12344" y="4107"/>
                  </a:lnTo>
                  <a:lnTo>
                    <a:pt x="12244" y="3808"/>
                  </a:lnTo>
                  <a:lnTo>
                    <a:pt x="12120" y="3534"/>
                  </a:lnTo>
                  <a:lnTo>
                    <a:pt x="11971" y="3260"/>
                  </a:lnTo>
                  <a:lnTo>
                    <a:pt x="11647" y="2763"/>
                  </a:lnTo>
                  <a:lnTo>
                    <a:pt x="11274" y="2265"/>
                  </a:lnTo>
                  <a:lnTo>
                    <a:pt x="10876" y="1817"/>
                  </a:lnTo>
                  <a:lnTo>
                    <a:pt x="10428" y="1419"/>
                  </a:lnTo>
                  <a:lnTo>
                    <a:pt x="9930" y="1070"/>
                  </a:lnTo>
                  <a:lnTo>
                    <a:pt x="9407" y="747"/>
                  </a:lnTo>
                  <a:lnTo>
                    <a:pt x="8835" y="473"/>
                  </a:lnTo>
                  <a:lnTo>
                    <a:pt x="8561" y="374"/>
                  </a:lnTo>
                  <a:lnTo>
                    <a:pt x="8262" y="274"/>
                  </a:lnTo>
                  <a:lnTo>
                    <a:pt x="7964" y="174"/>
                  </a:lnTo>
                  <a:lnTo>
                    <a:pt x="7640" y="125"/>
                  </a:lnTo>
                  <a:lnTo>
                    <a:pt x="7342" y="50"/>
                  </a:lnTo>
                  <a:lnTo>
                    <a:pt x="7018" y="25"/>
                  </a:lnTo>
                  <a:lnTo>
                    <a:pt x="66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2890;p67">
              <a:extLst>
                <a:ext uri="{FF2B5EF4-FFF2-40B4-BE49-F238E27FC236}">
                  <a16:creationId xmlns:a16="http://schemas.microsoft.com/office/drawing/2014/main" id="{740FA496-32F4-E700-1C55-26EE43549351}"/>
                </a:ext>
              </a:extLst>
            </p:cNvPr>
            <p:cNvSpPr/>
            <p:nvPr/>
          </p:nvSpPr>
          <p:spPr>
            <a:xfrm>
              <a:off x="2480535" y="1604869"/>
              <a:ext cx="68258" cy="111539"/>
            </a:xfrm>
            <a:custGeom>
              <a:avLst/>
              <a:gdLst/>
              <a:ahLst/>
              <a:cxnLst/>
              <a:rect l="l" t="t" r="r" b="b"/>
              <a:pathLst>
                <a:path w="4829" h="7891" extrusionOk="0">
                  <a:moveTo>
                    <a:pt x="25" y="1"/>
                  </a:moveTo>
                  <a:lnTo>
                    <a:pt x="0" y="51"/>
                  </a:lnTo>
                  <a:lnTo>
                    <a:pt x="0" y="101"/>
                  </a:lnTo>
                  <a:lnTo>
                    <a:pt x="50" y="125"/>
                  </a:lnTo>
                  <a:lnTo>
                    <a:pt x="349" y="225"/>
                  </a:lnTo>
                  <a:lnTo>
                    <a:pt x="648" y="325"/>
                  </a:lnTo>
                  <a:lnTo>
                    <a:pt x="921" y="449"/>
                  </a:lnTo>
                  <a:lnTo>
                    <a:pt x="1195" y="573"/>
                  </a:lnTo>
                  <a:lnTo>
                    <a:pt x="1469" y="723"/>
                  </a:lnTo>
                  <a:lnTo>
                    <a:pt x="1743" y="872"/>
                  </a:lnTo>
                  <a:lnTo>
                    <a:pt x="2240" y="1245"/>
                  </a:lnTo>
                  <a:lnTo>
                    <a:pt x="2713" y="1644"/>
                  </a:lnTo>
                  <a:lnTo>
                    <a:pt x="2937" y="1843"/>
                  </a:lnTo>
                  <a:lnTo>
                    <a:pt x="3136" y="2067"/>
                  </a:lnTo>
                  <a:lnTo>
                    <a:pt x="3335" y="2315"/>
                  </a:lnTo>
                  <a:lnTo>
                    <a:pt x="3510" y="2564"/>
                  </a:lnTo>
                  <a:lnTo>
                    <a:pt x="3684" y="2813"/>
                  </a:lnTo>
                  <a:lnTo>
                    <a:pt x="3858" y="3087"/>
                  </a:lnTo>
                  <a:lnTo>
                    <a:pt x="4007" y="3361"/>
                  </a:lnTo>
                  <a:lnTo>
                    <a:pt x="4132" y="3634"/>
                  </a:lnTo>
                  <a:lnTo>
                    <a:pt x="4256" y="3908"/>
                  </a:lnTo>
                  <a:lnTo>
                    <a:pt x="4356" y="4207"/>
                  </a:lnTo>
                  <a:lnTo>
                    <a:pt x="4455" y="4481"/>
                  </a:lnTo>
                  <a:lnTo>
                    <a:pt x="4530" y="4779"/>
                  </a:lnTo>
                  <a:lnTo>
                    <a:pt x="4580" y="5078"/>
                  </a:lnTo>
                  <a:lnTo>
                    <a:pt x="4629" y="5377"/>
                  </a:lnTo>
                  <a:lnTo>
                    <a:pt x="4654" y="5675"/>
                  </a:lnTo>
                  <a:lnTo>
                    <a:pt x="4679" y="5974"/>
                  </a:lnTo>
                  <a:lnTo>
                    <a:pt x="4679" y="6272"/>
                  </a:lnTo>
                  <a:lnTo>
                    <a:pt x="4654" y="6596"/>
                  </a:lnTo>
                  <a:lnTo>
                    <a:pt x="4629" y="6895"/>
                  </a:lnTo>
                  <a:lnTo>
                    <a:pt x="4580" y="7193"/>
                  </a:lnTo>
                  <a:lnTo>
                    <a:pt x="4530" y="7492"/>
                  </a:lnTo>
                  <a:lnTo>
                    <a:pt x="4455" y="7791"/>
                  </a:lnTo>
                  <a:lnTo>
                    <a:pt x="4455" y="7840"/>
                  </a:lnTo>
                  <a:lnTo>
                    <a:pt x="4505" y="7890"/>
                  </a:lnTo>
                  <a:lnTo>
                    <a:pt x="4555" y="7865"/>
                  </a:lnTo>
                  <a:lnTo>
                    <a:pt x="4580" y="7840"/>
                  </a:lnTo>
                  <a:lnTo>
                    <a:pt x="4654" y="7517"/>
                  </a:lnTo>
                  <a:lnTo>
                    <a:pt x="4729" y="7218"/>
                  </a:lnTo>
                  <a:lnTo>
                    <a:pt x="4779" y="6920"/>
                  </a:lnTo>
                  <a:lnTo>
                    <a:pt x="4804" y="6596"/>
                  </a:lnTo>
                  <a:lnTo>
                    <a:pt x="4829" y="6297"/>
                  </a:lnTo>
                  <a:lnTo>
                    <a:pt x="4804" y="5974"/>
                  </a:lnTo>
                  <a:lnTo>
                    <a:pt x="4804" y="5675"/>
                  </a:lnTo>
                  <a:lnTo>
                    <a:pt x="4779" y="5352"/>
                  </a:lnTo>
                  <a:lnTo>
                    <a:pt x="4729" y="5053"/>
                  </a:lnTo>
                  <a:lnTo>
                    <a:pt x="4654" y="4754"/>
                  </a:lnTo>
                  <a:lnTo>
                    <a:pt x="4580" y="4456"/>
                  </a:lnTo>
                  <a:lnTo>
                    <a:pt x="4480" y="4157"/>
                  </a:lnTo>
                  <a:lnTo>
                    <a:pt x="4381" y="3858"/>
                  </a:lnTo>
                  <a:lnTo>
                    <a:pt x="4256" y="3560"/>
                  </a:lnTo>
                  <a:lnTo>
                    <a:pt x="4132" y="3286"/>
                  </a:lnTo>
                  <a:lnTo>
                    <a:pt x="3982" y="3012"/>
                  </a:lnTo>
                  <a:lnTo>
                    <a:pt x="3808" y="2739"/>
                  </a:lnTo>
                  <a:lnTo>
                    <a:pt x="3634" y="2465"/>
                  </a:lnTo>
                  <a:lnTo>
                    <a:pt x="3435" y="2216"/>
                  </a:lnTo>
                  <a:lnTo>
                    <a:pt x="3236" y="1967"/>
                  </a:lnTo>
                  <a:lnTo>
                    <a:pt x="3037" y="1743"/>
                  </a:lnTo>
                  <a:lnTo>
                    <a:pt x="2813" y="1519"/>
                  </a:lnTo>
                  <a:lnTo>
                    <a:pt x="2564" y="1320"/>
                  </a:lnTo>
                  <a:lnTo>
                    <a:pt x="2340" y="1121"/>
                  </a:lnTo>
                  <a:lnTo>
                    <a:pt x="2066" y="922"/>
                  </a:lnTo>
                  <a:lnTo>
                    <a:pt x="1817" y="748"/>
                  </a:lnTo>
                  <a:lnTo>
                    <a:pt x="1543" y="598"/>
                  </a:lnTo>
                  <a:lnTo>
                    <a:pt x="1270" y="449"/>
                  </a:lnTo>
                  <a:lnTo>
                    <a:pt x="971" y="325"/>
                  </a:lnTo>
                  <a:lnTo>
                    <a:pt x="697" y="200"/>
                  </a:lnTo>
                  <a:lnTo>
                    <a:pt x="399" y="101"/>
                  </a:lnTo>
                  <a:lnTo>
                    <a:pt x="7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2891;p67">
              <a:extLst>
                <a:ext uri="{FF2B5EF4-FFF2-40B4-BE49-F238E27FC236}">
                  <a16:creationId xmlns:a16="http://schemas.microsoft.com/office/drawing/2014/main" id="{957FAE4C-B243-A0A4-7813-C521CA5685F5}"/>
                </a:ext>
              </a:extLst>
            </p:cNvPr>
            <p:cNvSpPr/>
            <p:nvPr/>
          </p:nvSpPr>
          <p:spPr>
            <a:xfrm>
              <a:off x="2466118" y="1678046"/>
              <a:ext cx="136148" cy="133689"/>
            </a:xfrm>
            <a:custGeom>
              <a:avLst/>
              <a:gdLst/>
              <a:ahLst/>
              <a:cxnLst/>
              <a:rect l="l" t="t" r="r" b="b"/>
              <a:pathLst>
                <a:path w="9632" h="9458" extrusionOk="0">
                  <a:moveTo>
                    <a:pt x="4803" y="0"/>
                  </a:moveTo>
                  <a:lnTo>
                    <a:pt x="4330" y="25"/>
                  </a:lnTo>
                  <a:lnTo>
                    <a:pt x="3858" y="75"/>
                  </a:lnTo>
                  <a:lnTo>
                    <a:pt x="3385" y="200"/>
                  </a:lnTo>
                  <a:lnTo>
                    <a:pt x="2937" y="349"/>
                  </a:lnTo>
                  <a:lnTo>
                    <a:pt x="2514" y="573"/>
                  </a:lnTo>
                  <a:lnTo>
                    <a:pt x="2115" y="797"/>
                  </a:lnTo>
                  <a:lnTo>
                    <a:pt x="1742" y="1071"/>
                  </a:lnTo>
                  <a:lnTo>
                    <a:pt x="1419" y="1369"/>
                  </a:lnTo>
                  <a:lnTo>
                    <a:pt x="1095" y="1718"/>
                  </a:lnTo>
                  <a:lnTo>
                    <a:pt x="821" y="2066"/>
                  </a:lnTo>
                  <a:lnTo>
                    <a:pt x="573" y="2464"/>
                  </a:lnTo>
                  <a:lnTo>
                    <a:pt x="373" y="2887"/>
                  </a:lnTo>
                  <a:lnTo>
                    <a:pt x="224" y="3310"/>
                  </a:lnTo>
                  <a:lnTo>
                    <a:pt x="100" y="3783"/>
                  </a:lnTo>
                  <a:lnTo>
                    <a:pt x="25" y="4231"/>
                  </a:lnTo>
                  <a:lnTo>
                    <a:pt x="0" y="4729"/>
                  </a:lnTo>
                  <a:lnTo>
                    <a:pt x="25" y="5202"/>
                  </a:lnTo>
                  <a:lnTo>
                    <a:pt x="100" y="5675"/>
                  </a:lnTo>
                  <a:lnTo>
                    <a:pt x="224" y="6147"/>
                  </a:lnTo>
                  <a:lnTo>
                    <a:pt x="373" y="6571"/>
                  </a:lnTo>
                  <a:lnTo>
                    <a:pt x="573" y="6994"/>
                  </a:lnTo>
                  <a:lnTo>
                    <a:pt x="821" y="7367"/>
                  </a:lnTo>
                  <a:lnTo>
                    <a:pt x="1095" y="7740"/>
                  </a:lnTo>
                  <a:lnTo>
                    <a:pt x="1419" y="8089"/>
                  </a:lnTo>
                  <a:lnTo>
                    <a:pt x="1742" y="8387"/>
                  </a:lnTo>
                  <a:lnTo>
                    <a:pt x="2115" y="8661"/>
                  </a:lnTo>
                  <a:lnTo>
                    <a:pt x="2514" y="8885"/>
                  </a:lnTo>
                  <a:lnTo>
                    <a:pt x="2937" y="9084"/>
                  </a:lnTo>
                  <a:lnTo>
                    <a:pt x="3385" y="9258"/>
                  </a:lnTo>
                  <a:lnTo>
                    <a:pt x="3858" y="9358"/>
                  </a:lnTo>
                  <a:lnTo>
                    <a:pt x="4330" y="9433"/>
                  </a:lnTo>
                  <a:lnTo>
                    <a:pt x="4803" y="9457"/>
                  </a:lnTo>
                  <a:lnTo>
                    <a:pt x="5301" y="9433"/>
                  </a:lnTo>
                  <a:lnTo>
                    <a:pt x="5774" y="9358"/>
                  </a:lnTo>
                  <a:lnTo>
                    <a:pt x="6247" y="9258"/>
                  </a:lnTo>
                  <a:lnTo>
                    <a:pt x="6695" y="9084"/>
                  </a:lnTo>
                  <a:lnTo>
                    <a:pt x="7118" y="8885"/>
                  </a:lnTo>
                  <a:lnTo>
                    <a:pt x="7516" y="8661"/>
                  </a:lnTo>
                  <a:lnTo>
                    <a:pt x="7864" y="8387"/>
                  </a:lnTo>
                  <a:lnTo>
                    <a:pt x="8213" y="8089"/>
                  </a:lnTo>
                  <a:lnTo>
                    <a:pt x="8536" y="7740"/>
                  </a:lnTo>
                  <a:lnTo>
                    <a:pt x="8810" y="7367"/>
                  </a:lnTo>
                  <a:lnTo>
                    <a:pt x="9059" y="6994"/>
                  </a:lnTo>
                  <a:lnTo>
                    <a:pt x="9258" y="6571"/>
                  </a:lnTo>
                  <a:lnTo>
                    <a:pt x="9407" y="6147"/>
                  </a:lnTo>
                  <a:lnTo>
                    <a:pt x="9532" y="5675"/>
                  </a:lnTo>
                  <a:lnTo>
                    <a:pt x="9606" y="5202"/>
                  </a:lnTo>
                  <a:lnTo>
                    <a:pt x="9631" y="4729"/>
                  </a:lnTo>
                  <a:lnTo>
                    <a:pt x="9606" y="4231"/>
                  </a:lnTo>
                  <a:lnTo>
                    <a:pt x="9532" y="3783"/>
                  </a:lnTo>
                  <a:lnTo>
                    <a:pt x="9407" y="3310"/>
                  </a:lnTo>
                  <a:lnTo>
                    <a:pt x="9258" y="2887"/>
                  </a:lnTo>
                  <a:lnTo>
                    <a:pt x="9059" y="2464"/>
                  </a:lnTo>
                  <a:lnTo>
                    <a:pt x="8810" y="2066"/>
                  </a:lnTo>
                  <a:lnTo>
                    <a:pt x="8536" y="1718"/>
                  </a:lnTo>
                  <a:lnTo>
                    <a:pt x="8213" y="1369"/>
                  </a:lnTo>
                  <a:lnTo>
                    <a:pt x="7864" y="1071"/>
                  </a:lnTo>
                  <a:lnTo>
                    <a:pt x="7516" y="797"/>
                  </a:lnTo>
                  <a:lnTo>
                    <a:pt x="7118" y="573"/>
                  </a:lnTo>
                  <a:lnTo>
                    <a:pt x="6695" y="349"/>
                  </a:lnTo>
                  <a:lnTo>
                    <a:pt x="6247" y="200"/>
                  </a:lnTo>
                  <a:lnTo>
                    <a:pt x="5774" y="75"/>
                  </a:lnTo>
                  <a:lnTo>
                    <a:pt x="5301" y="25"/>
                  </a:lnTo>
                  <a:lnTo>
                    <a:pt x="48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2892;p67">
              <a:extLst>
                <a:ext uri="{FF2B5EF4-FFF2-40B4-BE49-F238E27FC236}">
                  <a16:creationId xmlns:a16="http://schemas.microsoft.com/office/drawing/2014/main" id="{32397072-4012-DC6A-F427-5AD290B69AD1}"/>
                </a:ext>
              </a:extLst>
            </p:cNvPr>
            <p:cNvSpPr/>
            <p:nvPr/>
          </p:nvSpPr>
          <p:spPr>
            <a:xfrm>
              <a:off x="2299014" y="1669607"/>
              <a:ext cx="158312" cy="155838"/>
            </a:xfrm>
            <a:custGeom>
              <a:avLst/>
              <a:gdLst/>
              <a:ahLst/>
              <a:cxnLst/>
              <a:rect l="l" t="t" r="r" b="b"/>
              <a:pathLst>
                <a:path w="11200" h="11025" extrusionOk="0">
                  <a:moveTo>
                    <a:pt x="5600" y="0"/>
                  </a:moveTo>
                  <a:lnTo>
                    <a:pt x="5028" y="25"/>
                  </a:lnTo>
                  <a:lnTo>
                    <a:pt x="4481" y="125"/>
                  </a:lnTo>
                  <a:lnTo>
                    <a:pt x="3933" y="249"/>
                  </a:lnTo>
                  <a:lnTo>
                    <a:pt x="3435" y="448"/>
                  </a:lnTo>
                  <a:lnTo>
                    <a:pt x="2938" y="672"/>
                  </a:lnTo>
                  <a:lnTo>
                    <a:pt x="2465" y="946"/>
                  </a:lnTo>
                  <a:lnTo>
                    <a:pt x="2042" y="1269"/>
                  </a:lnTo>
                  <a:lnTo>
                    <a:pt x="1643" y="1618"/>
                  </a:lnTo>
                  <a:lnTo>
                    <a:pt x="1295" y="2016"/>
                  </a:lnTo>
                  <a:lnTo>
                    <a:pt x="971" y="2439"/>
                  </a:lnTo>
                  <a:lnTo>
                    <a:pt x="673" y="2887"/>
                  </a:lnTo>
                  <a:lnTo>
                    <a:pt x="449" y="3385"/>
                  </a:lnTo>
                  <a:lnTo>
                    <a:pt x="250" y="3882"/>
                  </a:lnTo>
                  <a:lnTo>
                    <a:pt x="125" y="4405"/>
                  </a:lnTo>
                  <a:lnTo>
                    <a:pt x="26" y="4953"/>
                  </a:lnTo>
                  <a:lnTo>
                    <a:pt x="1" y="5525"/>
                  </a:lnTo>
                  <a:lnTo>
                    <a:pt x="26" y="6073"/>
                  </a:lnTo>
                  <a:lnTo>
                    <a:pt x="125" y="6620"/>
                  </a:lnTo>
                  <a:lnTo>
                    <a:pt x="250" y="7168"/>
                  </a:lnTo>
                  <a:lnTo>
                    <a:pt x="449" y="7665"/>
                  </a:lnTo>
                  <a:lnTo>
                    <a:pt x="673" y="8138"/>
                  </a:lnTo>
                  <a:lnTo>
                    <a:pt x="971" y="8586"/>
                  </a:lnTo>
                  <a:lnTo>
                    <a:pt x="1295" y="9034"/>
                  </a:lnTo>
                  <a:lnTo>
                    <a:pt x="1643" y="9407"/>
                  </a:lnTo>
                  <a:lnTo>
                    <a:pt x="2042" y="9781"/>
                  </a:lnTo>
                  <a:lnTo>
                    <a:pt x="2465" y="10079"/>
                  </a:lnTo>
                  <a:lnTo>
                    <a:pt x="2938" y="10353"/>
                  </a:lnTo>
                  <a:lnTo>
                    <a:pt x="3435" y="10602"/>
                  </a:lnTo>
                  <a:lnTo>
                    <a:pt x="3933" y="10776"/>
                  </a:lnTo>
                  <a:lnTo>
                    <a:pt x="4481" y="10925"/>
                  </a:lnTo>
                  <a:lnTo>
                    <a:pt x="5028" y="11000"/>
                  </a:lnTo>
                  <a:lnTo>
                    <a:pt x="5600" y="11025"/>
                  </a:lnTo>
                  <a:lnTo>
                    <a:pt x="6173" y="11000"/>
                  </a:lnTo>
                  <a:lnTo>
                    <a:pt x="6720" y="10925"/>
                  </a:lnTo>
                  <a:lnTo>
                    <a:pt x="7268" y="10776"/>
                  </a:lnTo>
                  <a:lnTo>
                    <a:pt x="7790" y="10602"/>
                  </a:lnTo>
                  <a:lnTo>
                    <a:pt x="8263" y="10353"/>
                  </a:lnTo>
                  <a:lnTo>
                    <a:pt x="8736" y="10079"/>
                  </a:lnTo>
                  <a:lnTo>
                    <a:pt x="9159" y="9781"/>
                  </a:lnTo>
                  <a:lnTo>
                    <a:pt x="9557" y="9407"/>
                  </a:lnTo>
                  <a:lnTo>
                    <a:pt x="9931" y="9034"/>
                  </a:lnTo>
                  <a:lnTo>
                    <a:pt x="10229" y="8586"/>
                  </a:lnTo>
                  <a:lnTo>
                    <a:pt x="10528" y="8138"/>
                  </a:lnTo>
                  <a:lnTo>
                    <a:pt x="10752" y="7665"/>
                  </a:lnTo>
                  <a:lnTo>
                    <a:pt x="10951" y="7168"/>
                  </a:lnTo>
                  <a:lnTo>
                    <a:pt x="11076" y="6620"/>
                  </a:lnTo>
                  <a:lnTo>
                    <a:pt x="11175" y="6073"/>
                  </a:lnTo>
                  <a:lnTo>
                    <a:pt x="11200" y="5525"/>
                  </a:lnTo>
                  <a:lnTo>
                    <a:pt x="11175" y="4953"/>
                  </a:lnTo>
                  <a:lnTo>
                    <a:pt x="11076" y="4405"/>
                  </a:lnTo>
                  <a:lnTo>
                    <a:pt x="10951" y="3882"/>
                  </a:lnTo>
                  <a:lnTo>
                    <a:pt x="10752" y="3385"/>
                  </a:lnTo>
                  <a:lnTo>
                    <a:pt x="10528" y="2887"/>
                  </a:lnTo>
                  <a:lnTo>
                    <a:pt x="10229" y="2439"/>
                  </a:lnTo>
                  <a:lnTo>
                    <a:pt x="9931" y="2016"/>
                  </a:lnTo>
                  <a:lnTo>
                    <a:pt x="9557" y="1618"/>
                  </a:lnTo>
                  <a:lnTo>
                    <a:pt x="9159" y="1269"/>
                  </a:lnTo>
                  <a:lnTo>
                    <a:pt x="8736" y="946"/>
                  </a:lnTo>
                  <a:lnTo>
                    <a:pt x="8263" y="672"/>
                  </a:lnTo>
                  <a:lnTo>
                    <a:pt x="7790" y="448"/>
                  </a:lnTo>
                  <a:lnTo>
                    <a:pt x="7268" y="249"/>
                  </a:lnTo>
                  <a:lnTo>
                    <a:pt x="6720" y="125"/>
                  </a:lnTo>
                  <a:lnTo>
                    <a:pt x="6173" y="25"/>
                  </a:lnTo>
                  <a:lnTo>
                    <a:pt x="56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2893;p67">
              <a:extLst>
                <a:ext uri="{FF2B5EF4-FFF2-40B4-BE49-F238E27FC236}">
                  <a16:creationId xmlns:a16="http://schemas.microsoft.com/office/drawing/2014/main" id="{6A89996F-385F-EBEA-B087-95CB6D0C5367}"/>
                </a:ext>
              </a:extLst>
            </p:cNvPr>
            <p:cNvSpPr/>
            <p:nvPr/>
          </p:nvSpPr>
          <p:spPr>
            <a:xfrm>
              <a:off x="2382735" y="1680152"/>
              <a:ext cx="188575" cy="253653"/>
            </a:xfrm>
            <a:custGeom>
              <a:avLst/>
              <a:gdLst/>
              <a:ahLst/>
              <a:cxnLst/>
              <a:rect l="l" t="t" r="r" b="b"/>
              <a:pathLst>
                <a:path w="13341" h="17945" extrusionOk="0">
                  <a:moveTo>
                    <a:pt x="5999" y="1"/>
                  </a:moveTo>
                  <a:lnTo>
                    <a:pt x="5700" y="26"/>
                  </a:lnTo>
                  <a:lnTo>
                    <a:pt x="5103" y="100"/>
                  </a:lnTo>
                  <a:lnTo>
                    <a:pt x="4505" y="250"/>
                  </a:lnTo>
                  <a:lnTo>
                    <a:pt x="3958" y="424"/>
                  </a:lnTo>
                  <a:lnTo>
                    <a:pt x="3410" y="673"/>
                  </a:lnTo>
                  <a:lnTo>
                    <a:pt x="2888" y="971"/>
                  </a:lnTo>
                  <a:lnTo>
                    <a:pt x="2390" y="1320"/>
                  </a:lnTo>
                  <a:lnTo>
                    <a:pt x="1942" y="1693"/>
                  </a:lnTo>
                  <a:lnTo>
                    <a:pt x="1519" y="2141"/>
                  </a:lnTo>
                  <a:lnTo>
                    <a:pt x="1345" y="2365"/>
                  </a:lnTo>
                  <a:lnTo>
                    <a:pt x="1146" y="2614"/>
                  </a:lnTo>
                  <a:lnTo>
                    <a:pt x="972" y="2863"/>
                  </a:lnTo>
                  <a:lnTo>
                    <a:pt x="822" y="3136"/>
                  </a:lnTo>
                  <a:lnTo>
                    <a:pt x="673" y="3410"/>
                  </a:lnTo>
                  <a:lnTo>
                    <a:pt x="548" y="3684"/>
                  </a:lnTo>
                  <a:lnTo>
                    <a:pt x="424" y="3983"/>
                  </a:lnTo>
                  <a:lnTo>
                    <a:pt x="300" y="4281"/>
                  </a:lnTo>
                  <a:lnTo>
                    <a:pt x="200" y="4630"/>
                  </a:lnTo>
                  <a:lnTo>
                    <a:pt x="125" y="4978"/>
                  </a:lnTo>
                  <a:lnTo>
                    <a:pt x="51" y="5327"/>
                  </a:lnTo>
                  <a:lnTo>
                    <a:pt x="26" y="5700"/>
                  </a:lnTo>
                  <a:lnTo>
                    <a:pt x="1" y="6048"/>
                  </a:lnTo>
                  <a:lnTo>
                    <a:pt x="1" y="6422"/>
                  </a:lnTo>
                  <a:lnTo>
                    <a:pt x="26" y="6770"/>
                  </a:lnTo>
                  <a:lnTo>
                    <a:pt x="76" y="7143"/>
                  </a:lnTo>
                  <a:lnTo>
                    <a:pt x="275" y="8736"/>
                  </a:lnTo>
                  <a:lnTo>
                    <a:pt x="474" y="10179"/>
                  </a:lnTo>
                  <a:lnTo>
                    <a:pt x="598" y="10851"/>
                  </a:lnTo>
                  <a:lnTo>
                    <a:pt x="698" y="11498"/>
                  </a:lnTo>
                  <a:lnTo>
                    <a:pt x="822" y="12096"/>
                  </a:lnTo>
                  <a:lnTo>
                    <a:pt x="972" y="12693"/>
                  </a:lnTo>
                  <a:lnTo>
                    <a:pt x="1146" y="13241"/>
                  </a:lnTo>
                  <a:lnTo>
                    <a:pt x="1345" y="13763"/>
                  </a:lnTo>
                  <a:lnTo>
                    <a:pt x="1569" y="14261"/>
                  </a:lnTo>
                  <a:lnTo>
                    <a:pt x="1818" y="14734"/>
                  </a:lnTo>
                  <a:lnTo>
                    <a:pt x="2116" y="15207"/>
                  </a:lnTo>
                  <a:lnTo>
                    <a:pt x="2465" y="15630"/>
                  </a:lnTo>
                  <a:lnTo>
                    <a:pt x="2838" y="16053"/>
                  </a:lnTo>
                  <a:lnTo>
                    <a:pt x="3286" y="16476"/>
                  </a:lnTo>
                  <a:lnTo>
                    <a:pt x="3634" y="16750"/>
                  </a:lnTo>
                  <a:lnTo>
                    <a:pt x="3983" y="17023"/>
                  </a:lnTo>
                  <a:lnTo>
                    <a:pt x="4356" y="17222"/>
                  </a:lnTo>
                  <a:lnTo>
                    <a:pt x="4729" y="17421"/>
                  </a:lnTo>
                  <a:lnTo>
                    <a:pt x="5103" y="17571"/>
                  </a:lnTo>
                  <a:lnTo>
                    <a:pt x="5501" y="17720"/>
                  </a:lnTo>
                  <a:lnTo>
                    <a:pt x="5874" y="17820"/>
                  </a:lnTo>
                  <a:lnTo>
                    <a:pt x="6272" y="17894"/>
                  </a:lnTo>
                  <a:lnTo>
                    <a:pt x="6671" y="17919"/>
                  </a:lnTo>
                  <a:lnTo>
                    <a:pt x="7069" y="17944"/>
                  </a:lnTo>
                  <a:lnTo>
                    <a:pt x="7442" y="17919"/>
                  </a:lnTo>
                  <a:lnTo>
                    <a:pt x="7840" y="17894"/>
                  </a:lnTo>
                  <a:lnTo>
                    <a:pt x="8214" y="17820"/>
                  </a:lnTo>
                  <a:lnTo>
                    <a:pt x="8587" y="17745"/>
                  </a:lnTo>
                  <a:lnTo>
                    <a:pt x="8960" y="17621"/>
                  </a:lnTo>
                  <a:lnTo>
                    <a:pt x="9333" y="17496"/>
                  </a:lnTo>
                  <a:lnTo>
                    <a:pt x="9682" y="17322"/>
                  </a:lnTo>
                  <a:lnTo>
                    <a:pt x="10030" y="17148"/>
                  </a:lnTo>
                  <a:lnTo>
                    <a:pt x="10354" y="16949"/>
                  </a:lnTo>
                  <a:lnTo>
                    <a:pt x="10677" y="16725"/>
                  </a:lnTo>
                  <a:lnTo>
                    <a:pt x="11001" y="16476"/>
                  </a:lnTo>
                  <a:lnTo>
                    <a:pt x="11275" y="16202"/>
                  </a:lnTo>
                  <a:lnTo>
                    <a:pt x="11573" y="15928"/>
                  </a:lnTo>
                  <a:lnTo>
                    <a:pt x="11822" y="15605"/>
                  </a:lnTo>
                  <a:lnTo>
                    <a:pt x="12071" y="15306"/>
                  </a:lnTo>
                  <a:lnTo>
                    <a:pt x="12295" y="14958"/>
                  </a:lnTo>
                  <a:lnTo>
                    <a:pt x="12494" y="14609"/>
                  </a:lnTo>
                  <a:lnTo>
                    <a:pt x="12668" y="14236"/>
                  </a:lnTo>
                  <a:lnTo>
                    <a:pt x="12843" y="13863"/>
                  </a:lnTo>
                  <a:lnTo>
                    <a:pt x="12967" y="13464"/>
                  </a:lnTo>
                  <a:lnTo>
                    <a:pt x="13067" y="13041"/>
                  </a:lnTo>
                  <a:lnTo>
                    <a:pt x="13166" y="12618"/>
                  </a:lnTo>
                  <a:lnTo>
                    <a:pt x="13266" y="11822"/>
                  </a:lnTo>
                  <a:lnTo>
                    <a:pt x="13315" y="10951"/>
                  </a:lnTo>
                  <a:lnTo>
                    <a:pt x="13340" y="10080"/>
                  </a:lnTo>
                  <a:lnTo>
                    <a:pt x="13315" y="9159"/>
                  </a:lnTo>
                  <a:lnTo>
                    <a:pt x="13216" y="8238"/>
                  </a:lnTo>
                  <a:lnTo>
                    <a:pt x="13067" y="7293"/>
                  </a:lnTo>
                  <a:lnTo>
                    <a:pt x="12992" y="6820"/>
                  </a:lnTo>
                  <a:lnTo>
                    <a:pt x="12867" y="6372"/>
                  </a:lnTo>
                  <a:lnTo>
                    <a:pt x="12743" y="5924"/>
                  </a:lnTo>
                  <a:lnTo>
                    <a:pt x="12619" y="5476"/>
                  </a:lnTo>
                  <a:lnTo>
                    <a:pt x="12469" y="5028"/>
                  </a:lnTo>
                  <a:lnTo>
                    <a:pt x="12295" y="4605"/>
                  </a:lnTo>
                  <a:lnTo>
                    <a:pt x="12121" y="4182"/>
                  </a:lnTo>
                  <a:lnTo>
                    <a:pt x="11922" y="3759"/>
                  </a:lnTo>
                  <a:lnTo>
                    <a:pt x="11698" y="3360"/>
                  </a:lnTo>
                  <a:lnTo>
                    <a:pt x="11474" y="2987"/>
                  </a:lnTo>
                  <a:lnTo>
                    <a:pt x="11225" y="2639"/>
                  </a:lnTo>
                  <a:lnTo>
                    <a:pt x="10951" y="2290"/>
                  </a:lnTo>
                  <a:lnTo>
                    <a:pt x="10652" y="1942"/>
                  </a:lnTo>
                  <a:lnTo>
                    <a:pt x="10354" y="1643"/>
                  </a:lnTo>
                  <a:lnTo>
                    <a:pt x="10030" y="1370"/>
                  </a:lnTo>
                  <a:lnTo>
                    <a:pt x="9707" y="1096"/>
                  </a:lnTo>
                  <a:lnTo>
                    <a:pt x="9333" y="872"/>
                  </a:lnTo>
                  <a:lnTo>
                    <a:pt x="8960" y="648"/>
                  </a:lnTo>
                  <a:lnTo>
                    <a:pt x="8562" y="474"/>
                  </a:lnTo>
                  <a:lnTo>
                    <a:pt x="8139" y="324"/>
                  </a:lnTo>
                  <a:lnTo>
                    <a:pt x="7840" y="225"/>
                  </a:lnTo>
                  <a:lnTo>
                    <a:pt x="7542" y="150"/>
                  </a:lnTo>
                  <a:lnTo>
                    <a:pt x="7218" y="100"/>
                  </a:lnTo>
                  <a:lnTo>
                    <a:pt x="6919" y="51"/>
                  </a:lnTo>
                  <a:lnTo>
                    <a:pt x="6596" y="26"/>
                  </a:lnTo>
                  <a:lnTo>
                    <a:pt x="6297" y="1"/>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2894;p67">
              <a:extLst>
                <a:ext uri="{FF2B5EF4-FFF2-40B4-BE49-F238E27FC236}">
                  <a16:creationId xmlns:a16="http://schemas.microsoft.com/office/drawing/2014/main" id="{3AF0B6A3-1315-B144-018D-AE0468EE202A}"/>
                </a:ext>
              </a:extLst>
            </p:cNvPr>
            <p:cNvSpPr/>
            <p:nvPr/>
          </p:nvSpPr>
          <p:spPr>
            <a:xfrm>
              <a:off x="2347214" y="1641111"/>
              <a:ext cx="168871" cy="139668"/>
            </a:xfrm>
            <a:custGeom>
              <a:avLst/>
              <a:gdLst/>
              <a:ahLst/>
              <a:cxnLst/>
              <a:rect l="l" t="t" r="r" b="b"/>
              <a:pathLst>
                <a:path w="11947" h="9881" extrusionOk="0">
                  <a:moveTo>
                    <a:pt x="7740" y="0"/>
                  </a:moveTo>
                  <a:lnTo>
                    <a:pt x="7392" y="25"/>
                  </a:lnTo>
                  <a:lnTo>
                    <a:pt x="7068" y="50"/>
                  </a:lnTo>
                  <a:lnTo>
                    <a:pt x="6745" y="100"/>
                  </a:lnTo>
                  <a:lnTo>
                    <a:pt x="6421" y="150"/>
                  </a:lnTo>
                  <a:lnTo>
                    <a:pt x="5774" y="324"/>
                  </a:lnTo>
                  <a:lnTo>
                    <a:pt x="5152" y="523"/>
                  </a:lnTo>
                  <a:lnTo>
                    <a:pt x="4580" y="772"/>
                  </a:lnTo>
                  <a:lnTo>
                    <a:pt x="4032" y="1070"/>
                  </a:lnTo>
                  <a:lnTo>
                    <a:pt x="3509" y="1369"/>
                  </a:lnTo>
                  <a:lnTo>
                    <a:pt x="3061" y="1668"/>
                  </a:lnTo>
                  <a:lnTo>
                    <a:pt x="2638" y="1966"/>
                  </a:lnTo>
                  <a:lnTo>
                    <a:pt x="2315" y="2265"/>
                  </a:lnTo>
                  <a:lnTo>
                    <a:pt x="1942" y="2613"/>
                  </a:lnTo>
                  <a:lnTo>
                    <a:pt x="1618" y="2987"/>
                  </a:lnTo>
                  <a:lnTo>
                    <a:pt x="1319" y="3335"/>
                  </a:lnTo>
                  <a:lnTo>
                    <a:pt x="1071" y="3684"/>
                  </a:lnTo>
                  <a:lnTo>
                    <a:pt x="847" y="4032"/>
                  </a:lnTo>
                  <a:lnTo>
                    <a:pt x="647" y="4405"/>
                  </a:lnTo>
                  <a:lnTo>
                    <a:pt x="473" y="4754"/>
                  </a:lnTo>
                  <a:lnTo>
                    <a:pt x="349" y="5077"/>
                  </a:lnTo>
                  <a:lnTo>
                    <a:pt x="224" y="5426"/>
                  </a:lnTo>
                  <a:lnTo>
                    <a:pt x="150" y="5774"/>
                  </a:lnTo>
                  <a:lnTo>
                    <a:pt x="75" y="6098"/>
                  </a:lnTo>
                  <a:lnTo>
                    <a:pt x="50" y="6421"/>
                  </a:lnTo>
                  <a:lnTo>
                    <a:pt x="0" y="6745"/>
                  </a:lnTo>
                  <a:lnTo>
                    <a:pt x="0" y="7043"/>
                  </a:lnTo>
                  <a:lnTo>
                    <a:pt x="25" y="7641"/>
                  </a:lnTo>
                  <a:lnTo>
                    <a:pt x="50" y="7939"/>
                  </a:lnTo>
                  <a:lnTo>
                    <a:pt x="100" y="8188"/>
                  </a:lnTo>
                  <a:lnTo>
                    <a:pt x="175" y="8437"/>
                  </a:lnTo>
                  <a:lnTo>
                    <a:pt x="249" y="8661"/>
                  </a:lnTo>
                  <a:lnTo>
                    <a:pt x="374" y="8860"/>
                  </a:lnTo>
                  <a:lnTo>
                    <a:pt x="473" y="9059"/>
                  </a:lnTo>
                  <a:lnTo>
                    <a:pt x="623" y="9208"/>
                  </a:lnTo>
                  <a:lnTo>
                    <a:pt x="772" y="9358"/>
                  </a:lnTo>
                  <a:lnTo>
                    <a:pt x="946" y="9482"/>
                  </a:lnTo>
                  <a:lnTo>
                    <a:pt x="1120" y="9582"/>
                  </a:lnTo>
                  <a:lnTo>
                    <a:pt x="1319" y="9681"/>
                  </a:lnTo>
                  <a:lnTo>
                    <a:pt x="1518" y="9756"/>
                  </a:lnTo>
                  <a:lnTo>
                    <a:pt x="1718" y="9806"/>
                  </a:lnTo>
                  <a:lnTo>
                    <a:pt x="1942" y="9855"/>
                  </a:lnTo>
                  <a:lnTo>
                    <a:pt x="2190" y="9855"/>
                  </a:lnTo>
                  <a:lnTo>
                    <a:pt x="2439" y="9880"/>
                  </a:lnTo>
                  <a:lnTo>
                    <a:pt x="2962" y="9855"/>
                  </a:lnTo>
                  <a:lnTo>
                    <a:pt x="3485" y="9781"/>
                  </a:lnTo>
                  <a:lnTo>
                    <a:pt x="4057" y="9631"/>
                  </a:lnTo>
                  <a:lnTo>
                    <a:pt x="4654" y="9457"/>
                  </a:lnTo>
                  <a:lnTo>
                    <a:pt x="5251" y="9233"/>
                  </a:lnTo>
                  <a:lnTo>
                    <a:pt x="5849" y="8960"/>
                  </a:lnTo>
                  <a:lnTo>
                    <a:pt x="6471" y="8661"/>
                  </a:lnTo>
                  <a:lnTo>
                    <a:pt x="7068" y="8337"/>
                  </a:lnTo>
                  <a:lnTo>
                    <a:pt x="7666" y="7989"/>
                  </a:lnTo>
                  <a:lnTo>
                    <a:pt x="8238" y="7591"/>
                  </a:lnTo>
                  <a:lnTo>
                    <a:pt x="8785" y="7193"/>
                  </a:lnTo>
                  <a:lnTo>
                    <a:pt x="9308" y="6770"/>
                  </a:lnTo>
                  <a:lnTo>
                    <a:pt x="9806" y="6322"/>
                  </a:lnTo>
                  <a:lnTo>
                    <a:pt x="10279" y="5874"/>
                  </a:lnTo>
                  <a:lnTo>
                    <a:pt x="10677" y="5426"/>
                  </a:lnTo>
                  <a:lnTo>
                    <a:pt x="11050" y="4978"/>
                  </a:lnTo>
                  <a:lnTo>
                    <a:pt x="11349" y="4530"/>
                  </a:lnTo>
                  <a:lnTo>
                    <a:pt x="11598" y="4082"/>
                  </a:lnTo>
                  <a:lnTo>
                    <a:pt x="11797" y="3634"/>
                  </a:lnTo>
                  <a:lnTo>
                    <a:pt x="11846" y="3435"/>
                  </a:lnTo>
                  <a:lnTo>
                    <a:pt x="11896" y="3211"/>
                  </a:lnTo>
                  <a:lnTo>
                    <a:pt x="11921" y="3012"/>
                  </a:lnTo>
                  <a:lnTo>
                    <a:pt x="11946" y="2813"/>
                  </a:lnTo>
                  <a:lnTo>
                    <a:pt x="11921" y="2613"/>
                  </a:lnTo>
                  <a:lnTo>
                    <a:pt x="11896" y="2439"/>
                  </a:lnTo>
                  <a:lnTo>
                    <a:pt x="11822" y="2240"/>
                  </a:lnTo>
                  <a:lnTo>
                    <a:pt x="11747" y="2066"/>
                  </a:lnTo>
                  <a:lnTo>
                    <a:pt x="11647" y="1892"/>
                  </a:lnTo>
                  <a:lnTo>
                    <a:pt x="11523" y="1742"/>
                  </a:lnTo>
                  <a:lnTo>
                    <a:pt x="11224" y="1444"/>
                  </a:lnTo>
                  <a:lnTo>
                    <a:pt x="10951" y="1170"/>
                  </a:lnTo>
                  <a:lnTo>
                    <a:pt x="10652" y="921"/>
                  </a:lnTo>
                  <a:lnTo>
                    <a:pt x="10328" y="722"/>
                  </a:lnTo>
                  <a:lnTo>
                    <a:pt x="10030" y="548"/>
                  </a:lnTo>
                  <a:lnTo>
                    <a:pt x="9706" y="399"/>
                  </a:lnTo>
                  <a:lnTo>
                    <a:pt x="9383" y="274"/>
                  </a:lnTo>
                  <a:lnTo>
                    <a:pt x="9059" y="175"/>
                  </a:lnTo>
                  <a:lnTo>
                    <a:pt x="8736" y="100"/>
                  </a:lnTo>
                  <a:lnTo>
                    <a:pt x="8387" y="50"/>
                  </a:lnTo>
                  <a:lnTo>
                    <a:pt x="8064" y="25"/>
                  </a:lnTo>
                  <a:lnTo>
                    <a:pt x="77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2895;p67">
              <a:extLst>
                <a:ext uri="{FF2B5EF4-FFF2-40B4-BE49-F238E27FC236}">
                  <a16:creationId xmlns:a16="http://schemas.microsoft.com/office/drawing/2014/main" id="{B9563AFE-D5CD-1CD0-7C44-0F8D9392F57E}"/>
                </a:ext>
              </a:extLst>
            </p:cNvPr>
            <p:cNvSpPr/>
            <p:nvPr/>
          </p:nvSpPr>
          <p:spPr>
            <a:xfrm>
              <a:off x="2481595" y="1668194"/>
              <a:ext cx="85488" cy="48907"/>
            </a:xfrm>
            <a:custGeom>
              <a:avLst/>
              <a:gdLst/>
              <a:ahLst/>
              <a:cxnLst/>
              <a:rect l="l" t="t" r="r" b="b"/>
              <a:pathLst>
                <a:path w="6048" h="3460" extrusionOk="0">
                  <a:moveTo>
                    <a:pt x="1916" y="1"/>
                  </a:moveTo>
                  <a:lnTo>
                    <a:pt x="1668" y="25"/>
                  </a:lnTo>
                  <a:lnTo>
                    <a:pt x="1419" y="75"/>
                  </a:lnTo>
                  <a:lnTo>
                    <a:pt x="1145" y="175"/>
                  </a:lnTo>
                  <a:lnTo>
                    <a:pt x="921" y="274"/>
                  </a:lnTo>
                  <a:lnTo>
                    <a:pt x="697" y="374"/>
                  </a:lnTo>
                  <a:lnTo>
                    <a:pt x="523" y="473"/>
                  </a:lnTo>
                  <a:lnTo>
                    <a:pt x="373" y="573"/>
                  </a:lnTo>
                  <a:lnTo>
                    <a:pt x="249" y="697"/>
                  </a:lnTo>
                  <a:lnTo>
                    <a:pt x="149" y="822"/>
                  </a:lnTo>
                  <a:lnTo>
                    <a:pt x="75" y="921"/>
                  </a:lnTo>
                  <a:lnTo>
                    <a:pt x="25" y="1046"/>
                  </a:lnTo>
                  <a:lnTo>
                    <a:pt x="0" y="1170"/>
                  </a:lnTo>
                  <a:lnTo>
                    <a:pt x="0" y="1295"/>
                  </a:lnTo>
                  <a:lnTo>
                    <a:pt x="0" y="1419"/>
                  </a:lnTo>
                  <a:lnTo>
                    <a:pt x="50" y="1544"/>
                  </a:lnTo>
                  <a:lnTo>
                    <a:pt x="125" y="1693"/>
                  </a:lnTo>
                  <a:lnTo>
                    <a:pt x="224" y="1817"/>
                  </a:lnTo>
                  <a:lnTo>
                    <a:pt x="324" y="1942"/>
                  </a:lnTo>
                  <a:lnTo>
                    <a:pt x="597" y="2191"/>
                  </a:lnTo>
                  <a:lnTo>
                    <a:pt x="971" y="2415"/>
                  </a:lnTo>
                  <a:lnTo>
                    <a:pt x="1394" y="2639"/>
                  </a:lnTo>
                  <a:lnTo>
                    <a:pt x="1892" y="2838"/>
                  </a:lnTo>
                  <a:lnTo>
                    <a:pt x="2464" y="3037"/>
                  </a:lnTo>
                  <a:lnTo>
                    <a:pt x="3061" y="3186"/>
                  </a:lnTo>
                  <a:lnTo>
                    <a:pt x="3733" y="3335"/>
                  </a:lnTo>
                  <a:lnTo>
                    <a:pt x="4455" y="3435"/>
                  </a:lnTo>
                  <a:lnTo>
                    <a:pt x="4803" y="3460"/>
                  </a:lnTo>
                  <a:lnTo>
                    <a:pt x="5102" y="3460"/>
                  </a:lnTo>
                  <a:lnTo>
                    <a:pt x="5376" y="3435"/>
                  </a:lnTo>
                  <a:lnTo>
                    <a:pt x="5575" y="3385"/>
                  </a:lnTo>
                  <a:lnTo>
                    <a:pt x="5749" y="3311"/>
                  </a:lnTo>
                  <a:lnTo>
                    <a:pt x="5873" y="3236"/>
                  </a:lnTo>
                  <a:lnTo>
                    <a:pt x="5973" y="3111"/>
                  </a:lnTo>
                  <a:lnTo>
                    <a:pt x="6023" y="2987"/>
                  </a:lnTo>
                  <a:lnTo>
                    <a:pt x="6048" y="2863"/>
                  </a:lnTo>
                  <a:lnTo>
                    <a:pt x="6023" y="2713"/>
                  </a:lnTo>
                  <a:lnTo>
                    <a:pt x="5998" y="2539"/>
                  </a:lnTo>
                  <a:lnTo>
                    <a:pt x="5923" y="2365"/>
                  </a:lnTo>
                  <a:lnTo>
                    <a:pt x="5824" y="2191"/>
                  </a:lnTo>
                  <a:lnTo>
                    <a:pt x="5699" y="2016"/>
                  </a:lnTo>
                  <a:lnTo>
                    <a:pt x="5550" y="1817"/>
                  </a:lnTo>
                  <a:lnTo>
                    <a:pt x="5401" y="1643"/>
                  </a:lnTo>
                  <a:lnTo>
                    <a:pt x="5002" y="1270"/>
                  </a:lnTo>
                  <a:lnTo>
                    <a:pt x="4554" y="921"/>
                  </a:lnTo>
                  <a:lnTo>
                    <a:pt x="4082" y="598"/>
                  </a:lnTo>
                  <a:lnTo>
                    <a:pt x="3808" y="473"/>
                  </a:lnTo>
                  <a:lnTo>
                    <a:pt x="3534" y="349"/>
                  </a:lnTo>
                  <a:lnTo>
                    <a:pt x="3285" y="225"/>
                  </a:lnTo>
                  <a:lnTo>
                    <a:pt x="3011" y="125"/>
                  </a:lnTo>
                  <a:lnTo>
                    <a:pt x="2738" y="75"/>
                  </a:lnTo>
                  <a:lnTo>
                    <a:pt x="2464" y="25"/>
                  </a:lnTo>
                  <a:lnTo>
                    <a:pt x="219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2896;p67">
              <a:extLst>
                <a:ext uri="{FF2B5EF4-FFF2-40B4-BE49-F238E27FC236}">
                  <a16:creationId xmlns:a16="http://schemas.microsoft.com/office/drawing/2014/main" id="{CBCF5143-715B-C49C-00C7-AD725EDFC3DA}"/>
                </a:ext>
              </a:extLst>
            </p:cNvPr>
            <p:cNvSpPr/>
            <p:nvPr/>
          </p:nvSpPr>
          <p:spPr>
            <a:xfrm>
              <a:off x="2353900" y="1808908"/>
              <a:ext cx="70011" cy="69304"/>
            </a:xfrm>
            <a:custGeom>
              <a:avLst/>
              <a:gdLst/>
              <a:ahLst/>
              <a:cxnLst/>
              <a:rect l="l" t="t" r="r" b="b"/>
              <a:pathLst>
                <a:path w="4953" h="4903" extrusionOk="0">
                  <a:moveTo>
                    <a:pt x="1643" y="0"/>
                  </a:moveTo>
                  <a:lnTo>
                    <a:pt x="1369" y="75"/>
                  </a:lnTo>
                  <a:lnTo>
                    <a:pt x="1120" y="150"/>
                  </a:lnTo>
                  <a:lnTo>
                    <a:pt x="896" y="274"/>
                  </a:lnTo>
                  <a:lnTo>
                    <a:pt x="672" y="398"/>
                  </a:lnTo>
                  <a:lnTo>
                    <a:pt x="498" y="548"/>
                  </a:lnTo>
                  <a:lnTo>
                    <a:pt x="349" y="722"/>
                  </a:lnTo>
                  <a:lnTo>
                    <a:pt x="224" y="921"/>
                  </a:lnTo>
                  <a:lnTo>
                    <a:pt x="125" y="1120"/>
                  </a:lnTo>
                  <a:lnTo>
                    <a:pt x="50" y="1344"/>
                  </a:lnTo>
                  <a:lnTo>
                    <a:pt x="0" y="1568"/>
                  </a:lnTo>
                  <a:lnTo>
                    <a:pt x="0" y="1792"/>
                  </a:lnTo>
                  <a:lnTo>
                    <a:pt x="0" y="2016"/>
                  </a:lnTo>
                  <a:lnTo>
                    <a:pt x="25" y="2265"/>
                  </a:lnTo>
                  <a:lnTo>
                    <a:pt x="100" y="2489"/>
                  </a:lnTo>
                  <a:lnTo>
                    <a:pt x="174" y="2738"/>
                  </a:lnTo>
                  <a:lnTo>
                    <a:pt x="299" y="2962"/>
                  </a:lnTo>
                  <a:lnTo>
                    <a:pt x="423" y="3161"/>
                  </a:lnTo>
                  <a:lnTo>
                    <a:pt x="697" y="3509"/>
                  </a:lnTo>
                  <a:lnTo>
                    <a:pt x="996" y="3808"/>
                  </a:lnTo>
                  <a:lnTo>
                    <a:pt x="1319" y="4082"/>
                  </a:lnTo>
                  <a:lnTo>
                    <a:pt x="1668" y="4306"/>
                  </a:lnTo>
                  <a:lnTo>
                    <a:pt x="2041" y="4505"/>
                  </a:lnTo>
                  <a:lnTo>
                    <a:pt x="2439" y="4679"/>
                  </a:lnTo>
                  <a:lnTo>
                    <a:pt x="2837" y="4803"/>
                  </a:lnTo>
                  <a:lnTo>
                    <a:pt x="3260" y="4878"/>
                  </a:lnTo>
                  <a:lnTo>
                    <a:pt x="3534" y="4903"/>
                  </a:lnTo>
                  <a:lnTo>
                    <a:pt x="3783" y="4903"/>
                  </a:lnTo>
                  <a:lnTo>
                    <a:pt x="4007" y="4853"/>
                  </a:lnTo>
                  <a:lnTo>
                    <a:pt x="4206" y="4779"/>
                  </a:lnTo>
                  <a:lnTo>
                    <a:pt x="4380" y="4679"/>
                  </a:lnTo>
                  <a:lnTo>
                    <a:pt x="4555" y="4530"/>
                  </a:lnTo>
                  <a:lnTo>
                    <a:pt x="4679" y="4380"/>
                  </a:lnTo>
                  <a:lnTo>
                    <a:pt x="4778" y="4206"/>
                  </a:lnTo>
                  <a:lnTo>
                    <a:pt x="4853" y="4032"/>
                  </a:lnTo>
                  <a:lnTo>
                    <a:pt x="4928" y="3808"/>
                  </a:lnTo>
                  <a:lnTo>
                    <a:pt x="4953" y="3609"/>
                  </a:lnTo>
                  <a:lnTo>
                    <a:pt x="4953" y="3360"/>
                  </a:lnTo>
                  <a:lnTo>
                    <a:pt x="4953" y="3136"/>
                  </a:lnTo>
                  <a:lnTo>
                    <a:pt x="4903" y="2887"/>
                  </a:lnTo>
                  <a:lnTo>
                    <a:pt x="4828" y="2638"/>
                  </a:lnTo>
                  <a:lnTo>
                    <a:pt x="4729" y="2389"/>
                  </a:lnTo>
                  <a:lnTo>
                    <a:pt x="4629" y="2165"/>
                  </a:lnTo>
                  <a:lnTo>
                    <a:pt x="4505" y="1941"/>
                  </a:lnTo>
                  <a:lnTo>
                    <a:pt x="4355" y="1717"/>
                  </a:lnTo>
                  <a:lnTo>
                    <a:pt x="4181" y="1469"/>
                  </a:lnTo>
                  <a:lnTo>
                    <a:pt x="4007" y="1245"/>
                  </a:lnTo>
                  <a:lnTo>
                    <a:pt x="3808" y="1046"/>
                  </a:lnTo>
                  <a:lnTo>
                    <a:pt x="3609" y="822"/>
                  </a:lnTo>
                  <a:lnTo>
                    <a:pt x="3385" y="647"/>
                  </a:lnTo>
                  <a:lnTo>
                    <a:pt x="3161" y="473"/>
                  </a:lnTo>
                  <a:lnTo>
                    <a:pt x="2937" y="324"/>
                  </a:lnTo>
                  <a:lnTo>
                    <a:pt x="2688" y="199"/>
                  </a:lnTo>
                  <a:lnTo>
                    <a:pt x="2414" y="100"/>
                  </a:lnTo>
                  <a:lnTo>
                    <a:pt x="2165" y="25"/>
                  </a:lnTo>
                  <a:lnTo>
                    <a:pt x="1892"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2897;p67">
              <a:extLst>
                <a:ext uri="{FF2B5EF4-FFF2-40B4-BE49-F238E27FC236}">
                  <a16:creationId xmlns:a16="http://schemas.microsoft.com/office/drawing/2014/main" id="{FB9461CA-8047-3D46-E839-275B3B300FCF}"/>
                </a:ext>
              </a:extLst>
            </p:cNvPr>
            <p:cNvSpPr/>
            <p:nvPr/>
          </p:nvSpPr>
          <p:spPr>
            <a:xfrm>
              <a:off x="2458725" y="2576834"/>
              <a:ext cx="299379" cy="1376495"/>
            </a:xfrm>
            <a:custGeom>
              <a:avLst/>
              <a:gdLst/>
              <a:ahLst/>
              <a:cxnLst/>
              <a:rect l="l" t="t" r="r" b="b"/>
              <a:pathLst>
                <a:path w="21180" h="97382" extrusionOk="0">
                  <a:moveTo>
                    <a:pt x="16077" y="0"/>
                  </a:moveTo>
                  <a:lnTo>
                    <a:pt x="0" y="1195"/>
                  </a:lnTo>
                  <a:lnTo>
                    <a:pt x="200" y="2115"/>
                  </a:lnTo>
                  <a:lnTo>
                    <a:pt x="747" y="4654"/>
                  </a:lnTo>
                  <a:lnTo>
                    <a:pt x="1120" y="6471"/>
                  </a:lnTo>
                  <a:lnTo>
                    <a:pt x="1543" y="8586"/>
                  </a:lnTo>
                  <a:lnTo>
                    <a:pt x="2016" y="11000"/>
                  </a:lnTo>
                  <a:lnTo>
                    <a:pt x="2514" y="13663"/>
                  </a:lnTo>
                  <a:lnTo>
                    <a:pt x="3709" y="20283"/>
                  </a:lnTo>
                  <a:lnTo>
                    <a:pt x="4654" y="25385"/>
                  </a:lnTo>
                  <a:lnTo>
                    <a:pt x="5525" y="30088"/>
                  </a:lnTo>
                  <a:lnTo>
                    <a:pt x="6521" y="35513"/>
                  </a:lnTo>
                  <a:lnTo>
                    <a:pt x="6695" y="36708"/>
                  </a:lnTo>
                  <a:lnTo>
                    <a:pt x="6869" y="37927"/>
                  </a:lnTo>
                  <a:lnTo>
                    <a:pt x="6969" y="39122"/>
                  </a:lnTo>
                  <a:lnTo>
                    <a:pt x="7068" y="40292"/>
                  </a:lnTo>
                  <a:lnTo>
                    <a:pt x="7118" y="41437"/>
                  </a:lnTo>
                  <a:lnTo>
                    <a:pt x="7168" y="42581"/>
                  </a:lnTo>
                  <a:lnTo>
                    <a:pt x="7193" y="43701"/>
                  </a:lnTo>
                  <a:lnTo>
                    <a:pt x="7193" y="44771"/>
                  </a:lnTo>
                  <a:lnTo>
                    <a:pt x="7168" y="46887"/>
                  </a:lnTo>
                  <a:lnTo>
                    <a:pt x="7143" y="48878"/>
                  </a:lnTo>
                  <a:lnTo>
                    <a:pt x="7143" y="50719"/>
                  </a:lnTo>
                  <a:lnTo>
                    <a:pt x="7143" y="51590"/>
                  </a:lnTo>
                  <a:lnTo>
                    <a:pt x="7168" y="52436"/>
                  </a:lnTo>
                  <a:lnTo>
                    <a:pt x="7218" y="53805"/>
                  </a:lnTo>
                  <a:lnTo>
                    <a:pt x="7243" y="55298"/>
                  </a:lnTo>
                  <a:lnTo>
                    <a:pt x="7243" y="56841"/>
                  </a:lnTo>
                  <a:lnTo>
                    <a:pt x="7218" y="58459"/>
                  </a:lnTo>
                  <a:lnTo>
                    <a:pt x="7168" y="60151"/>
                  </a:lnTo>
                  <a:lnTo>
                    <a:pt x="7093" y="61893"/>
                  </a:lnTo>
                  <a:lnTo>
                    <a:pt x="6994" y="63660"/>
                  </a:lnTo>
                  <a:lnTo>
                    <a:pt x="6869" y="65477"/>
                  </a:lnTo>
                  <a:lnTo>
                    <a:pt x="6595" y="69185"/>
                  </a:lnTo>
                  <a:lnTo>
                    <a:pt x="6272" y="72918"/>
                  </a:lnTo>
                  <a:lnTo>
                    <a:pt x="5924" y="76651"/>
                  </a:lnTo>
                  <a:lnTo>
                    <a:pt x="5550" y="80260"/>
                  </a:lnTo>
                  <a:lnTo>
                    <a:pt x="5152" y="83719"/>
                  </a:lnTo>
                  <a:lnTo>
                    <a:pt x="4779" y="86930"/>
                  </a:lnTo>
                  <a:lnTo>
                    <a:pt x="4405" y="89841"/>
                  </a:lnTo>
                  <a:lnTo>
                    <a:pt x="4082" y="92380"/>
                  </a:lnTo>
                  <a:lnTo>
                    <a:pt x="3584" y="96038"/>
                  </a:lnTo>
                  <a:lnTo>
                    <a:pt x="3385" y="97382"/>
                  </a:lnTo>
                  <a:lnTo>
                    <a:pt x="11150" y="97282"/>
                  </a:lnTo>
                  <a:lnTo>
                    <a:pt x="11573" y="95889"/>
                  </a:lnTo>
                  <a:lnTo>
                    <a:pt x="12693" y="92081"/>
                  </a:lnTo>
                  <a:lnTo>
                    <a:pt x="13439" y="89468"/>
                  </a:lnTo>
                  <a:lnTo>
                    <a:pt x="14261" y="86457"/>
                  </a:lnTo>
                  <a:lnTo>
                    <a:pt x="15157" y="83147"/>
                  </a:lnTo>
                  <a:lnTo>
                    <a:pt x="16102" y="79563"/>
                  </a:lnTo>
                  <a:lnTo>
                    <a:pt x="17023" y="75830"/>
                  </a:lnTo>
                  <a:lnTo>
                    <a:pt x="17919" y="72022"/>
                  </a:lnTo>
                  <a:lnTo>
                    <a:pt x="18342" y="70081"/>
                  </a:lnTo>
                  <a:lnTo>
                    <a:pt x="18765" y="68165"/>
                  </a:lnTo>
                  <a:lnTo>
                    <a:pt x="19163" y="66249"/>
                  </a:lnTo>
                  <a:lnTo>
                    <a:pt x="19537" y="64332"/>
                  </a:lnTo>
                  <a:lnTo>
                    <a:pt x="19860" y="62466"/>
                  </a:lnTo>
                  <a:lnTo>
                    <a:pt x="20184" y="60649"/>
                  </a:lnTo>
                  <a:lnTo>
                    <a:pt x="20457" y="58857"/>
                  </a:lnTo>
                  <a:lnTo>
                    <a:pt x="20681" y="57140"/>
                  </a:lnTo>
                  <a:lnTo>
                    <a:pt x="20881" y="55473"/>
                  </a:lnTo>
                  <a:lnTo>
                    <a:pt x="21030" y="53880"/>
                  </a:lnTo>
                  <a:lnTo>
                    <a:pt x="21129" y="52387"/>
                  </a:lnTo>
                  <a:lnTo>
                    <a:pt x="21179" y="50968"/>
                  </a:lnTo>
                  <a:lnTo>
                    <a:pt x="21179" y="49599"/>
                  </a:lnTo>
                  <a:lnTo>
                    <a:pt x="21129" y="48106"/>
                  </a:lnTo>
                  <a:lnTo>
                    <a:pt x="21080" y="46489"/>
                  </a:lnTo>
                  <a:lnTo>
                    <a:pt x="21005" y="44771"/>
                  </a:lnTo>
                  <a:lnTo>
                    <a:pt x="20881" y="42955"/>
                  </a:lnTo>
                  <a:lnTo>
                    <a:pt x="20756" y="41063"/>
                  </a:lnTo>
                  <a:lnTo>
                    <a:pt x="20433" y="37106"/>
                  </a:lnTo>
                  <a:lnTo>
                    <a:pt x="20059" y="32950"/>
                  </a:lnTo>
                  <a:lnTo>
                    <a:pt x="19611" y="28695"/>
                  </a:lnTo>
                  <a:lnTo>
                    <a:pt x="19163" y="24439"/>
                  </a:lnTo>
                  <a:lnTo>
                    <a:pt x="18666" y="20233"/>
                  </a:lnTo>
                  <a:lnTo>
                    <a:pt x="18193" y="16201"/>
                  </a:lnTo>
                  <a:lnTo>
                    <a:pt x="17720" y="12443"/>
                  </a:lnTo>
                  <a:lnTo>
                    <a:pt x="16899" y="5998"/>
                  </a:lnTo>
                  <a:lnTo>
                    <a:pt x="16301" y="1618"/>
                  </a:lnTo>
                  <a:lnTo>
                    <a:pt x="160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2898;p67">
              <a:extLst>
                <a:ext uri="{FF2B5EF4-FFF2-40B4-BE49-F238E27FC236}">
                  <a16:creationId xmlns:a16="http://schemas.microsoft.com/office/drawing/2014/main" id="{554F4517-B0DF-4424-7980-D66B023A7813}"/>
                </a:ext>
              </a:extLst>
            </p:cNvPr>
            <p:cNvSpPr/>
            <p:nvPr/>
          </p:nvSpPr>
          <p:spPr>
            <a:xfrm>
              <a:off x="2458725" y="2576834"/>
              <a:ext cx="299379" cy="1376495"/>
            </a:xfrm>
            <a:custGeom>
              <a:avLst/>
              <a:gdLst/>
              <a:ahLst/>
              <a:cxnLst/>
              <a:rect l="l" t="t" r="r" b="b"/>
              <a:pathLst>
                <a:path w="21180" h="97382" fill="none" extrusionOk="0">
                  <a:moveTo>
                    <a:pt x="11150" y="97282"/>
                  </a:moveTo>
                  <a:lnTo>
                    <a:pt x="3385" y="97382"/>
                  </a:lnTo>
                  <a:lnTo>
                    <a:pt x="3385" y="97382"/>
                  </a:lnTo>
                  <a:lnTo>
                    <a:pt x="3584" y="96038"/>
                  </a:lnTo>
                  <a:lnTo>
                    <a:pt x="4082" y="92380"/>
                  </a:lnTo>
                  <a:lnTo>
                    <a:pt x="4405" y="89841"/>
                  </a:lnTo>
                  <a:lnTo>
                    <a:pt x="4779" y="86930"/>
                  </a:lnTo>
                  <a:lnTo>
                    <a:pt x="5152" y="83719"/>
                  </a:lnTo>
                  <a:lnTo>
                    <a:pt x="5550" y="80260"/>
                  </a:lnTo>
                  <a:lnTo>
                    <a:pt x="5924" y="76651"/>
                  </a:lnTo>
                  <a:lnTo>
                    <a:pt x="6272" y="72918"/>
                  </a:lnTo>
                  <a:lnTo>
                    <a:pt x="6595" y="69185"/>
                  </a:lnTo>
                  <a:lnTo>
                    <a:pt x="6869" y="65477"/>
                  </a:lnTo>
                  <a:lnTo>
                    <a:pt x="6994" y="63660"/>
                  </a:lnTo>
                  <a:lnTo>
                    <a:pt x="7093" y="61893"/>
                  </a:lnTo>
                  <a:lnTo>
                    <a:pt x="7168" y="60151"/>
                  </a:lnTo>
                  <a:lnTo>
                    <a:pt x="7218" y="58459"/>
                  </a:lnTo>
                  <a:lnTo>
                    <a:pt x="7243" y="56841"/>
                  </a:lnTo>
                  <a:lnTo>
                    <a:pt x="7243" y="55298"/>
                  </a:lnTo>
                  <a:lnTo>
                    <a:pt x="7218" y="53805"/>
                  </a:lnTo>
                  <a:lnTo>
                    <a:pt x="7168" y="52436"/>
                  </a:lnTo>
                  <a:lnTo>
                    <a:pt x="7168" y="52436"/>
                  </a:lnTo>
                  <a:lnTo>
                    <a:pt x="7143" y="51590"/>
                  </a:lnTo>
                  <a:lnTo>
                    <a:pt x="7143" y="50719"/>
                  </a:lnTo>
                  <a:lnTo>
                    <a:pt x="7143" y="48878"/>
                  </a:lnTo>
                  <a:lnTo>
                    <a:pt x="7168" y="46887"/>
                  </a:lnTo>
                  <a:lnTo>
                    <a:pt x="7193" y="44771"/>
                  </a:lnTo>
                  <a:lnTo>
                    <a:pt x="7193" y="43701"/>
                  </a:lnTo>
                  <a:lnTo>
                    <a:pt x="7168" y="42581"/>
                  </a:lnTo>
                  <a:lnTo>
                    <a:pt x="7118" y="41437"/>
                  </a:lnTo>
                  <a:lnTo>
                    <a:pt x="7068" y="40292"/>
                  </a:lnTo>
                  <a:lnTo>
                    <a:pt x="6969" y="39122"/>
                  </a:lnTo>
                  <a:lnTo>
                    <a:pt x="6869" y="37927"/>
                  </a:lnTo>
                  <a:lnTo>
                    <a:pt x="6695" y="36708"/>
                  </a:lnTo>
                  <a:lnTo>
                    <a:pt x="6521" y="35513"/>
                  </a:lnTo>
                  <a:lnTo>
                    <a:pt x="6521" y="35513"/>
                  </a:lnTo>
                  <a:lnTo>
                    <a:pt x="5525" y="30088"/>
                  </a:lnTo>
                  <a:lnTo>
                    <a:pt x="4654" y="25385"/>
                  </a:lnTo>
                  <a:lnTo>
                    <a:pt x="3709" y="20283"/>
                  </a:lnTo>
                  <a:lnTo>
                    <a:pt x="2514" y="13663"/>
                  </a:lnTo>
                  <a:lnTo>
                    <a:pt x="2514" y="13663"/>
                  </a:lnTo>
                  <a:lnTo>
                    <a:pt x="2016" y="11000"/>
                  </a:lnTo>
                  <a:lnTo>
                    <a:pt x="1543" y="8586"/>
                  </a:lnTo>
                  <a:lnTo>
                    <a:pt x="1120" y="6471"/>
                  </a:lnTo>
                  <a:lnTo>
                    <a:pt x="747" y="4654"/>
                  </a:lnTo>
                  <a:lnTo>
                    <a:pt x="200" y="2115"/>
                  </a:lnTo>
                  <a:lnTo>
                    <a:pt x="0" y="1195"/>
                  </a:lnTo>
                  <a:lnTo>
                    <a:pt x="16077" y="0"/>
                  </a:lnTo>
                  <a:lnTo>
                    <a:pt x="16077" y="0"/>
                  </a:lnTo>
                  <a:lnTo>
                    <a:pt x="16301" y="1618"/>
                  </a:lnTo>
                  <a:lnTo>
                    <a:pt x="16899" y="5998"/>
                  </a:lnTo>
                  <a:lnTo>
                    <a:pt x="17720" y="12443"/>
                  </a:lnTo>
                  <a:lnTo>
                    <a:pt x="18193" y="16201"/>
                  </a:lnTo>
                  <a:lnTo>
                    <a:pt x="18666" y="20233"/>
                  </a:lnTo>
                  <a:lnTo>
                    <a:pt x="19163" y="24439"/>
                  </a:lnTo>
                  <a:lnTo>
                    <a:pt x="19611" y="28695"/>
                  </a:lnTo>
                  <a:lnTo>
                    <a:pt x="20059" y="32950"/>
                  </a:lnTo>
                  <a:lnTo>
                    <a:pt x="20433" y="37106"/>
                  </a:lnTo>
                  <a:lnTo>
                    <a:pt x="20756" y="41063"/>
                  </a:lnTo>
                  <a:lnTo>
                    <a:pt x="20881" y="42955"/>
                  </a:lnTo>
                  <a:lnTo>
                    <a:pt x="21005" y="44771"/>
                  </a:lnTo>
                  <a:lnTo>
                    <a:pt x="21080" y="46489"/>
                  </a:lnTo>
                  <a:lnTo>
                    <a:pt x="21129" y="48106"/>
                  </a:lnTo>
                  <a:lnTo>
                    <a:pt x="21179" y="49599"/>
                  </a:lnTo>
                  <a:lnTo>
                    <a:pt x="21179" y="50968"/>
                  </a:lnTo>
                  <a:lnTo>
                    <a:pt x="21179" y="50968"/>
                  </a:lnTo>
                  <a:lnTo>
                    <a:pt x="21129" y="52387"/>
                  </a:lnTo>
                  <a:lnTo>
                    <a:pt x="21030" y="53880"/>
                  </a:lnTo>
                  <a:lnTo>
                    <a:pt x="20881" y="55473"/>
                  </a:lnTo>
                  <a:lnTo>
                    <a:pt x="20681" y="57140"/>
                  </a:lnTo>
                  <a:lnTo>
                    <a:pt x="20457" y="58857"/>
                  </a:lnTo>
                  <a:lnTo>
                    <a:pt x="20184" y="60649"/>
                  </a:lnTo>
                  <a:lnTo>
                    <a:pt x="19860" y="62466"/>
                  </a:lnTo>
                  <a:lnTo>
                    <a:pt x="19537" y="64332"/>
                  </a:lnTo>
                  <a:lnTo>
                    <a:pt x="19163" y="66249"/>
                  </a:lnTo>
                  <a:lnTo>
                    <a:pt x="18765" y="68165"/>
                  </a:lnTo>
                  <a:lnTo>
                    <a:pt x="18342" y="70081"/>
                  </a:lnTo>
                  <a:lnTo>
                    <a:pt x="17919" y="72022"/>
                  </a:lnTo>
                  <a:lnTo>
                    <a:pt x="17023" y="75830"/>
                  </a:lnTo>
                  <a:lnTo>
                    <a:pt x="16102" y="79563"/>
                  </a:lnTo>
                  <a:lnTo>
                    <a:pt x="15157" y="83147"/>
                  </a:lnTo>
                  <a:lnTo>
                    <a:pt x="14261" y="86457"/>
                  </a:lnTo>
                  <a:lnTo>
                    <a:pt x="13439" y="89468"/>
                  </a:lnTo>
                  <a:lnTo>
                    <a:pt x="12693" y="92081"/>
                  </a:lnTo>
                  <a:lnTo>
                    <a:pt x="11573" y="95889"/>
                  </a:lnTo>
                  <a:lnTo>
                    <a:pt x="11150" y="9728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2899;p67">
              <a:extLst>
                <a:ext uri="{FF2B5EF4-FFF2-40B4-BE49-F238E27FC236}">
                  <a16:creationId xmlns:a16="http://schemas.microsoft.com/office/drawing/2014/main" id="{74F2A8B9-197A-C0A5-9884-49E19DEBDF20}"/>
                </a:ext>
              </a:extLst>
            </p:cNvPr>
            <p:cNvSpPr/>
            <p:nvPr/>
          </p:nvSpPr>
          <p:spPr>
            <a:xfrm>
              <a:off x="2346507" y="1755788"/>
              <a:ext cx="63692" cy="73884"/>
            </a:xfrm>
            <a:custGeom>
              <a:avLst/>
              <a:gdLst/>
              <a:ahLst/>
              <a:cxnLst/>
              <a:rect l="l" t="t" r="r" b="b"/>
              <a:pathLst>
                <a:path w="4506" h="5227" extrusionOk="0">
                  <a:moveTo>
                    <a:pt x="822" y="0"/>
                  </a:moveTo>
                  <a:lnTo>
                    <a:pt x="648" y="25"/>
                  </a:lnTo>
                  <a:lnTo>
                    <a:pt x="498" y="75"/>
                  </a:lnTo>
                  <a:lnTo>
                    <a:pt x="374" y="125"/>
                  </a:lnTo>
                  <a:lnTo>
                    <a:pt x="249" y="199"/>
                  </a:lnTo>
                  <a:lnTo>
                    <a:pt x="175" y="299"/>
                  </a:lnTo>
                  <a:lnTo>
                    <a:pt x="100" y="399"/>
                  </a:lnTo>
                  <a:lnTo>
                    <a:pt x="50" y="498"/>
                  </a:lnTo>
                  <a:lnTo>
                    <a:pt x="26" y="647"/>
                  </a:lnTo>
                  <a:lnTo>
                    <a:pt x="1" y="772"/>
                  </a:lnTo>
                  <a:lnTo>
                    <a:pt x="1" y="946"/>
                  </a:lnTo>
                  <a:lnTo>
                    <a:pt x="26" y="1095"/>
                  </a:lnTo>
                  <a:lnTo>
                    <a:pt x="125" y="1469"/>
                  </a:lnTo>
                  <a:lnTo>
                    <a:pt x="299" y="1867"/>
                  </a:lnTo>
                  <a:lnTo>
                    <a:pt x="548" y="2290"/>
                  </a:lnTo>
                  <a:lnTo>
                    <a:pt x="847" y="2713"/>
                  </a:lnTo>
                  <a:lnTo>
                    <a:pt x="1220" y="3186"/>
                  </a:lnTo>
                  <a:lnTo>
                    <a:pt x="1643" y="3659"/>
                  </a:lnTo>
                  <a:lnTo>
                    <a:pt x="2141" y="4132"/>
                  </a:lnTo>
                  <a:lnTo>
                    <a:pt x="2688" y="4629"/>
                  </a:lnTo>
                  <a:lnTo>
                    <a:pt x="2962" y="4828"/>
                  </a:lnTo>
                  <a:lnTo>
                    <a:pt x="3211" y="5003"/>
                  </a:lnTo>
                  <a:lnTo>
                    <a:pt x="3435" y="5127"/>
                  </a:lnTo>
                  <a:lnTo>
                    <a:pt x="3634" y="5202"/>
                  </a:lnTo>
                  <a:lnTo>
                    <a:pt x="3808" y="5227"/>
                  </a:lnTo>
                  <a:lnTo>
                    <a:pt x="3982" y="5227"/>
                  </a:lnTo>
                  <a:lnTo>
                    <a:pt x="4107" y="5177"/>
                  </a:lnTo>
                  <a:lnTo>
                    <a:pt x="4231" y="5102"/>
                  </a:lnTo>
                  <a:lnTo>
                    <a:pt x="4331" y="5003"/>
                  </a:lnTo>
                  <a:lnTo>
                    <a:pt x="4406" y="4853"/>
                  </a:lnTo>
                  <a:lnTo>
                    <a:pt x="4455" y="4704"/>
                  </a:lnTo>
                  <a:lnTo>
                    <a:pt x="4480" y="4530"/>
                  </a:lnTo>
                  <a:lnTo>
                    <a:pt x="4505" y="4331"/>
                  </a:lnTo>
                  <a:lnTo>
                    <a:pt x="4505" y="4107"/>
                  </a:lnTo>
                  <a:lnTo>
                    <a:pt x="4480" y="3858"/>
                  </a:lnTo>
                  <a:lnTo>
                    <a:pt x="4455" y="3634"/>
                  </a:lnTo>
                  <a:lnTo>
                    <a:pt x="4331" y="3111"/>
                  </a:lnTo>
                  <a:lnTo>
                    <a:pt x="4132" y="2564"/>
                  </a:lnTo>
                  <a:lnTo>
                    <a:pt x="3908" y="2041"/>
                  </a:lnTo>
                  <a:lnTo>
                    <a:pt x="3759" y="1767"/>
                  </a:lnTo>
                  <a:lnTo>
                    <a:pt x="3609" y="1518"/>
                  </a:lnTo>
                  <a:lnTo>
                    <a:pt x="3435" y="1295"/>
                  </a:lnTo>
                  <a:lnTo>
                    <a:pt x="3261" y="1071"/>
                  </a:lnTo>
                  <a:lnTo>
                    <a:pt x="3062" y="847"/>
                  </a:lnTo>
                  <a:lnTo>
                    <a:pt x="2863" y="672"/>
                  </a:lnTo>
                  <a:lnTo>
                    <a:pt x="2664" y="498"/>
                  </a:lnTo>
                  <a:lnTo>
                    <a:pt x="2440" y="349"/>
                  </a:lnTo>
                  <a:lnTo>
                    <a:pt x="2216" y="249"/>
                  </a:lnTo>
                  <a:lnTo>
                    <a:pt x="1967" y="150"/>
                  </a:lnTo>
                  <a:lnTo>
                    <a:pt x="1693" y="75"/>
                  </a:lnTo>
                  <a:lnTo>
                    <a:pt x="1444" y="25"/>
                  </a:lnTo>
                  <a:lnTo>
                    <a:pt x="12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2900;p67">
              <a:extLst>
                <a:ext uri="{FF2B5EF4-FFF2-40B4-BE49-F238E27FC236}">
                  <a16:creationId xmlns:a16="http://schemas.microsoft.com/office/drawing/2014/main" id="{39E42D48-0590-9B24-2293-1B4DF27FAE53}"/>
                </a:ext>
              </a:extLst>
            </p:cNvPr>
            <p:cNvSpPr/>
            <p:nvPr/>
          </p:nvSpPr>
          <p:spPr>
            <a:xfrm>
              <a:off x="2554051" y="3100974"/>
              <a:ext cx="2134" cy="17951"/>
            </a:xfrm>
            <a:custGeom>
              <a:avLst/>
              <a:gdLst/>
              <a:ahLst/>
              <a:cxnLst/>
              <a:rect l="l" t="t" r="r" b="b"/>
              <a:pathLst>
                <a:path w="151" h="1270" extrusionOk="0">
                  <a:moveTo>
                    <a:pt x="1" y="0"/>
                  </a:moveTo>
                  <a:lnTo>
                    <a:pt x="1" y="0"/>
                  </a:lnTo>
                  <a:lnTo>
                    <a:pt x="150" y="1270"/>
                  </a:lnTo>
                  <a:lnTo>
                    <a:pt x="150" y="1270"/>
                  </a:lnTo>
                  <a:lnTo>
                    <a:pt x="1" y="0"/>
                  </a:lnTo>
                  <a:close/>
                </a:path>
              </a:pathLst>
            </a:custGeom>
            <a:solidFill>
              <a:srgbClr val="AE7B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2901;p67">
              <a:extLst>
                <a:ext uri="{FF2B5EF4-FFF2-40B4-BE49-F238E27FC236}">
                  <a16:creationId xmlns:a16="http://schemas.microsoft.com/office/drawing/2014/main" id="{462B93F3-ED5D-550D-69A4-64D3CF7E460D}"/>
                </a:ext>
              </a:extLst>
            </p:cNvPr>
            <p:cNvSpPr/>
            <p:nvPr/>
          </p:nvSpPr>
          <p:spPr>
            <a:xfrm>
              <a:off x="2554051" y="3100974"/>
              <a:ext cx="2134" cy="17951"/>
            </a:xfrm>
            <a:custGeom>
              <a:avLst/>
              <a:gdLst/>
              <a:ahLst/>
              <a:cxnLst/>
              <a:rect l="l" t="t" r="r" b="b"/>
              <a:pathLst>
                <a:path w="151" h="1270" fill="none" extrusionOk="0">
                  <a:moveTo>
                    <a:pt x="1" y="0"/>
                  </a:moveTo>
                  <a:lnTo>
                    <a:pt x="1" y="0"/>
                  </a:lnTo>
                  <a:lnTo>
                    <a:pt x="150" y="1270"/>
                  </a:lnTo>
                  <a:lnTo>
                    <a:pt x="150" y="127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2902;p67">
              <a:extLst>
                <a:ext uri="{FF2B5EF4-FFF2-40B4-BE49-F238E27FC236}">
                  <a16:creationId xmlns:a16="http://schemas.microsoft.com/office/drawing/2014/main" id="{713C4257-AB87-A4B7-04AC-D2D0D6E4E5C5}"/>
                </a:ext>
              </a:extLst>
            </p:cNvPr>
            <p:cNvSpPr/>
            <p:nvPr/>
          </p:nvSpPr>
          <p:spPr>
            <a:xfrm>
              <a:off x="2690186" y="3660649"/>
              <a:ext cx="6347" cy="24991"/>
            </a:xfrm>
            <a:custGeom>
              <a:avLst/>
              <a:gdLst/>
              <a:ahLst/>
              <a:cxnLst/>
              <a:rect l="l" t="t" r="r" b="b"/>
              <a:pathLst>
                <a:path w="449" h="1768" extrusionOk="0">
                  <a:moveTo>
                    <a:pt x="449" y="0"/>
                  </a:moveTo>
                  <a:lnTo>
                    <a:pt x="449" y="0"/>
                  </a:lnTo>
                  <a:lnTo>
                    <a:pt x="449" y="0"/>
                  </a:lnTo>
                  <a:lnTo>
                    <a:pt x="1" y="1767"/>
                  </a:lnTo>
                  <a:lnTo>
                    <a:pt x="1" y="1767"/>
                  </a:lnTo>
                  <a:lnTo>
                    <a:pt x="1" y="1767"/>
                  </a:lnTo>
                  <a:lnTo>
                    <a:pt x="1" y="1767"/>
                  </a:lnTo>
                  <a:lnTo>
                    <a:pt x="4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2903;p67">
              <a:extLst>
                <a:ext uri="{FF2B5EF4-FFF2-40B4-BE49-F238E27FC236}">
                  <a16:creationId xmlns:a16="http://schemas.microsoft.com/office/drawing/2014/main" id="{CA945616-2D72-2B81-FFCC-BA46D00C253F}"/>
                </a:ext>
              </a:extLst>
            </p:cNvPr>
            <p:cNvSpPr/>
            <p:nvPr/>
          </p:nvSpPr>
          <p:spPr>
            <a:xfrm>
              <a:off x="2690186" y="3660649"/>
              <a:ext cx="6347" cy="24991"/>
            </a:xfrm>
            <a:custGeom>
              <a:avLst/>
              <a:gdLst/>
              <a:ahLst/>
              <a:cxnLst/>
              <a:rect l="l" t="t" r="r" b="b"/>
              <a:pathLst>
                <a:path w="449" h="1768" fill="none" extrusionOk="0">
                  <a:moveTo>
                    <a:pt x="449" y="0"/>
                  </a:moveTo>
                  <a:lnTo>
                    <a:pt x="449" y="0"/>
                  </a:lnTo>
                  <a:lnTo>
                    <a:pt x="449" y="0"/>
                  </a:lnTo>
                  <a:lnTo>
                    <a:pt x="1" y="1767"/>
                  </a:lnTo>
                  <a:lnTo>
                    <a:pt x="1" y="1767"/>
                  </a:lnTo>
                  <a:lnTo>
                    <a:pt x="1" y="1767"/>
                  </a:lnTo>
                  <a:lnTo>
                    <a:pt x="1" y="1767"/>
                  </a:lnTo>
                  <a:lnTo>
                    <a:pt x="44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2904;p67">
              <a:extLst>
                <a:ext uri="{FF2B5EF4-FFF2-40B4-BE49-F238E27FC236}">
                  <a16:creationId xmlns:a16="http://schemas.microsoft.com/office/drawing/2014/main" id="{93DA2CBB-4404-3705-4938-8C722E755B35}"/>
                </a:ext>
              </a:extLst>
            </p:cNvPr>
            <p:cNvSpPr/>
            <p:nvPr/>
          </p:nvSpPr>
          <p:spPr>
            <a:xfrm>
              <a:off x="2696518" y="3494959"/>
              <a:ext cx="36610" cy="165705"/>
            </a:xfrm>
            <a:custGeom>
              <a:avLst/>
              <a:gdLst/>
              <a:ahLst/>
              <a:cxnLst/>
              <a:rect l="l" t="t" r="r" b="b"/>
              <a:pathLst>
                <a:path w="2590" h="11723" extrusionOk="0">
                  <a:moveTo>
                    <a:pt x="2589" y="1"/>
                  </a:moveTo>
                  <a:lnTo>
                    <a:pt x="2589" y="1"/>
                  </a:lnTo>
                  <a:lnTo>
                    <a:pt x="1992" y="2937"/>
                  </a:lnTo>
                  <a:lnTo>
                    <a:pt x="1370" y="5874"/>
                  </a:lnTo>
                  <a:lnTo>
                    <a:pt x="698" y="8810"/>
                  </a:lnTo>
                  <a:lnTo>
                    <a:pt x="1" y="11722"/>
                  </a:lnTo>
                  <a:lnTo>
                    <a:pt x="1" y="11722"/>
                  </a:lnTo>
                  <a:lnTo>
                    <a:pt x="1" y="11722"/>
                  </a:lnTo>
                  <a:lnTo>
                    <a:pt x="698" y="8810"/>
                  </a:lnTo>
                  <a:lnTo>
                    <a:pt x="1370" y="5874"/>
                  </a:lnTo>
                  <a:lnTo>
                    <a:pt x="1992" y="2937"/>
                  </a:lnTo>
                  <a:lnTo>
                    <a:pt x="2589" y="1"/>
                  </a:lnTo>
                  <a:close/>
                </a:path>
              </a:pathLst>
            </a:custGeom>
            <a:solidFill>
              <a:srgbClr val="B8B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2905;p67">
              <a:extLst>
                <a:ext uri="{FF2B5EF4-FFF2-40B4-BE49-F238E27FC236}">
                  <a16:creationId xmlns:a16="http://schemas.microsoft.com/office/drawing/2014/main" id="{80622BD1-385B-A1E1-A677-28D932C3E338}"/>
                </a:ext>
              </a:extLst>
            </p:cNvPr>
            <p:cNvSpPr/>
            <p:nvPr/>
          </p:nvSpPr>
          <p:spPr>
            <a:xfrm>
              <a:off x="2696518" y="3494959"/>
              <a:ext cx="36610" cy="165705"/>
            </a:xfrm>
            <a:custGeom>
              <a:avLst/>
              <a:gdLst/>
              <a:ahLst/>
              <a:cxnLst/>
              <a:rect l="l" t="t" r="r" b="b"/>
              <a:pathLst>
                <a:path w="2590" h="11723" fill="none" extrusionOk="0">
                  <a:moveTo>
                    <a:pt x="2589" y="1"/>
                  </a:moveTo>
                  <a:lnTo>
                    <a:pt x="2589" y="1"/>
                  </a:lnTo>
                  <a:lnTo>
                    <a:pt x="1992" y="2937"/>
                  </a:lnTo>
                  <a:lnTo>
                    <a:pt x="1370" y="5874"/>
                  </a:lnTo>
                  <a:lnTo>
                    <a:pt x="698" y="8810"/>
                  </a:lnTo>
                  <a:lnTo>
                    <a:pt x="1" y="11722"/>
                  </a:lnTo>
                  <a:lnTo>
                    <a:pt x="1" y="11722"/>
                  </a:lnTo>
                  <a:lnTo>
                    <a:pt x="1" y="11722"/>
                  </a:lnTo>
                  <a:lnTo>
                    <a:pt x="698" y="8810"/>
                  </a:lnTo>
                  <a:lnTo>
                    <a:pt x="1370" y="5874"/>
                  </a:lnTo>
                  <a:lnTo>
                    <a:pt x="1992" y="2937"/>
                  </a:lnTo>
                  <a:lnTo>
                    <a:pt x="258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2906;p67">
              <a:extLst>
                <a:ext uri="{FF2B5EF4-FFF2-40B4-BE49-F238E27FC236}">
                  <a16:creationId xmlns:a16="http://schemas.microsoft.com/office/drawing/2014/main" id="{13A8E1D9-5249-FD73-C8E9-03A393D5B2B3}"/>
                </a:ext>
              </a:extLst>
            </p:cNvPr>
            <p:cNvSpPr/>
            <p:nvPr/>
          </p:nvSpPr>
          <p:spPr>
            <a:xfrm>
              <a:off x="2550885" y="3078457"/>
              <a:ext cx="206866" cy="607183"/>
            </a:xfrm>
            <a:custGeom>
              <a:avLst/>
              <a:gdLst/>
              <a:ahLst/>
              <a:cxnLst/>
              <a:rect l="l" t="t" r="r" b="b"/>
              <a:pathLst>
                <a:path w="14635" h="42956" extrusionOk="0">
                  <a:moveTo>
                    <a:pt x="1" y="1"/>
                  </a:moveTo>
                  <a:lnTo>
                    <a:pt x="225" y="1593"/>
                  </a:lnTo>
                  <a:lnTo>
                    <a:pt x="374" y="2863"/>
                  </a:lnTo>
                  <a:lnTo>
                    <a:pt x="474" y="3783"/>
                  </a:lnTo>
                  <a:lnTo>
                    <a:pt x="548" y="4729"/>
                  </a:lnTo>
                  <a:lnTo>
                    <a:pt x="623" y="5650"/>
                  </a:lnTo>
                  <a:lnTo>
                    <a:pt x="648" y="6571"/>
                  </a:lnTo>
                  <a:lnTo>
                    <a:pt x="673" y="7492"/>
                  </a:lnTo>
                  <a:lnTo>
                    <a:pt x="698" y="8437"/>
                  </a:lnTo>
                  <a:lnTo>
                    <a:pt x="698" y="9358"/>
                  </a:lnTo>
                  <a:lnTo>
                    <a:pt x="673" y="10279"/>
                  </a:lnTo>
                  <a:lnTo>
                    <a:pt x="1643" y="13066"/>
                  </a:lnTo>
                  <a:lnTo>
                    <a:pt x="2539" y="15779"/>
                  </a:lnTo>
                  <a:lnTo>
                    <a:pt x="2937" y="17098"/>
                  </a:lnTo>
                  <a:lnTo>
                    <a:pt x="3311" y="18367"/>
                  </a:lnTo>
                  <a:lnTo>
                    <a:pt x="3659" y="19611"/>
                  </a:lnTo>
                  <a:lnTo>
                    <a:pt x="3983" y="20831"/>
                  </a:lnTo>
                  <a:lnTo>
                    <a:pt x="5202" y="25485"/>
                  </a:lnTo>
                  <a:lnTo>
                    <a:pt x="6646" y="30935"/>
                  </a:lnTo>
                  <a:lnTo>
                    <a:pt x="9856" y="42955"/>
                  </a:lnTo>
                  <a:lnTo>
                    <a:pt x="10304" y="41188"/>
                  </a:lnTo>
                  <a:lnTo>
                    <a:pt x="11001" y="38276"/>
                  </a:lnTo>
                  <a:lnTo>
                    <a:pt x="11673" y="35340"/>
                  </a:lnTo>
                  <a:lnTo>
                    <a:pt x="12295" y="32403"/>
                  </a:lnTo>
                  <a:lnTo>
                    <a:pt x="12892" y="29467"/>
                  </a:lnTo>
                  <a:lnTo>
                    <a:pt x="13241" y="27525"/>
                  </a:lnTo>
                  <a:lnTo>
                    <a:pt x="13589" y="25609"/>
                  </a:lnTo>
                  <a:lnTo>
                    <a:pt x="13863" y="23718"/>
                  </a:lnTo>
                  <a:lnTo>
                    <a:pt x="14137" y="21926"/>
                  </a:lnTo>
                  <a:lnTo>
                    <a:pt x="14336" y="20184"/>
                  </a:lnTo>
                  <a:lnTo>
                    <a:pt x="14485" y="18516"/>
                  </a:lnTo>
                  <a:lnTo>
                    <a:pt x="14584" y="16924"/>
                  </a:lnTo>
                  <a:lnTo>
                    <a:pt x="14634" y="15455"/>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2907;p67">
              <a:extLst>
                <a:ext uri="{FF2B5EF4-FFF2-40B4-BE49-F238E27FC236}">
                  <a16:creationId xmlns:a16="http://schemas.microsoft.com/office/drawing/2014/main" id="{6E79E2E1-1BC6-B918-52B4-F475490EC108}"/>
                </a:ext>
              </a:extLst>
            </p:cNvPr>
            <p:cNvSpPr/>
            <p:nvPr/>
          </p:nvSpPr>
          <p:spPr>
            <a:xfrm>
              <a:off x="2550885" y="3078457"/>
              <a:ext cx="206866" cy="607183"/>
            </a:xfrm>
            <a:custGeom>
              <a:avLst/>
              <a:gdLst/>
              <a:ahLst/>
              <a:cxnLst/>
              <a:rect l="l" t="t" r="r" b="b"/>
              <a:pathLst>
                <a:path w="14635" h="42956" fill="none" extrusionOk="0">
                  <a:moveTo>
                    <a:pt x="1" y="1"/>
                  </a:moveTo>
                  <a:lnTo>
                    <a:pt x="1" y="1"/>
                  </a:lnTo>
                  <a:lnTo>
                    <a:pt x="225" y="1593"/>
                  </a:lnTo>
                  <a:lnTo>
                    <a:pt x="225" y="1593"/>
                  </a:lnTo>
                  <a:lnTo>
                    <a:pt x="374" y="2863"/>
                  </a:lnTo>
                  <a:lnTo>
                    <a:pt x="374" y="2863"/>
                  </a:lnTo>
                  <a:lnTo>
                    <a:pt x="474" y="3783"/>
                  </a:lnTo>
                  <a:lnTo>
                    <a:pt x="548" y="4729"/>
                  </a:lnTo>
                  <a:lnTo>
                    <a:pt x="623" y="5650"/>
                  </a:lnTo>
                  <a:lnTo>
                    <a:pt x="648" y="6571"/>
                  </a:lnTo>
                  <a:lnTo>
                    <a:pt x="673" y="7492"/>
                  </a:lnTo>
                  <a:lnTo>
                    <a:pt x="698" y="8437"/>
                  </a:lnTo>
                  <a:lnTo>
                    <a:pt x="698" y="9358"/>
                  </a:lnTo>
                  <a:lnTo>
                    <a:pt x="673" y="10279"/>
                  </a:lnTo>
                  <a:lnTo>
                    <a:pt x="673" y="10279"/>
                  </a:lnTo>
                  <a:lnTo>
                    <a:pt x="1643" y="13066"/>
                  </a:lnTo>
                  <a:lnTo>
                    <a:pt x="2539" y="15779"/>
                  </a:lnTo>
                  <a:lnTo>
                    <a:pt x="2937" y="17098"/>
                  </a:lnTo>
                  <a:lnTo>
                    <a:pt x="3311" y="18367"/>
                  </a:lnTo>
                  <a:lnTo>
                    <a:pt x="3659" y="19611"/>
                  </a:lnTo>
                  <a:lnTo>
                    <a:pt x="3983" y="20831"/>
                  </a:lnTo>
                  <a:lnTo>
                    <a:pt x="3983" y="20831"/>
                  </a:lnTo>
                  <a:lnTo>
                    <a:pt x="5202" y="25485"/>
                  </a:lnTo>
                  <a:lnTo>
                    <a:pt x="6646" y="30935"/>
                  </a:lnTo>
                  <a:lnTo>
                    <a:pt x="9856" y="42955"/>
                  </a:lnTo>
                  <a:lnTo>
                    <a:pt x="9856" y="42955"/>
                  </a:lnTo>
                  <a:lnTo>
                    <a:pt x="10304" y="41188"/>
                  </a:lnTo>
                  <a:lnTo>
                    <a:pt x="10304" y="41188"/>
                  </a:lnTo>
                  <a:lnTo>
                    <a:pt x="11001" y="38276"/>
                  </a:lnTo>
                  <a:lnTo>
                    <a:pt x="11673" y="35340"/>
                  </a:lnTo>
                  <a:lnTo>
                    <a:pt x="12295" y="32403"/>
                  </a:lnTo>
                  <a:lnTo>
                    <a:pt x="12892" y="29467"/>
                  </a:lnTo>
                  <a:lnTo>
                    <a:pt x="12892" y="29467"/>
                  </a:lnTo>
                  <a:lnTo>
                    <a:pt x="13241" y="27525"/>
                  </a:lnTo>
                  <a:lnTo>
                    <a:pt x="13589" y="25609"/>
                  </a:lnTo>
                  <a:lnTo>
                    <a:pt x="13863" y="23718"/>
                  </a:lnTo>
                  <a:lnTo>
                    <a:pt x="14137" y="21926"/>
                  </a:lnTo>
                  <a:lnTo>
                    <a:pt x="14336" y="20184"/>
                  </a:lnTo>
                  <a:lnTo>
                    <a:pt x="14485" y="18516"/>
                  </a:lnTo>
                  <a:lnTo>
                    <a:pt x="14584" y="16924"/>
                  </a:lnTo>
                  <a:lnTo>
                    <a:pt x="14634" y="15455"/>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2908;p67">
              <a:extLst>
                <a:ext uri="{FF2B5EF4-FFF2-40B4-BE49-F238E27FC236}">
                  <a16:creationId xmlns:a16="http://schemas.microsoft.com/office/drawing/2014/main" id="{998C0A2A-71E8-1963-2CC0-526BD5C285EC}"/>
                </a:ext>
              </a:extLst>
            </p:cNvPr>
            <p:cNvSpPr/>
            <p:nvPr/>
          </p:nvSpPr>
          <p:spPr>
            <a:xfrm>
              <a:off x="2339821" y="2585626"/>
              <a:ext cx="625827" cy="1378615"/>
            </a:xfrm>
            <a:custGeom>
              <a:avLst/>
              <a:gdLst/>
              <a:ahLst/>
              <a:cxnLst/>
              <a:rect l="l" t="t" r="r" b="b"/>
              <a:pathLst>
                <a:path w="44275" h="97532" extrusionOk="0">
                  <a:moveTo>
                    <a:pt x="15779" y="0"/>
                  </a:moveTo>
                  <a:lnTo>
                    <a:pt x="1" y="1170"/>
                  </a:lnTo>
                  <a:lnTo>
                    <a:pt x="26" y="1742"/>
                  </a:lnTo>
                  <a:lnTo>
                    <a:pt x="100" y="2340"/>
                  </a:lnTo>
                  <a:lnTo>
                    <a:pt x="175" y="2937"/>
                  </a:lnTo>
                  <a:lnTo>
                    <a:pt x="275" y="3559"/>
                  </a:lnTo>
                  <a:lnTo>
                    <a:pt x="548" y="4853"/>
                  </a:lnTo>
                  <a:lnTo>
                    <a:pt x="872" y="6222"/>
                  </a:lnTo>
                  <a:lnTo>
                    <a:pt x="1270" y="7640"/>
                  </a:lnTo>
                  <a:lnTo>
                    <a:pt x="1718" y="9109"/>
                  </a:lnTo>
                  <a:lnTo>
                    <a:pt x="2216" y="10602"/>
                  </a:lnTo>
                  <a:lnTo>
                    <a:pt x="2788" y="12170"/>
                  </a:lnTo>
                  <a:lnTo>
                    <a:pt x="3410" y="13763"/>
                  </a:lnTo>
                  <a:lnTo>
                    <a:pt x="4057" y="15405"/>
                  </a:lnTo>
                  <a:lnTo>
                    <a:pt x="4754" y="17073"/>
                  </a:lnTo>
                  <a:lnTo>
                    <a:pt x="5476" y="18790"/>
                  </a:lnTo>
                  <a:lnTo>
                    <a:pt x="6247" y="20507"/>
                  </a:lnTo>
                  <a:lnTo>
                    <a:pt x="7019" y="22274"/>
                  </a:lnTo>
                  <a:lnTo>
                    <a:pt x="8661" y="25808"/>
                  </a:lnTo>
                  <a:lnTo>
                    <a:pt x="10354" y="29392"/>
                  </a:lnTo>
                  <a:lnTo>
                    <a:pt x="12071" y="33000"/>
                  </a:lnTo>
                  <a:lnTo>
                    <a:pt x="13763" y="36584"/>
                  </a:lnTo>
                  <a:lnTo>
                    <a:pt x="15431" y="40093"/>
                  </a:lnTo>
                  <a:lnTo>
                    <a:pt x="16998" y="43527"/>
                  </a:lnTo>
                  <a:lnTo>
                    <a:pt x="17745" y="45195"/>
                  </a:lnTo>
                  <a:lnTo>
                    <a:pt x="18442" y="46862"/>
                  </a:lnTo>
                  <a:lnTo>
                    <a:pt x="19114" y="48455"/>
                  </a:lnTo>
                  <a:lnTo>
                    <a:pt x="19736" y="50023"/>
                  </a:lnTo>
                  <a:lnTo>
                    <a:pt x="20333" y="51541"/>
                  </a:lnTo>
                  <a:lnTo>
                    <a:pt x="20856" y="53009"/>
                  </a:lnTo>
                  <a:lnTo>
                    <a:pt x="22897" y="58833"/>
                  </a:lnTo>
                  <a:lnTo>
                    <a:pt x="25360" y="65701"/>
                  </a:lnTo>
                  <a:lnTo>
                    <a:pt x="28023" y="73068"/>
                  </a:lnTo>
                  <a:lnTo>
                    <a:pt x="30686" y="80360"/>
                  </a:lnTo>
                  <a:lnTo>
                    <a:pt x="35116" y="92479"/>
                  </a:lnTo>
                  <a:lnTo>
                    <a:pt x="36958" y="97531"/>
                  </a:lnTo>
                  <a:lnTo>
                    <a:pt x="44274" y="93400"/>
                  </a:lnTo>
                  <a:lnTo>
                    <a:pt x="43926" y="91758"/>
                  </a:lnTo>
                  <a:lnTo>
                    <a:pt x="42980" y="87303"/>
                  </a:lnTo>
                  <a:lnTo>
                    <a:pt x="41562" y="80783"/>
                  </a:lnTo>
                  <a:lnTo>
                    <a:pt x="40716" y="76950"/>
                  </a:lnTo>
                  <a:lnTo>
                    <a:pt x="39795" y="72869"/>
                  </a:lnTo>
                  <a:lnTo>
                    <a:pt x="38824" y="68638"/>
                  </a:lnTo>
                  <a:lnTo>
                    <a:pt x="37804" y="64308"/>
                  </a:lnTo>
                  <a:lnTo>
                    <a:pt x="36759" y="60027"/>
                  </a:lnTo>
                  <a:lnTo>
                    <a:pt x="35713" y="55821"/>
                  </a:lnTo>
                  <a:lnTo>
                    <a:pt x="34668" y="51839"/>
                  </a:lnTo>
                  <a:lnTo>
                    <a:pt x="34145" y="49923"/>
                  </a:lnTo>
                  <a:lnTo>
                    <a:pt x="33623" y="48106"/>
                  </a:lnTo>
                  <a:lnTo>
                    <a:pt x="33125" y="46389"/>
                  </a:lnTo>
                  <a:lnTo>
                    <a:pt x="32652" y="44772"/>
                  </a:lnTo>
                  <a:lnTo>
                    <a:pt x="32179" y="43278"/>
                  </a:lnTo>
                  <a:lnTo>
                    <a:pt x="31707" y="41910"/>
                  </a:lnTo>
                  <a:lnTo>
                    <a:pt x="30811" y="39346"/>
                  </a:lnTo>
                  <a:lnTo>
                    <a:pt x="29765" y="36459"/>
                  </a:lnTo>
                  <a:lnTo>
                    <a:pt x="28621" y="33324"/>
                  </a:lnTo>
                  <a:lnTo>
                    <a:pt x="27376" y="30014"/>
                  </a:lnTo>
                  <a:lnTo>
                    <a:pt x="24763" y="23070"/>
                  </a:lnTo>
                  <a:lnTo>
                    <a:pt x="22100" y="16202"/>
                  </a:lnTo>
                  <a:lnTo>
                    <a:pt x="19661" y="9905"/>
                  </a:lnTo>
                  <a:lnTo>
                    <a:pt x="17670" y="4754"/>
                  </a:lnTo>
                  <a:lnTo>
                    <a:pt x="157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2909;p67">
              <a:extLst>
                <a:ext uri="{FF2B5EF4-FFF2-40B4-BE49-F238E27FC236}">
                  <a16:creationId xmlns:a16="http://schemas.microsoft.com/office/drawing/2014/main" id="{AD55A3B8-D731-CCBC-0566-DAC95F710470}"/>
                </a:ext>
              </a:extLst>
            </p:cNvPr>
            <p:cNvSpPr/>
            <p:nvPr/>
          </p:nvSpPr>
          <p:spPr>
            <a:xfrm>
              <a:off x="2836879" y="3854115"/>
              <a:ext cx="142142" cy="115752"/>
            </a:xfrm>
            <a:custGeom>
              <a:avLst/>
              <a:gdLst/>
              <a:ahLst/>
              <a:cxnLst/>
              <a:rect l="l" t="t" r="r" b="b"/>
              <a:pathLst>
                <a:path w="10056" h="8189" extrusionOk="0">
                  <a:moveTo>
                    <a:pt x="9532" y="1"/>
                  </a:moveTo>
                  <a:lnTo>
                    <a:pt x="1" y="5625"/>
                  </a:lnTo>
                  <a:lnTo>
                    <a:pt x="1444" y="8189"/>
                  </a:lnTo>
                  <a:lnTo>
                    <a:pt x="10055" y="3311"/>
                  </a:lnTo>
                  <a:lnTo>
                    <a:pt x="95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2910;p67">
              <a:extLst>
                <a:ext uri="{FF2B5EF4-FFF2-40B4-BE49-F238E27FC236}">
                  <a16:creationId xmlns:a16="http://schemas.microsoft.com/office/drawing/2014/main" id="{C29D6D9E-6AA9-59AB-9205-E3F7BE21FF3C}"/>
                </a:ext>
              </a:extLst>
            </p:cNvPr>
            <p:cNvSpPr/>
            <p:nvPr/>
          </p:nvSpPr>
          <p:spPr>
            <a:xfrm>
              <a:off x="2498826" y="3909001"/>
              <a:ext cx="146000" cy="46801"/>
            </a:xfrm>
            <a:custGeom>
              <a:avLst/>
              <a:gdLst/>
              <a:ahLst/>
              <a:cxnLst/>
              <a:rect l="l" t="t" r="r" b="b"/>
              <a:pathLst>
                <a:path w="10329" h="3311" extrusionOk="0">
                  <a:moveTo>
                    <a:pt x="10329" y="0"/>
                  </a:moveTo>
                  <a:lnTo>
                    <a:pt x="1" y="324"/>
                  </a:lnTo>
                  <a:lnTo>
                    <a:pt x="50" y="3310"/>
                  </a:lnTo>
                  <a:lnTo>
                    <a:pt x="9283" y="3161"/>
                  </a:lnTo>
                  <a:lnTo>
                    <a:pt x="103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2911;p67">
              <a:extLst>
                <a:ext uri="{FF2B5EF4-FFF2-40B4-BE49-F238E27FC236}">
                  <a16:creationId xmlns:a16="http://schemas.microsoft.com/office/drawing/2014/main" id="{809F145F-00F1-8C5D-70E0-76BD28882CAB}"/>
                </a:ext>
              </a:extLst>
            </p:cNvPr>
            <p:cNvSpPr/>
            <p:nvPr/>
          </p:nvSpPr>
          <p:spPr>
            <a:xfrm>
              <a:off x="2468930" y="1781825"/>
              <a:ext cx="12679" cy="18658"/>
            </a:xfrm>
            <a:custGeom>
              <a:avLst/>
              <a:gdLst/>
              <a:ahLst/>
              <a:cxnLst/>
              <a:rect l="l" t="t" r="r" b="b"/>
              <a:pathLst>
                <a:path w="897" h="1320" extrusionOk="0">
                  <a:moveTo>
                    <a:pt x="398" y="0"/>
                  </a:moveTo>
                  <a:lnTo>
                    <a:pt x="324" y="25"/>
                  </a:lnTo>
                  <a:lnTo>
                    <a:pt x="224" y="75"/>
                  </a:lnTo>
                  <a:lnTo>
                    <a:pt x="174" y="124"/>
                  </a:lnTo>
                  <a:lnTo>
                    <a:pt x="100" y="224"/>
                  </a:lnTo>
                  <a:lnTo>
                    <a:pt x="50" y="324"/>
                  </a:lnTo>
                  <a:lnTo>
                    <a:pt x="25" y="448"/>
                  </a:lnTo>
                  <a:lnTo>
                    <a:pt x="0" y="572"/>
                  </a:lnTo>
                  <a:lnTo>
                    <a:pt x="0" y="697"/>
                  </a:lnTo>
                  <a:lnTo>
                    <a:pt x="25" y="821"/>
                  </a:lnTo>
                  <a:lnTo>
                    <a:pt x="75" y="946"/>
                  </a:lnTo>
                  <a:lnTo>
                    <a:pt x="125" y="1070"/>
                  </a:lnTo>
                  <a:lnTo>
                    <a:pt x="174" y="1170"/>
                  </a:lnTo>
                  <a:lnTo>
                    <a:pt x="249" y="1244"/>
                  </a:lnTo>
                  <a:lnTo>
                    <a:pt x="324" y="1294"/>
                  </a:lnTo>
                  <a:lnTo>
                    <a:pt x="398" y="1319"/>
                  </a:lnTo>
                  <a:lnTo>
                    <a:pt x="498" y="1319"/>
                  </a:lnTo>
                  <a:lnTo>
                    <a:pt x="573" y="1294"/>
                  </a:lnTo>
                  <a:lnTo>
                    <a:pt x="672" y="1269"/>
                  </a:lnTo>
                  <a:lnTo>
                    <a:pt x="722" y="1195"/>
                  </a:lnTo>
                  <a:lnTo>
                    <a:pt x="797" y="1120"/>
                  </a:lnTo>
                  <a:lnTo>
                    <a:pt x="846" y="995"/>
                  </a:lnTo>
                  <a:lnTo>
                    <a:pt x="871" y="896"/>
                  </a:lnTo>
                  <a:lnTo>
                    <a:pt x="896" y="772"/>
                  </a:lnTo>
                  <a:lnTo>
                    <a:pt x="896" y="622"/>
                  </a:lnTo>
                  <a:lnTo>
                    <a:pt x="871" y="498"/>
                  </a:lnTo>
                  <a:lnTo>
                    <a:pt x="821" y="373"/>
                  </a:lnTo>
                  <a:lnTo>
                    <a:pt x="797" y="274"/>
                  </a:lnTo>
                  <a:lnTo>
                    <a:pt x="722" y="174"/>
                  </a:lnTo>
                  <a:lnTo>
                    <a:pt x="647" y="100"/>
                  </a:lnTo>
                  <a:lnTo>
                    <a:pt x="573" y="25"/>
                  </a:lnTo>
                  <a:lnTo>
                    <a:pt x="4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2912;p67">
              <a:extLst>
                <a:ext uri="{FF2B5EF4-FFF2-40B4-BE49-F238E27FC236}">
                  <a16:creationId xmlns:a16="http://schemas.microsoft.com/office/drawing/2014/main" id="{018BDF04-4516-9F4D-5C65-F913E6C1B6B9}"/>
                </a:ext>
              </a:extLst>
            </p:cNvPr>
            <p:cNvSpPr/>
            <p:nvPr/>
          </p:nvSpPr>
          <p:spPr>
            <a:xfrm>
              <a:off x="2541047" y="1777245"/>
              <a:ext cx="12326" cy="19012"/>
            </a:xfrm>
            <a:custGeom>
              <a:avLst/>
              <a:gdLst/>
              <a:ahLst/>
              <a:cxnLst/>
              <a:rect l="l" t="t" r="r" b="b"/>
              <a:pathLst>
                <a:path w="872" h="1345" extrusionOk="0">
                  <a:moveTo>
                    <a:pt x="398" y="0"/>
                  </a:moveTo>
                  <a:lnTo>
                    <a:pt x="299" y="25"/>
                  </a:lnTo>
                  <a:lnTo>
                    <a:pt x="224" y="75"/>
                  </a:lnTo>
                  <a:lnTo>
                    <a:pt x="149" y="150"/>
                  </a:lnTo>
                  <a:lnTo>
                    <a:pt x="100" y="224"/>
                  </a:lnTo>
                  <a:lnTo>
                    <a:pt x="50" y="324"/>
                  </a:lnTo>
                  <a:lnTo>
                    <a:pt x="25" y="448"/>
                  </a:lnTo>
                  <a:lnTo>
                    <a:pt x="0" y="573"/>
                  </a:lnTo>
                  <a:lnTo>
                    <a:pt x="0" y="697"/>
                  </a:lnTo>
                  <a:lnTo>
                    <a:pt x="25" y="847"/>
                  </a:lnTo>
                  <a:lnTo>
                    <a:pt x="50" y="971"/>
                  </a:lnTo>
                  <a:lnTo>
                    <a:pt x="100" y="1071"/>
                  </a:lnTo>
                  <a:lnTo>
                    <a:pt x="149" y="1170"/>
                  </a:lnTo>
                  <a:lnTo>
                    <a:pt x="224" y="1245"/>
                  </a:lnTo>
                  <a:lnTo>
                    <a:pt x="324" y="1295"/>
                  </a:lnTo>
                  <a:lnTo>
                    <a:pt x="398" y="1344"/>
                  </a:lnTo>
                  <a:lnTo>
                    <a:pt x="498" y="1344"/>
                  </a:lnTo>
                  <a:lnTo>
                    <a:pt x="572" y="1319"/>
                  </a:lnTo>
                  <a:lnTo>
                    <a:pt x="647" y="1270"/>
                  </a:lnTo>
                  <a:lnTo>
                    <a:pt x="722" y="1220"/>
                  </a:lnTo>
                  <a:lnTo>
                    <a:pt x="796" y="1120"/>
                  </a:lnTo>
                  <a:lnTo>
                    <a:pt x="821" y="1021"/>
                  </a:lnTo>
                  <a:lnTo>
                    <a:pt x="871" y="896"/>
                  </a:lnTo>
                  <a:lnTo>
                    <a:pt x="871" y="772"/>
                  </a:lnTo>
                  <a:lnTo>
                    <a:pt x="871" y="648"/>
                  </a:lnTo>
                  <a:lnTo>
                    <a:pt x="871" y="523"/>
                  </a:lnTo>
                  <a:lnTo>
                    <a:pt x="821" y="399"/>
                  </a:lnTo>
                  <a:lnTo>
                    <a:pt x="771" y="274"/>
                  </a:lnTo>
                  <a:lnTo>
                    <a:pt x="722" y="175"/>
                  </a:lnTo>
                  <a:lnTo>
                    <a:pt x="647" y="100"/>
                  </a:lnTo>
                  <a:lnTo>
                    <a:pt x="572" y="50"/>
                  </a:lnTo>
                  <a:lnTo>
                    <a:pt x="473" y="25"/>
                  </a:lnTo>
                  <a:lnTo>
                    <a:pt x="3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2913;p67">
              <a:extLst>
                <a:ext uri="{FF2B5EF4-FFF2-40B4-BE49-F238E27FC236}">
                  <a16:creationId xmlns:a16="http://schemas.microsoft.com/office/drawing/2014/main" id="{18300140-ED20-3F8E-EA07-64178F78011A}"/>
                </a:ext>
              </a:extLst>
            </p:cNvPr>
            <p:cNvSpPr/>
            <p:nvPr/>
          </p:nvSpPr>
          <p:spPr>
            <a:xfrm>
              <a:off x="2522403" y="1791310"/>
              <a:ext cx="28496" cy="49614"/>
            </a:xfrm>
            <a:custGeom>
              <a:avLst/>
              <a:gdLst/>
              <a:ahLst/>
              <a:cxnLst/>
              <a:rect l="l" t="t" r="r" b="b"/>
              <a:pathLst>
                <a:path w="2016" h="3510" extrusionOk="0">
                  <a:moveTo>
                    <a:pt x="0" y="1"/>
                  </a:moveTo>
                  <a:lnTo>
                    <a:pt x="299" y="3485"/>
                  </a:lnTo>
                  <a:lnTo>
                    <a:pt x="523" y="3510"/>
                  </a:lnTo>
                  <a:lnTo>
                    <a:pt x="747" y="3510"/>
                  </a:lnTo>
                  <a:lnTo>
                    <a:pt x="971" y="3485"/>
                  </a:lnTo>
                  <a:lnTo>
                    <a:pt x="1195" y="3435"/>
                  </a:lnTo>
                  <a:lnTo>
                    <a:pt x="1419" y="3361"/>
                  </a:lnTo>
                  <a:lnTo>
                    <a:pt x="1618" y="3286"/>
                  </a:lnTo>
                  <a:lnTo>
                    <a:pt x="1817" y="3162"/>
                  </a:lnTo>
                  <a:lnTo>
                    <a:pt x="2016" y="3012"/>
                  </a:lnTo>
                  <a:lnTo>
                    <a:pt x="1717" y="2664"/>
                  </a:lnTo>
                  <a:lnTo>
                    <a:pt x="1443" y="2315"/>
                  </a:lnTo>
                  <a:lnTo>
                    <a:pt x="1170" y="1942"/>
                  </a:lnTo>
                  <a:lnTo>
                    <a:pt x="896" y="1569"/>
                  </a:lnTo>
                  <a:lnTo>
                    <a:pt x="672" y="1196"/>
                  </a:lnTo>
                  <a:lnTo>
                    <a:pt x="423" y="797"/>
                  </a:lnTo>
                  <a:lnTo>
                    <a:pt x="224" y="399"/>
                  </a:lnTo>
                  <a:lnTo>
                    <a:pt x="0" y="1"/>
                  </a:lnTo>
                  <a:close/>
                </a:path>
              </a:pathLst>
            </a:custGeom>
            <a:solidFill>
              <a:srgbClr val="FF56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2914;p67">
              <a:extLst>
                <a:ext uri="{FF2B5EF4-FFF2-40B4-BE49-F238E27FC236}">
                  <a16:creationId xmlns:a16="http://schemas.microsoft.com/office/drawing/2014/main" id="{A0D82FDC-124E-D052-999C-064F5BB5342C}"/>
                </a:ext>
              </a:extLst>
            </p:cNvPr>
            <p:cNvSpPr/>
            <p:nvPr/>
          </p:nvSpPr>
          <p:spPr>
            <a:xfrm>
              <a:off x="2474203" y="1838803"/>
              <a:ext cx="39408" cy="17259"/>
            </a:xfrm>
            <a:custGeom>
              <a:avLst/>
              <a:gdLst/>
              <a:ahLst/>
              <a:cxnLst/>
              <a:rect l="l" t="t" r="r" b="b"/>
              <a:pathLst>
                <a:path w="2788" h="1221" extrusionOk="0">
                  <a:moveTo>
                    <a:pt x="75" y="1"/>
                  </a:moveTo>
                  <a:lnTo>
                    <a:pt x="25" y="26"/>
                  </a:lnTo>
                  <a:lnTo>
                    <a:pt x="1" y="50"/>
                  </a:lnTo>
                  <a:lnTo>
                    <a:pt x="1" y="100"/>
                  </a:lnTo>
                  <a:lnTo>
                    <a:pt x="1" y="125"/>
                  </a:lnTo>
                  <a:lnTo>
                    <a:pt x="25" y="175"/>
                  </a:lnTo>
                  <a:lnTo>
                    <a:pt x="249" y="399"/>
                  </a:lnTo>
                  <a:lnTo>
                    <a:pt x="473" y="598"/>
                  </a:lnTo>
                  <a:lnTo>
                    <a:pt x="722" y="772"/>
                  </a:lnTo>
                  <a:lnTo>
                    <a:pt x="996" y="921"/>
                  </a:lnTo>
                  <a:lnTo>
                    <a:pt x="1295" y="1046"/>
                  </a:lnTo>
                  <a:lnTo>
                    <a:pt x="1593" y="1145"/>
                  </a:lnTo>
                  <a:lnTo>
                    <a:pt x="1892" y="1195"/>
                  </a:lnTo>
                  <a:lnTo>
                    <a:pt x="2191" y="1220"/>
                  </a:lnTo>
                  <a:lnTo>
                    <a:pt x="2713" y="1220"/>
                  </a:lnTo>
                  <a:lnTo>
                    <a:pt x="2763" y="1170"/>
                  </a:lnTo>
                  <a:lnTo>
                    <a:pt x="2788" y="1145"/>
                  </a:lnTo>
                  <a:lnTo>
                    <a:pt x="2788" y="1096"/>
                  </a:lnTo>
                  <a:lnTo>
                    <a:pt x="2763" y="1046"/>
                  </a:lnTo>
                  <a:lnTo>
                    <a:pt x="2738" y="1021"/>
                  </a:lnTo>
                  <a:lnTo>
                    <a:pt x="2713" y="1021"/>
                  </a:lnTo>
                  <a:lnTo>
                    <a:pt x="2663" y="996"/>
                  </a:lnTo>
                  <a:lnTo>
                    <a:pt x="2315" y="1021"/>
                  </a:lnTo>
                  <a:lnTo>
                    <a:pt x="1967" y="996"/>
                  </a:lnTo>
                  <a:lnTo>
                    <a:pt x="1643" y="921"/>
                  </a:lnTo>
                  <a:lnTo>
                    <a:pt x="1320" y="822"/>
                  </a:lnTo>
                  <a:lnTo>
                    <a:pt x="996" y="673"/>
                  </a:lnTo>
                  <a:lnTo>
                    <a:pt x="722" y="498"/>
                  </a:lnTo>
                  <a:lnTo>
                    <a:pt x="448" y="274"/>
                  </a:lnTo>
                  <a:lnTo>
                    <a:pt x="200" y="50"/>
                  </a:lnTo>
                  <a:lnTo>
                    <a:pt x="175" y="26"/>
                  </a:lnTo>
                  <a:lnTo>
                    <a:pt x="1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2915;p67">
              <a:extLst>
                <a:ext uri="{FF2B5EF4-FFF2-40B4-BE49-F238E27FC236}">
                  <a16:creationId xmlns:a16="http://schemas.microsoft.com/office/drawing/2014/main" id="{4DEC95D5-630D-2FBB-8B36-32A359DFC076}"/>
                </a:ext>
              </a:extLst>
            </p:cNvPr>
            <p:cNvSpPr/>
            <p:nvPr/>
          </p:nvSpPr>
          <p:spPr>
            <a:xfrm>
              <a:off x="2455205" y="1754728"/>
              <a:ext cx="27804" cy="19365"/>
            </a:xfrm>
            <a:custGeom>
              <a:avLst/>
              <a:gdLst/>
              <a:ahLst/>
              <a:cxnLst/>
              <a:rect l="l" t="t" r="r" b="b"/>
              <a:pathLst>
                <a:path w="1967" h="1370" extrusionOk="0">
                  <a:moveTo>
                    <a:pt x="1743" y="1"/>
                  </a:moveTo>
                  <a:lnTo>
                    <a:pt x="1494" y="26"/>
                  </a:lnTo>
                  <a:lnTo>
                    <a:pt x="1245" y="100"/>
                  </a:lnTo>
                  <a:lnTo>
                    <a:pt x="996" y="175"/>
                  </a:lnTo>
                  <a:lnTo>
                    <a:pt x="772" y="299"/>
                  </a:lnTo>
                  <a:lnTo>
                    <a:pt x="548" y="449"/>
                  </a:lnTo>
                  <a:lnTo>
                    <a:pt x="374" y="623"/>
                  </a:lnTo>
                  <a:lnTo>
                    <a:pt x="200" y="822"/>
                  </a:lnTo>
                  <a:lnTo>
                    <a:pt x="50" y="1021"/>
                  </a:lnTo>
                  <a:lnTo>
                    <a:pt x="26" y="1021"/>
                  </a:lnTo>
                  <a:lnTo>
                    <a:pt x="1" y="1121"/>
                  </a:lnTo>
                  <a:lnTo>
                    <a:pt x="1" y="1195"/>
                  </a:lnTo>
                  <a:lnTo>
                    <a:pt x="50" y="1270"/>
                  </a:lnTo>
                  <a:lnTo>
                    <a:pt x="100" y="1320"/>
                  </a:lnTo>
                  <a:lnTo>
                    <a:pt x="150" y="1345"/>
                  </a:lnTo>
                  <a:lnTo>
                    <a:pt x="200" y="1370"/>
                  </a:lnTo>
                  <a:lnTo>
                    <a:pt x="274" y="1370"/>
                  </a:lnTo>
                  <a:lnTo>
                    <a:pt x="324" y="1345"/>
                  </a:lnTo>
                  <a:lnTo>
                    <a:pt x="374" y="1320"/>
                  </a:lnTo>
                  <a:lnTo>
                    <a:pt x="424" y="1270"/>
                  </a:lnTo>
                  <a:lnTo>
                    <a:pt x="548" y="1096"/>
                  </a:lnTo>
                  <a:lnTo>
                    <a:pt x="673" y="946"/>
                  </a:lnTo>
                  <a:lnTo>
                    <a:pt x="822" y="797"/>
                  </a:lnTo>
                  <a:lnTo>
                    <a:pt x="996" y="698"/>
                  </a:lnTo>
                  <a:lnTo>
                    <a:pt x="1170" y="598"/>
                  </a:lnTo>
                  <a:lnTo>
                    <a:pt x="1345" y="523"/>
                  </a:lnTo>
                  <a:lnTo>
                    <a:pt x="1544" y="474"/>
                  </a:lnTo>
                  <a:lnTo>
                    <a:pt x="1743" y="424"/>
                  </a:lnTo>
                  <a:lnTo>
                    <a:pt x="1842" y="424"/>
                  </a:lnTo>
                  <a:lnTo>
                    <a:pt x="1917" y="374"/>
                  </a:lnTo>
                  <a:lnTo>
                    <a:pt x="1942" y="299"/>
                  </a:lnTo>
                  <a:lnTo>
                    <a:pt x="1967" y="225"/>
                  </a:lnTo>
                  <a:lnTo>
                    <a:pt x="1942" y="125"/>
                  </a:lnTo>
                  <a:lnTo>
                    <a:pt x="1917" y="51"/>
                  </a:lnTo>
                  <a:lnTo>
                    <a:pt x="1842" y="26"/>
                  </a:lnTo>
                  <a:lnTo>
                    <a:pt x="17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2916;p67">
              <a:extLst>
                <a:ext uri="{FF2B5EF4-FFF2-40B4-BE49-F238E27FC236}">
                  <a16:creationId xmlns:a16="http://schemas.microsoft.com/office/drawing/2014/main" id="{43223919-9A50-2759-2CD2-8754D92DC560}"/>
                </a:ext>
              </a:extLst>
            </p:cNvPr>
            <p:cNvSpPr/>
            <p:nvPr/>
          </p:nvSpPr>
          <p:spPr>
            <a:xfrm>
              <a:off x="2541386" y="1734685"/>
              <a:ext cx="26758" cy="20411"/>
            </a:xfrm>
            <a:custGeom>
              <a:avLst/>
              <a:gdLst/>
              <a:ahLst/>
              <a:cxnLst/>
              <a:rect l="l" t="t" r="r" b="b"/>
              <a:pathLst>
                <a:path w="1893" h="1444" extrusionOk="0">
                  <a:moveTo>
                    <a:pt x="225" y="0"/>
                  </a:moveTo>
                  <a:lnTo>
                    <a:pt x="150" y="25"/>
                  </a:lnTo>
                  <a:lnTo>
                    <a:pt x="76" y="75"/>
                  </a:lnTo>
                  <a:lnTo>
                    <a:pt x="26" y="125"/>
                  </a:lnTo>
                  <a:lnTo>
                    <a:pt x="1" y="199"/>
                  </a:lnTo>
                  <a:lnTo>
                    <a:pt x="1" y="224"/>
                  </a:lnTo>
                  <a:lnTo>
                    <a:pt x="1" y="299"/>
                  </a:lnTo>
                  <a:lnTo>
                    <a:pt x="51" y="373"/>
                  </a:lnTo>
                  <a:lnTo>
                    <a:pt x="125" y="423"/>
                  </a:lnTo>
                  <a:lnTo>
                    <a:pt x="200" y="448"/>
                  </a:lnTo>
                  <a:lnTo>
                    <a:pt x="399" y="473"/>
                  </a:lnTo>
                  <a:lnTo>
                    <a:pt x="598" y="548"/>
                  </a:lnTo>
                  <a:lnTo>
                    <a:pt x="772" y="622"/>
                  </a:lnTo>
                  <a:lnTo>
                    <a:pt x="947" y="722"/>
                  </a:lnTo>
                  <a:lnTo>
                    <a:pt x="1121" y="846"/>
                  </a:lnTo>
                  <a:lnTo>
                    <a:pt x="1270" y="996"/>
                  </a:lnTo>
                  <a:lnTo>
                    <a:pt x="1395" y="1145"/>
                  </a:lnTo>
                  <a:lnTo>
                    <a:pt x="1494" y="1319"/>
                  </a:lnTo>
                  <a:lnTo>
                    <a:pt x="1519" y="1369"/>
                  </a:lnTo>
                  <a:lnTo>
                    <a:pt x="1569" y="1394"/>
                  </a:lnTo>
                  <a:lnTo>
                    <a:pt x="1619" y="1419"/>
                  </a:lnTo>
                  <a:lnTo>
                    <a:pt x="1668" y="1444"/>
                  </a:lnTo>
                  <a:lnTo>
                    <a:pt x="1743" y="1419"/>
                  </a:lnTo>
                  <a:lnTo>
                    <a:pt x="1793" y="1394"/>
                  </a:lnTo>
                  <a:lnTo>
                    <a:pt x="1867" y="1344"/>
                  </a:lnTo>
                  <a:lnTo>
                    <a:pt x="1892" y="1269"/>
                  </a:lnTo>
                  <a:lnTo>
                    <a:pt x="1892" y="1195"/>
                  </a:lnTo>
                  <a:lnTo>
                    <a:pt x="1867" y="1120"/>
                  </a:lnTo>
                  <a:lnTo>
                    <a:pt x="1743" y="896"/>
                  </a:lnTo>
                  <a:lnTo>
                    <a:pt x="1569" y="697"/>
                  </a:lnTo>
                  <a:lnTo>
                    <a:pt x="1395" y="523"/>
                  </a:lnTo>
                  <a:lnTo>
                    <a:pt x="1171" y="349"/>
                  </a:lnTo>
                  <a:lnTo>
                    <a:pt x="971" y="224"/>
                  </a:lnTo>
                  <a:lnTo>
                    <a:pt x="723" y="125"/>
                  </a:lnTo>
                  <a:lnTo>
                    <a:pt x="474" y="50"/>
                  </a:lnTo>
                  <a:lnTo>
                    <a:pt x="2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2917;p67">
              <a:extLst>
                <a:ext uri="{FF2B5EF4-FFF2-40B4-BE49-F238E27FC236}">
                  <a16:creationId xmlns:a16="http://schemas.microsoft.com/office/drawing/2014/main" id="{ABD5BFCA-504D-1130-E3EB-237AA673EBCE}"/>
                </a:ext>
              </a:extLst>
            </p:cNvPr>
            <p:cNvSpPr/>
            <p:nvPr/>
          </p:nvSpPr>
          <p:spPr>
            <a:xfrm>
              <a:off x="2984278" y="3977598"/>
              <a:ext cx="27804" cy="26390"/>
            </a:xfrm>
            <a:custGeom>
              <a:avLst/>
              <a:gdLst/>
              <a:ahLst/>
              <a:cxnLst/>
              <a:rect l="l" t="t" r="r" b="b"/>
              <a:pathLst>
                <a:path w="1967" h="1867" extrusionOk="0">
                  <a:moveTo>
                    <a:pt x="1543" y="199"/>
                  </a:moveTo>
                  <a:lnTo>
                    <a:pt x="1593" y="224"/>
                  </a:lnTo>
                  <a:lnTo>
                    <a:pt x="1668" y="274"/>
                  </a:lnTo>
                  <a:lnTo>
                    <a:pt x="1718" y="373"/>
                  </a:lnTo>
                  <a:lnTo>
                    <a:pt x="1742" y="473"/>
                  </a:lnTo>
                  <a:lnTo>
                    <a:pt x="1767" y="597"/>
                  </a:lnTo>
                  <a:lnTo>
                    <a:pt x="1742" y="697"/>
                  </a:lnTo>
                  <a:lnTo>
                    <a:pt x="1668" y="821"/>
                  </a:lnTo>
                  <a:lnTo>
                    <a:pt x="1568" y="921"/>
                  </a:lnTo>
                  <a:lnTo>
                    <a:pt x="1444" y="1045"/>
                  </a:lnTo>
                  <a:lnTo>
                    <a:pt x="1294" y="1170"/>
                  </a:lnTo>
                  <a:lnTo>
                    <a:pt x="1095" y="1269"/>
                  </a:lnTo>
                  <a:lnTo>
                    <a:pt x="871" y="1369"/>
                  </a:lnTo>
                  <a:lnTo>
                    <a:pt x="369" y="1560"/>
                  </a:lnTo>
                  <a:lnTo>
                    <a:pt x="369" y="1560"/>
                  </a:lnTo>
                  <a:lnTo>
                    <a:pt x="647" y="1120"/>
                  </a:lnTo>
                  <a:lnTo>
                    <a:pt x="971" y="672"/>
                  </a:lnTo>
                  <a:lnTo>
                    <a:pt x="1120" y="498"/>
                  </a:lnTo>
                  <a:lnTo>
                    <a:pt x="1294" y="349"/>
                  </a:lnTo>
                  <a:lnTo>
                    <a:pt x="1419" y="249"/>
                  </a:lnTo>
                  <a:lnTo>
                    <a:pt x="1543" y="199"/>
                  </a:lnTo>
                  <a:close/>
                  <a:moveTo>
                    <a:pt x="1419" y="0"/>
                  </a:moveTo>
                  <a:lnTo>
                    <a:pt x="1294" y="50"/>
                  </a:lnTo>
                  <a:lnTo>
                    <a:pt x="1195" y="149"/>
                  </a:lnTo>
                  <a:lnTo>
                    <a:pt x="1070" y="249"/>
                  </a:lnTo>
                  <a:lnTo>
                    <a:pt x="822" y="498"/>
                  </a:lnTo>
                  <a:lnTo>
                    <a:pt x="598" y="797"/>
                  </a:lnTo>
                  <a:lnTo>
                    <a:pt x="399" y="1095"/>
                  </a:lnTo>
                  <a:lnTo>
                    <a:pt x="224" y="1369"/>
                  </a:lnTo>
                  <a:lnTo>
                    <a:pt x="25" y="1717"/>
                  </a:lnTo>
                  <a:lnTo>
                    <a:pt x="0" y="1767"/>
                  </a:lnTo>
                  <a:lnTo>
                    <a:pt x="25" y="1817"/>
                  </a:lnTo>
                  <a:lnTo>
                    <a:pt x="75" y="1867"/>
                  </a:lnTo>
                  <a:lnTo>
                    <a:pt x="150" y="1867"/>
                  </a:lnTo>
                  <a:lnTo>
                    <a:pt x="423" y="1767"/>
                  </a:lnTo>
                  <a:lnTo>
                    <a:pt x="722" y="1668"/>
                  </a:lnTo>
                  <a:lnTo>
                    <a:pt x="996" y="1543"/>
                  </a:lnTo>
                  <a:lnTo>
                    <a:pt x="1270" y="1419"/>
                  </a:lnTo>
                  <a:lnTo>
                    <a:pt x="1469" y="1294"/>
                  </a:lnTo>
                  <a:lnTo>
                    <a:pt x="1668" y="1145"/>
                  </a:lnTo>
                  <a:lnTo>
                    <a:pt x="1817" y="971"/>
                  </a:lnTo>
                  <a:lnTo>
                    <a:pt x="1917" y="772"/>
                  </a:lnTo>
                  <a:lnTo>
                    <a:pt x="1966" y="622"/>
                  </a:lnTo>
                  <a:lnTo>
                    <a:pt x="1966" y="473"/>
                  </a:lnTo>
                  <a:lnTo>
                    <a:pt x="1917" y="324"/>
                  </a:lnTo>
                  <a:lnTo>
                    <a:pt x="1842" y="174"/>
                  </a:lnTo>
                  <a:lnTo>
                    <a:pt x="1792" y="100"/>
                  </a:lnTo>
                  <a:lnTo>
                    <a:pt x="1718" y="50"/>
                  </a:lnTo>
                  <a:lnTo>
                    <a:pt x="16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2918;p67">
              <a:extLst>
                <a:ext uri="{FF2B5EF4-FFF2-40B4-BE49-F238E27FC236}">
                  <a16:creationId xmlns:a16="http://schemas.microsoft.com/office/drawing/2014/main" id="{3D6D74A4-35E3-A5E6-D03D-112BA1F6A825}"/>
                </a:ext>
              </a:extLst>
            </p:cNvPr>
            <p:cNvSpPr/>
            <p:nvPr/>
          </p:nvSpPr>
          <p:spPr>
            <a:xfrm>
              <a:off x="2979699" y="3970559"/>
              <a:ext cx="13739" cy="33429"/>
            </a:xfrm>
            <a:custGeom>
              <a:avLst/>
              <a:gdLst/>
              <a:ahLst/>
              <a:cxnLst/>
              <a:rect l="l" t="t" r="r" b="b"/>
              <a:pathLst>
                <a:path w="972" h="2365" extrusionOk="0">
                  <a:moveTo>
                    <a:pt x="598" y="249"/>
                  </a:moveTo>
                  <a:lnTo>
                    <a:pt x="648" y="274"/>
                  </a:lnTo>
                  <a:lnTo>
                    <a:pt x="723" y="399"/>
                  </a:lnTo>
                  <a:lnTo>
                    <a:pt x="747" y="573"/>
                  </a:lnTo>
                  <a:lnTo>
                    <a:pt x="747" y="772"/>
                  </a:lnTo>
                  <a:lnTo>
                    <a:pt x="723" y="1021"/>
                  </a:lnTo>
                  <a:lnTo>
                    <a:pt x="698" y="1270"/>
                  </a:lnTo>
                  <a:lnTo>
                    <a:pt x="648" y="1543"/>
                  </a:lnTo>
                  <a:lnTo>
                    <a:pt x="573" y="1792"/>
                  </a:lnTo>
                  <a:lnTo>
                    <a:pt x="474" y="1991"/>
                  </a:lnTo>
                  <a:lnTo>
                    <a:pt x="349" y="1643"/>
                  </a:lnTo>
                  <a:lnTo>
                    <a:pt x="250" y="1270"/>
                  </a:lnTo>
                  <a:lnTo>
                    <a:pt x="225" y="871"/>
                  </a:lnTo>
                  <a:lnTo>
                    <a:pt x="250" y="498"/>
                  </a:lnTo>
                  <a:lnTo>
                    <a:pt x="299" y="374"/>
                  </a:lnTo>
                  <a:lnTo>
                    <a:pt x="424" y="274"/>
                  </a:lnTo>
                  <a:lnTo>
                    <a:pt x="474" y="274"/>
                  </a:lnTo>
                  <a:lnTo>
                    <a:pt x="548" y="249"/>
                  </a:lnTo>
                  <a:close/>
                  <a:moveTo>
                    <a:pt x="499" y="0"/>
                  </a:moveTo>
                  <a:lnTo>
                    <a:pt x="374" y="50"/>
                  </a:lnTo>
                  <a:lnTo>
                    <a:pt x="275" y="100"/>
                  </a:lnTo>
                  <a:lnTo>
                    <a:pt x="175" y="175"/>
                  </a:lnTo>
                  <a:lnTo>
                    <a:pt x="100" y="274"/>
                  </a:lnTo>
                  <a:lnTo>
                    <a:pt x="51" y="399"/>
                  </a:lnTo>
                  <a:lnTo>
                    <a:pt x="1" y="523"/>
                  </a:lnTo>
                  <a:lnTo>
                    <a:pt x="1" y="647"/>
                  </a:lnTo>
                  <a:lnTo>
                    <a:pt x="1" y="946"/>
                  </a:lnTo>
                  <a:lnTo>
                    <a:pt x="51" y="1270"/>
                  </a:lnTo>
                  <a:lnTo>
                    <a:pt x="125" y="1568"/>
                  </a:lnTo>
                  <a:lnTo>
                    <a:pt x="299" y="2066"/>
                  </a:lnTo>
                  <a:lnTo>
                    <a:pt x="374" y="2290"/>
                  </a:lnTo>
                  <a:lnTo>
                    <a:pt x="424" y="2340"/>
                  </a:lnTo>
                  <a:lnTo>
                    <a:pt x="474" y="2365"/>
                  </a:lnTo>
                  <a:lnTo>
                    <a:pt x="523" y="2365"/>
                  </a:lnTo>
                  <a:lnTo>
                    <a:pt x="573" y="2315"/>
                  </a:lnTo>
                  <a:lnTo>
                    <a:pt x="673" y="2091"/>
                  </a:lnTo>
                  <a:lnTo>
                    <a:pt x="772" y="1817"/>
                  </a:lnTo>
                  <a:lnTo>
                    <a:pt x="847" y="1518"/>
                  </a:lnTo>
                  <a:lnTo>
                    <a:pt x="922" y="1195"/>
                  </a:lnTo>
                  <a:lnTo>
                    <a:pt x="971" y="871"/>
                  </a:lnTo>
                  <a:lnTo>
                    <a:pt x="971" y="573"/>
                  </a:lnTo>
                  <a:lnTo>
                    <a:pt x="922" y="299"/>
                  </a:lnTo>
                  <a:lnTo>
                    <a:pt x="872" y="199"/>
                  </a:lnTo>
                  <a:lnTo>
                    <a:pt x="822" y="125"/>
                  </a:lnTo>
                  <a:lnTo>
                    <a:pt x="723" y="50"/>
                  </a:lnTo>
                  <a:lnTo>
                    <a:pt x="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2919;p67">
              <a:extLst>
                <a:ext uri="{FF2B5EF4-FFF2-40B4-BE49-F238E27FC236}">
                  <a16:creationId xmlns:a16="http://schemas.microsoft.com/office/drawing/2014/main" id="{4D9F1BCF-C9F7-AF85-8BA7-55F5BE8885A1}"/>
                </a:ext>
              </a:extLst>
            </p:cNvPr>
            <p:cNvSpPr/>
            <p:nvPr/>
          </p:nvSpPr>
          <p:spPr>
            <a:xfrm>
              <a:off x="2590293" y="4026491"/>
              <a:ext cx="40115" cy="16552"/>
            </a:xfrm>
            <a:custGeom>
              <a:avLst/>
              <a:gdLst/>
              <a:ahLst/>
              <a:cxnLst/>
              <a:rect l="l" t="t" r="r" b="b"/>
              <a:pathLst>
                <a:path w="2838" h="1171" extrusionOk="0">
                  <a:moveTo>
                    <a:pt x="2514" y="224"/>
                  </a:moveTo>
                  <a:lnTo>
                    <a:pt x="2539" y="249"/>
                  </a:lnTo>
                  <a:lnTo>
                    <a:pt x="2588" y="299"/>
                  </a:lnTo>
                  <a:lnTo>
                    <a:pt x="2613" y="374"/>
                  </a:lnTo>
                  <a:lnTo>
                    <a:pt x="2613" y="473"/>
                  </a:lnTo>
                  <a:lnTo>
                    <a:pt x="2588" y="548"/>
                  </a:lnTo>
                  <a:lnTo>
                    <a:pt x="2563" y="647"/>
                  </a:lnTo>
                  <a:lnTo>
                    <a:pt x="2489" y="722"/>
                  </a:lnTo>
                  <a:lnTo>
                    <a:pt x="2364" y="797"/>
                  </a:lnTo>
                  <a:lnTo>
                    <a:pt x="2190" y="871"/>
                  </a:lnTo>
                  <a:lnTo>
                    <a:pt x="1991" y="921"/>
                  </a:lnTo>
                  <a:lnTo>
                    <a:pt x="1742" y="946"/>
                  </a:lnTo>
                  <a:lnTo>
                    <a:pt x="1145" y="946"/>
                  </a:lnTo>
                  <a:lnTo>
                    <a:pt x="821" y="921"/>
                  </a:lnTo>
                  <a:lnTo>
                    <a:pt x="448" y="871"/>
                  </a:lnTo>
                  <a:lnTo>
                    <a:pt x="1021" y="598"/>
                  </a:lnTo>
                  <a:lnTo>
                    <a:pt x="1618" y="374"/>
                  </a:lnTo>
                  <a:lnTo>
                    <a:pt x="1892" y="299"/>
                  </a:lnTo>
                  <a:lnTo>
                    <a:pt x="2140" y="224"/>
                  </a:lnTo>
                  <a:close/>
                  <a:moveTo>
                    <a:pt x="2215" y="0"/>
                  </a:moveTo>
                  <a:lnTo>
                    <a:pt x="2041" y="25"/>
                  </a:lnTo>
                  <a:lnTo>
                    <a:pt x="1643" y="150"/>
                  </a:lnTo>
                  <a:lnTo>
                    <a:pt x="1220" y="299"/>
                  </a:lnTo>
                  <a:lnTo>
                    <a:pt x="821" y="448"/>
                  </a:lnTo>
                  <a:lnTo>
                    <a:pt x="473" y="623"/>
                  </a:lnTo>
                  <a:lnTo>
                    <a:pt x="50" y="822"/>
                  </a:lnTo>
                  <a:lnTo>
                    <a:pt x="0" y="871"/>
                  </a:lnTo>
                  <a:lnTo>
                    <a:pt x="0" y="946"/>
                  </a:lnTo>
                  <a:lnTo>
                    <a:pt x="25" y="996"/>
                  </a:lnTo>
                  <a:lnTo>
                    <a:pt x="75" y="1021"/>
                  </a:lnTo>
                  <a:lnTo>
                    <a:pt x="722" y="1120"/>
                  </a:lnTo>
                  <a:lnTo>
                    <a:pt x="1095" y="1170"/>
                  </a:lnTo>
                  <a:lnTo>
                    <a:pt x="1817" y="1170"/>
                  </a:lnTo>
                  <a:lnTo>
                    <a:pt x="2140" y="1120"/>
                  </a:lnTo>
                  <a:lnTo>
                    <a:pt x="2290" y="1071"/>
                  </a:lnTo>
                  <a:lnTo>
                    <a:pt x="2414" y="1021"/>
                  </a:lnTo>
                  <a:lnTo>
                    <a:pt x="2539" y="946"/>
                  </a:lnTo>
                  <a:lnTo>
                    <a:pt x="2638" y="871"/>
                  </a:lnTo>
                  <a:lnTo>
                    <a:pt x="2738" y="772"/>
                  </a:lnTo>
                  <a:lnTo>
                    <a:pt x="2787" y="647"/>
                  </a:lnTo>
                  <a:lnTo>
                    <a:pt x="2837" y="498"/>
                  </a:lnTo>
                  <a:lnTo>
                    <a:pt x="2837" y="349"/>
                  </a:lnTo>
                  <a:lnTo>
                    <a:pt x="2812" y="249"/>
                  </a:lnTo>
                  <a:lnTo>
                    <a:pt x="2787" y="175"/>
                  </a:lnTo>
                  <a:lnTo>
                    <a:pt x="2713" y="100"/>
                  </a:lnTo>
                  <a:lnTo>
                    <a:pt x="2638" y="50"/>
                  </a:lnTo>
                  <a:lnTo>
                    <a:pt x="2539" y="25"/>
                  </a:lnTo>
                  <a:lnTo>
                    <a:pt x="23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2920;p67">
              <a:extLst>
                <a:ext uri="{FF2B5EF4-FFF2-40B4-BE49-F238E27FC236}">
                  <a16:creationId xmlns:a16="http://schemas.microsoft.com/office/drawing/2014/main" id="{287E2B17-1A3B-44B2-9C0B-05DF4B875339}"/>
                </a:ext>
              </a:extLst>
            </p:cNvPr>
            <p:cNvSpPr/>
            <p:nvPr/>
          </p:nvSpPr>
          <p:spPr>
            <a:xfrm>
              <a:off x="2590293" y="4011720"/>
              <a:ext cx="23931" cy="29556"/>
            </a:xfrm>
            <a:custGeom>
              <a:avLst/>
              <a:gdLst/>
              <a:ahLst/>
              <a:cxnLst/>
              <a:rect l="l" t="t" r="r" b="b"/>
              <a:pathLst>
                <a:path w="1693" h="2091" extrusionOk="0">
                  <a:moveTo>
                    <a:pt x="1394" y="224"/>
                  </a:moveTo>
                  <a:lnTo>
                    <a:pt x="1444" y="274"/>
                  </a:lnTo>
                  <a:lnTo>
                    <a:pt x="1468" y="299"/>
                  </a:lnTo>
                  <a:lnTo>
                    <a:pt x="1493" y="349"/>
                  </a:lnTo>
                  <a:lnTo>
                    <a:pt x="1493" y="398"/>
                  </a:lnTo>
                  <a:lnTo>
                    <a:pt x="1468" y="473"/>
                  </a:lnTo>
                  <a:lnTo>
                    <a:pt x="1394" y="647"/>
                  </a:lnTo>
                  <a:lnTo>
                    <a:pt x="1269" y="846"/>
                  </a:lnTo>
                  <a:lnTo>
                    <a:pt x="1095" y="1045"/>
                  </a:lnTo>
                  <a:lnTo>
                    <a:pt x="896" y="1269"/>
                  </a:lnTo>
                  <a:lnTo>
                    <a:pt x="697" y="1468"/>
                  </a:lnTo>
                  <a:lnTo>
                    <a:pt x="473" y="1643"/>
                  </a:lnTo>
                  <a:lnTo>
                    <a:pt x="249" y="1792"/>
                  </a:lnTo>
                  <a:lnTo>
                    <a:pt x="249" y="1792"/>
                  </a:lnTo>
                  <a:lnTo>
                    <a:pt x="274" y="1593"/>
                  </a:lnTo>
                  <a:lnTo>
                    <a:pt x="299" y="1419"/>
                  </a:lnTo>
                  <a:lnTo>
                    <a:pt x="423" y="1045"/>
                  </a:lnTo>
                  <a:lnTo>
                    <a:pt x="597" y="697"/>
                  </a:lnTo>
                  <a:lnTo>
                    <a:pt x="697" y="523"/>
                  </a:lnTo>
                  <a:lnTo>
                    <a:pt x="821" y="373"/>
                  </a:lnTo>
                  <a:lnTo>
                    <a:pt x="921" y="299"/>
                  </a:lnTo>
                  <a:lnTo>
                    <a:pt x="1021" y="249"/>
                  </a:lnTo>
                  <a:lnTo>
                    <a:pt x="1145" y="224"/>
                  </a:lnTo>
                  <a:close/>
                  <a:moveTo>
                    <a:pt x="1120" y="0"/>
                  </a:moveTo>
                  <a:lnTo>
                    <a:pt x="946" y="50"/>
                  </a:lnTo>
                  <a:lnTo>
                    <a:pt x="797" y="100"/>
                  </a:lnTo>
                  <a:lnTo>
                    <a:pt x="672" y="199"/>
                  </a:lnTo>
                  <a:lnTo>
                    <a:pt x="573" y="299"/>
                  </a:lnTo>
                  <a:lnTo>
                    <a:pt x="473" y="423"/>
                  </a:lnTo>
                  <a:lnTo>
                    <a:pt x="324" y="672"/>
                  </a:lnTo>
                  <a:lnTo>
                    <a:pt x="199" y="971"/>
                  </a:lnTo>
                  <a:lnTo>
                    <a:pt x="125" y="1244"/>
                  </a:lnTo>
                  <a:lnTo>
                    <a:pt x="50" y="1518"/>
                  </a:lnTo>
                  <a:lnTo>
                    <a:pt x="25" y="1742"/>
                  </a:lnTo>
                  <a:lnTo>
                    <a:pt x="0" y="1991"/>
                  </a:lnTo>
                  <a:lnTo>
                    <a:pt x="0" y="2041"/>
                  </a:lnTo>
                  <a:lnTo>
                    <a:pt x="50" y="2066"/>
                  </a:lnTo>
                  <a:lnTo>
                    <a:pt x="75" y="2066"/>
                  </a:lnTo>
                  <a:lnTo>
                    <a:pt x="149" y="2091"/>
                  </a:lnTo>
                  <a:lnTo>
                    <a:pt x="373" y="1966"/>
                  </a:lnTo>
                  <a:lnTo>
                    <a:pt x="647" y="1767"/>
                  </a:lnTo>
                  <a:lnTo>
                    <a:pt x="896" y="1543"/>
                  </a:lnTo>
                  <a:lnTo>
                    <a:pt x="1170" y="1294"/>
                  </a:lnTo>
                  <a:lnTo>
                    <a:pt x="1394" y="1020"/>
                  </a:lnTo>
                  <a:lnTo>
                    <a:pt x="1568" y="772"/>
                  </a:lnTo>
                  <a:lnTo>
                    <a:pt x="1618" y="647"/>
                  </a:lnTo>
                  <a:lnTo>
                    <a:pt x="1668" y="523"/>
                  </a:lnTo>
                  <a:lnTo>
                    <a:pt x="1692" y="398"/>
                  </a:lnTo>
                  <a:lnTo>
                    <a:pt x="1692" y="299"/>
                  </a:lnTo>
                  <a:lnTo>
                    <a:pt x="1668" y="199"/>
                  </a:lnTo>
                  <a:lnTo>
                    <a:pt x="1593" y="100"/>
                  </a:lnTo>
                  <a:lnTo>
                    <a:pt x="1543" y="75"/>
                  </a:lnTo>
                  <a:lnTo>
                    <a:pt x="1468" y="50"/>
                  </a:lnTo>
                  <a:lnTo>
                    <a:pt x="1369" y="25"/>
                  </a:lnTo>
                  <a:lnTo>
                    <a:pt x="12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2921;p67">
              <a:extLst>
                <a:ext uri="{FF2B5EF4-FFF2-40B4-BE49-F238E27FC236}">
                  <a16:creationId xmlns:a16="http://schemas.microsoft.com/office/drawing/2014/main" id="{1680A1E0-8DC6-8C8E-2789-922B6EF27EBF}"/>
                </a:ext>
              </a:extLst>
            </p:cNvPr>
            <p:cNvSpPr/>
            <p:nvPr/>
          </p:nvSpPr>
          <p:spPr>
            <a:xfrm>
              <a:off x="2138963" y="2081176"/>
              <a:ext cx="210018" cy="473155"/>
            </a:xfrm>
            <a:custGeom>
              <a:avLst/>
              <a:gdLst/>
              <a:ahLst/>
              <a:cxnLst/>
              <a:rect l="l" t="t" r="r" b="b"/>
              <a:pathLst>
                <a:path w="14858" h="33474" extrusionOk="0">
                  <a:moveTo>
                    <a:pt x="8686" y="1"/>
                  </a:moveTo>
                  <a:lnTo>
                    <a:pt x="7616" y="2091"/>
                  </a:lnTo>
                  <a:lnTo>
                    <a:pt x="6595" y="4182"/>
                  </a:lnTo>
                  <a:lnTo>
                    <a:pt x="5625" y="6297"/>
                  </a:lnTo>
                  <a:lnTo>
                    <a:pt x="4679" y="8412"/>
                  </a:lnTo>
                  <a:lnTo>
                    <a:pt x="3783" y="10578"/>
                  </a:lnTo>
                  <a:lnTo>
                    <a:pt x="2912" y="12743"/>
                  </a:lnTo>
                  <a:lnTo>
                    <a:pt x="2091" y="14933"/>
                  </a:lnTo>
                  <a:lnTo>
                    <a:pt x="1295" y="17173"/>
                  </a:lnTo>
                  <a:lnTo>
                    <a:pt x="921" y="18317"/>
                  </a:lnTo>
                  <a:lnTo>
                    <a:pt x="598" y="19462"/>
                  </a:lnTo>
                  <a:lnTo>
                    <a:pt x="249" y="20632"/>
                  </a:lnTo>
                  <a:lnTo>
                    <a:pt x="125" y="21130"/>
                  </a:lnTo>
                  <a:lnTo>
                    <a:pt x="50" y="21602"/>
                  </a:lnTo>
                  <a:lnTo>
                    <a:pt x="0" y="22100"/>
                  </a:lnTo>
                  <a:lnTo>
                    <a:pt x="0" y="22623"/>
                  </a:lnTo>
                  <a:lnTo>
                    <a:pt x="25" y="23071"/>
                  </a:lnTo>
                  <a:lnTo>
                    <a:pt x="75" y="23544"/>
                  </a:lnTo>
                  <a:lnTo>
                    <a:pt x="150" y="23991"/>
                  </a:lnTo>
                  <a:lnTo>
                    <a:pt x="249" y="24439"/>
                  </a:lnTo>
                  <a:lnTo>
                    <a:pt x="399" y="24887"/>
                  </a:lnTo>
                  <a:lnTo>
                    <a:pt x="548" y="25335"/>
                  </a:lnTo>
                  <a:lnTo>
                    <a:pt x="747" y="25758"/>
                  </a:lnTo>
                  <a:lnTo>
                    <a:pt x="946" y="26157"/>
                  </a:lnTo>
                  <a:lnTo>
                    <a:pt x="1344" y="26829"/>
                  </a:lnTo>
                  <a:lnTo>
                    <a:pt x="1792" y="27451"/>
                  </a:lnTo>
                  <a:lnTo>
                    <a:pt x="2290" y="28048"/>
                  </a:lnTo>
                  <a:lnTo>
                    <a:pt x="2813" y="28596"/>
                  </a:lnTo>
                  <a:lnTo>
                    <a:pt x="3310" y="29043"/>
                  </a:lnTo>
                  <a:lnTo>
                    <a:pt x="3808" y="29467"/>
                  </a:lnTo>
                  <a:lnTo>
                    <a:pt x="4331" y="29865"/>
                  </a:lnTo>
                  <a:lnTo>
                    <a:pt x="4853" y="30263"/>
                  </a:lnTo>
                  <a:lnTo>
                    <a:pt x="5401" y="30636"/>
                  </a:lnTo>
                  <a:lnTo>
                    <a:pt x="5948" y="30985"/>
                  </a:lnTo>
                  <a:lnTo>
                    <a:pt x="6521" y="31308"/>
                  </a:lnTo>
                  <a:lnTo>
                    <a:pt x="7093" y="31607"/>
                  </a:lnTo>
                  <a:lnTo>
                    <a:pt x="7641" y="31905"/>
                  </a:lnTo>
                  <a:lnTo>
                    <a:pt x="8213" y="32154"/>
                  </a:lnTo>
                  <a:lnTo>
                    <a:pt x="8761" y="32403"/>
                  </a:lnTo>
                  <a:lnTo>
                    <a:pt x="9333" y="32652"/>
                  </a:lnTo>
                  <a:lnTo>
                    <a:pt x="9930" y="32876"/>
                  </a:lnTo>
                  <a:lnTo>
                    <a:pt x="10503" y="33100"/>
                  </a:lnTo>
                  <a:lnTo>
                    <a:pt x="11100" y="33299"/>
                  </a:lnTo>
                  <a:lnTo>
                    <a:pt x="11672" y="33473"/>
                  </a:lnTo>
                  <a:lnTo>
                    <a:pt x="13066" y="30338"/>
                  </a:lnTo>
                  <a:lnTo>
                    <a:pt x="12195" y="29715"/>
                  </a:lnTo>
                  <a:lnTo>
                    <a:pt x="11324" y="29068"/>
                  </a:lnTo>
                  <a:lnTo>
                    <a:pt x="10478" y="28421"/>
                  </a:lnTo>
                  <a:lnTo>
                    <a:pt x="9656" y="27749"/>
                  </a:lnTo>
                  <a:lnTo>
                    <a:pt x="8885" y="27053"/>
                  </a:lnTo>
                  <a:lnTo>
                    <a:pt x="8163" y="26356"/>
                  </a:lnTo>
                  <a:lnTo>
                    <a:pt x="7815" y="26007"/>
                  </a:lnTo>
                  <a:lnTo>
                    <a:pt x="7516" y="25659"/>
                  </a:lnTo>
                  <a:lnTo>
                    <a:pt x="7218" y="25286"/>
                  </a:lnTo>
                  <a:lnTo>
                    <a:pt x="6944" y="24937"/>
                  </a:lnTo>
                  <a:lnTo>
                    <a:pt x="6720" y="24614"/>
                  </a:lnTo>
                  <a:lnTo>
                    <a:pt x="6521" y="24290"/>
                  </a:lnTo>
                  <a:lnTo>
                    <a:pt x="6347" y="23967"/>
                  </a:lnTo>
                  <a:lnTo>
                    <a:pt x="6222" y="23593"/>
                  </a:lnTo>
                  <a:lnTo>
                    <a:pt x="6147" y="23394"/>
                  </a:lnTo>
                  <a:lnTo>
                    <a:pt x="6098" y="23195"/>
                  </a:lnTo>
                  <a:lnTo>
                    <a:pt x="6098" y="22971"/>
                  </a:lnTo>
                  <a:lnTo>
                    <a:pt x="6123" y="22747"/>
                  </a:lnTo>
                  <a:lnTo>
                    <a:pt x="6172" y="22598"/>
                  </a:lnTo>
                  <a:lnTo>
                    <a:pt x="6222" y="22473"/>
                  </a:lnTo>
                  <a:lnTo>
                    <a:pt x="6595" y="21478"/>
                  </a:lnTo>
                  <a:lnTo>
                    <a:pt x="6770" y="20980"/>
                  </a:lnTo>
                  <a:lnTo>
                    <a:pt x="6969" y="20458"/>
                  </a:lnTo>
                  <a:lnTo>
                    <a:pt x="7392" y="19437"/>
                  </a:lnTo>
                  <a:lnTo>
                    <a:pt x="8263" y="17396"/>
                  </a:lnTo>
                  <a:lnTo>
                    <a:pt x="9134" y="15356"/>
                  </a:lnTo>
                  <a:lnTo>
                    <a:pt x="10055" y="13315"/>
                  </a:lnTo>
                  <a:lnTo>
                    <a:pt x="11000" y="11299"/>
                  </a:lnTo>
                  <a:lnTo>
                    <a:pt x="12917" y="7218"/>
                  </a:lnTo>
                  <a:lnTo>
                    <a:pt x="14858" y="3186"/>
                  </a:lnTo>
                  <a:lnTo>
                    <a:pt x="8686" y="1"/>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2922;p67">
              <a:extLst>
                <a:ext uri="{FF2B5EF4-FFF2-40B4-BE49-F238E27FC236}">
                  <a16:creationId xmlns:a16="http://schemas.microsoft.com/office/drawing/2014/main" id="{11BD54CC-355E-4984-8415-61EA5FCCEC4C}"/>
                </a:ext>
              </a:extLst>
            </p:cNvPr>
            <p:cNvSpPr/>
            <p:nvPr/>
          </p:nvSpPr>
          <p:spPr>
            <a:xfrm>
              <a:off x="2160420" y="2036156"/>
              <a:ext cx="214598" cy="284594"/>
            </a:xfrm>
            <a:custGeom>
              <a:avLst/>
              <a:gdLst/>
              <a:ahLst/>
              <a:cxnLst/>
              <a:rect l="l" t="t" r="r" b="b"/>
              <a:pathLst>
                <a:path w="15182" h="20134" extrusionOk="0">
                  <a:moveTo>
                    <a:pt x="10528" y="0"/>
                  </a:moveTo>
                  <a:lnTo>
                    <a:pt x="10105" y="25"/>
                  </a:lnTo>
                  <a:lnTo>
                    <a:pt x="9681" y="75"/>
                  </a:lnTo>
                  <a:lnTo>
                    <a:pt x="9234" y="149"/>
                  </a:lnTo>
                  <a:lnTo>
                    <a:pt x="8761" y="249"/>
                  </a:lnTo>
                  <a:lnTo>
                    <a:pt x="8288" y="398"/>
                  </a:lnTo>
                  <a:lnTo>
                    <a:pt x="8114" y="448"/>
                  </a:lnTo>
                  <a:lnTo>
                    <a:pt x="7915" y="548"/>
                  </a:lnTo>
                  <a:lnTo>
                    <a:pt x="7715" y="647"/>
                  </a:lnTo>
                  <a:lnTo>
                    <a:pt x="7516" y="772"/>
                  </a:lnTo>
                  <a:lnTo>
                    <a:pt x="7118" y="1070"/>
                  </a:lnTo>
                  <a:lnTo>
                    <a:pt x="6745" y="1444"/>
                  </a:lnTo>
                  <a:lnTo>
                    <a:pt x="6347" y="1842"/>
                  </a:lnTo>
                  <a:lnTo>
                    <a:pt x="5973" y="2315"/>
                  </a:lnTo>
                  <a:lnTo>
                    <a:pt x="5600" y="2812"/>
                  </a:lnTo>
                  <a:lnTo>
                    <a:pt x="5227" y="3360"/>
                  </a:lnTo>
                  <a:lnTo>
                    <a:pt x="4878" y="3957"/>
                  </a:lnTo>
                  <a:lnTo>
                    <a:pt x="4505" y="4554"/>
                  </a:lnTo>
                  <a:lnTo>
                    <a:pt x="4157" y="5201"/>
                  </a:lnTo>
                  <a:lnTo>
                    <a:pt x="3833" y="5873"/>
                  </a:lnTo>
                  <a:lnTo>
                    <a:pt x="3186" y="7242"/>
                  </a:lnTo>
                  <a:lnTo>
                    <a:pt x="2564" y="8636"/>
                  </a:lnTo>
                  <a:lnTo>
                    <a:pt x="2016" y="10005"/>
                  </a:lnTo>
                  <a:lnTo>
                    <a:pt x="1519" y="11324"/>
                  </a:lnTo>
                  <a:lnTo>
                    <a:pt x="1071" y="12568"/>
                  </a:lnTo>
                  <a:lnTo>
                    <a:pt x="697" y="13663"/>
                  </a:lnTo>
                  <a:lnTo>
                    <a:pt x="175" y="15281"/>
                  </a:lnTo>
                  <a:lnTo>
                    <a:pt x="1" y="15903"/>
                  </a:lnTo>
                  <a:lnTo>
                    <a:pt x="9681" y="20134"/>
                  </a:lnTo>
                  <a:lnTo>
                    <a:pt x="10204" y="18964"/>
                  </a:lnTo>
                  <a:lnTo>
                    <a:pt x="10752" y="17670"/>
                  </a:lnTo>
                  <a:lnTo>
                    <a:pt x="11473" y="16027"/>
                  </a:lnTo>
                  <a:lnTo>
                    <a:pt x="12270" y="14136"/>
                  </a:lnTo>
                  <a:lnTo>
                    <a:pt x="13091" y="12070"/>
                  </a:lnTo>
                  <a:lnTo>
                    <a:pt x="13887" y="9955"/>
                  </a:lnTo>
                  <a:lnTo>
                    <a:pt x="14261" y="8910"/>
                  </a:lnTo>
                  <a:lnTo>
                    <a:pt x="14609" y="7889"/>
                  </a:lnTo>
                  <a:lnTo>
                    <a:pt x="14783" y="7367"/>
                  </a:lnTo>
                  <a:lnTo>
                    <a:pt x="14933" y="6819"/>
                  </a:lnTo>
                  <a:lnTo>
                    <a:pt x="15032" y="6321"/>
                  </a:lnTo>
                  <a:lnTo>
                    <a:pt x="15107" y="5824"/>
                  </a:lnTo>
                  <a:lnTo>
                    <a:pt x="15157" y="5351"/>
                  </a:lnTo>
                  <a:lnTo>
                    <a:pt x="15181" y="4903"/>
                  </a:lnTo>
                  <a:lnTo>
                    <a:pt x="15181" y="4455"/>
                  </a:lnTo>
                  <a:lnTo>
                    <a:pt x="15157" y="4032"/>
                  </a:lnTo>
                  <a:lnTo>
                    <a:pt x="15107" y="3634"/>
                  </a:lnTo>
                  <a:lnTo>
                    <a:pt x="15032" y="3235"/>
                  </a:lnTo>
                  <a:lnTo>
                    <a:pt x="14933" y="2862"/>
                  </a:lnTo>
                  <a:lnTo>
                    <a:pt x="14808" y="2539"/>
                  </a:lnTo>
                  <a:lnTo>
                    <a:pt x="14659" y="2190"/>
                  </a:lnTo>
                  <a:lnTo>
                    <a:pt x="14485" y="1892"/>
                  </a:lnTo>
                  <a:lnTo>
                    <a:pt x="14310" y="1618"/>
                  </a:lnTo>
                  <a:lnTo>
                    <a:pt x="14086" y="1344"/>
                  </a:lnTo>
                  <a:lnTo>
                    <a:pt x="13862" y="1120"/>
                  </a:lnTo>
                  <a:lnTo>
                    <a:pt x="13614" y="896"/>
                  </a:lnTo>
                  <a:lnTo>
                    <a:pt x="13340" y="697"/>
                  </a:lnTo>
                  <a:lnTo>
                    <a:pt x="13041" y="523"/>
                  </a:lnTo>
                  <a:lnTo>
                    <a:pt x="12743" y="373"/>
                  </a:lnTo>
                  <a:lnTo>
                    <a:pt x="12394" y="249"/>
                  </a:lnTo>
                  <a:lnTo>
                    <a:pt x="12071" y="149"/>
                  </a:lnTo>
                  <a:lnTo>
                    <a:pt x="11697" y="75"/>
                  </a:lnTo>
                  <a:lnTo>
                    <a:pt x="11324" y="25"/>
                  </a:lnTo>
                  <a:lnTo>
                    <a:pt x="109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2923;p67">
              <a:extLst>
                <a:ext uri="{FF2B5EF4-FFF2-40B4-BE49-F238E27FC236}">
                  <a16:creationId xmlns:a16="http://schemas.microsoft.com/office/drawing/2014/main" id="{7032221B-57EE-E70B-40BD-41FAA872ECEC}"/>
                </a:ext>
              </a:extLst>
            </p:cNvPr>
            <p:cNvSpPr/>
            <p:nvPr/>
          </p:nvSpPr>
          <p:spPr>
            <a:xfrm>
              <a:off x="2281076" y="2504364"/>
              <a:ext cx="85149" cy="79156"/>
            </a:xfrm>
            <a:custGeom>
              <a:avLst/>
              <a:gdLst/>
              <a:ahLst/>
              <a:cxnLst/>
              <a:rect l="l" t="t" r="r" b="b"/>
              <a:pathLst>
                <a:path w="6024" h="5600" extrusionOk="0">
                  <a:moveTo>
                    <a:pt x="1369" y="0"/>
                  </a:moveTo>
                  <a:lnTo>
                    <a:pt x="1" y="2414"/>
                  </a:lnTo>
                  <a:lnTo>
                    <a:pt x="26" y="2614"/>
                  </a:lnTo>
                  <a:lnTo>
                    <a:pt x="50" y="2813"/>
                  </a:lnTo>
                  <a:lnTo>
                    <a:pt x="100" y="3012"/>
                  </a:lnTo>
                  <a:lnTo>
                    <a:pt x="175" y="3211"/>
                  </a:lnTo>
                  <a:lnTo>
                    <a:pt x="250" y="3385"/>
                  </a:lnTo>
                  <a:lnTo>
                    <a:pt x="374" y="3559"/>
                  </a:lnTo>
                  <a:lnTo>
                    <a:pt x="498" y="3709"/>
                  </a:lnTo>
                  <a:lnTo>
                    <a:pt x="623" y="3858"/>
                  </a:lnTo>
                  <a:lnTo>
                    <a:pt x="946" y="4156"/>
                  </a:lnTo>
                  <a:lnTo>
                    <a:pt x="1295" y="4430"/>
                  </a:lnTo>
                  <a:lnTo>
                    <a:pt x="1668" y="4654"/>
                  </a:lnTo>
                  <a:lnTo>
                    <a:pt x="2041" y="4853"/>
                  </a:lnTo>
                  <a:lnTo>
                    <a:pt x="2440" y="5052"/>
                  </a:lnTo>
                  <a:lnTo>
                    <a:pt x="2813" y="5202"/>
                  </a:lnTo>
                  <a:lnTo>
                    <a:pt x="3485" y="5426"/>
                  </a:lnTo>
                  <a:lnTo>
                    <a:pt x="3958" y="5575"/>
                  </a:lnTo>
                  <a:lnTo>
                    <a:pt x="4132" y="5600"/>
                  </a:lnTo>
                  <a:lnTo>
                    <a:pt x="6023" y="473"/>
                  </a:lnTo>
                  <a:lnTo>
                    <a:pt x="1369"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2924;p67">
              <a:extLst>
                <a:ext uri="{FF2B5EF4-FFF2-40B4-BE49-F238E27FC236}">
                  <a16:creationId xmlns:a16="http://schemas.microsoft.com/office/drawing/2014/main" id="{721EBEDA-95B7-0121-7B01-3347C80CD8C5}"/>
                </a:ext>
              </a:extLst>
            </p:cNvPr>
            <p:cNvSpPr/>
            <p:nvPr/>
          </p:nvSpPr>
          <p:spPr>
            <a:xfrm>
              <a:off x="2338775" y="2511050"/>
              <a:ext cx="83736" cy="92528"/>
            </a:xfrm>
            <a:custGeom>
              <a:avLst/>
              <a:gdLst/>
              <a:ahLst/>
              <a:cxnLst/>
              <a:rect l="l" t="t" r="r" b="b"/>
              <a:pathLst>
                <a:path w="5924" h="6546" extrusionOk="0">
                  <a:moveTo>
                    <a:pt x="1892" y="0"/>
                  </a:moveTo>
                  <a:lnTo>
                    <a:pt x="0" y="5152"/>
                  </a:lnTo>
                  <a:lnTo>
                    <a:pt x="3484" y="6545"/>
                  </a:lnTo>
                  <a:lnTo>
                    <a:pt x="5923" y="2315"/>
                  </a:lnTo>
                  <a:lnTo>
                    <a:pt x="1892"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2925;p67">
              <a:extLst>
                <a:ext uri="{FF2B5EF4-FFF2-40B4-BE49-F238E27FC236}">
                  <a16:creationId xmlns:a16="http://schemas.microsoft.com/office/drawing/2014/main" id="{C8FD77BE-C8B2-F4FD-C288-50AC48FA51DA}"/>
                </a:ext>
              </a:extLst>
            </p:cNvPr>
            <p:cNvSpPr/>
            <p:nvPr/>
          </p:nvSpPr>
          <p:spPr>
            <a:xfrm>
              <a:off x="2429183" y="1733978"/>
              <a:ext cx="89361" cy="89361"/>
            </a:xfrm>
            <a:custGeom>
              <a:avLst/>
              <a:gdLst/>
              <a:ahLst/>
              <a:cxnLst/>
              <a:rect l="l" t="t" r="r" b="b"/>
              <a:pathLst>
                <a:path w="6322" h="6322" extrusionOk="0">
                  <a:moveTo>
                    <a:pt x="3186" y="299"/>
                  </a:moveTo>
                  <a:lnTo>
                    <a:pt x="3186" y="324"/>
                  </a:lnTo>
                  <a:lnTo>
                    <a:pt x="3484" y="324"/>
                  </a:lnTo>
                  <a:lnTo>
                    <a:pt x="3758" y="374"/>
                  </a:lnTo>
                  <a:lnTo>
                    <a:pt x="4032" y="448"/>
                  </a:lnTo>
                  <a:lnTo>
                    <a:pt x="4305" y="523"/>
                  </a:lnTo>
                  <a:lnTo>
                    <a:pt x="4554" y="647"/>
                  </a:lnTo>
                  <a:lnTo>
                    <a:pt x="4778" y="797"/>
                  </a:lnTo>
                  <a:lnTo>
                    <a:pt x="5002" y="971"/>
                  </a:lnTo>
                  <a:lnTo>
                    <a:pt x="5201" y="1145"/>
                  </a:lnTo>
                  <a:lnTo>
                    <a:pt x="5376" y="1344"/>
                  </a:lnTo>
                  <a:lnTo>
                    <a:pt x="5550" y="1568"/>
                  </a:lnTo>
                  <a:lnTo>
                    <a:pt x="5699" y="1792"/>
                  </a:lnTo>
                  <a:lnTo>
                    <a:pt x="5824" y="2041"/>
                  </a:lnTo>
                  <a:lnTo>
                    <a:pt x="5923" y="2315"/>
                  </a:lnTo>
                  <a:lnTo>
                    <a:pt x="5973" y="2589"/>
                  </a:lnTo>
                  <a:lnTo>
                    <a:pt x="6023" y="2862"/>
                  </a:lnTo>
                  <a:lnTo>
                    <a:pt x="6047" y="3161"/>
                  </a:lnTo>
                  <a:lnTo>
                    <a:pt x="6023" y="3435"/>
                  </a:lnTo>
                  <a:lnTo>
                    <a:pt x="5998" y="3733"/>
                  </a:lnTo>
                  <a:lnTo>
                    <a:pt x="5923" y="4007"/>
                  </a:lnTo>
                  <a:lnTo>
                    <a:pt x="5824" y="4256"/>
                  </a:lnTo>
                  <a:lnTo>
                    <a:pt x="5699" y="4505"/>
                  </a:lnTo>
                  <a:lnTo>
                    <a:pt x="5550" y="4754"/>
                  </a:lnTo>
                  <a:lnTo>
                    <a:pt x="5400" y="4978"/>
                  </a:lnTo>
                  <a:lnTo>
                    <a:pt x="5201" y="5177"/>
                  </a:lnTo>
                  <a:lnTo>
                    <a:pt x="5002" y="5351"/>
                  </a:lnTo>
                  <a:lnTo>
                    <a:pt x="4778" y="5525"/>
                  </a:lnTo>
                  <a:lnTo>
                    <a:pt x="4554" y="5675"/>
                  </a:lnTo>
                  <a:lnTo>
                    <a:pt x="4305" y="5774"/>
                  </a:lnTo>
                  <a:lnTo>
                    <a:pt x="4032" y="5874"/>
                  </a:lnTo>
                  <a:lnTo>
                    <a:pt x="3758" y="5948"/>
                  </a:lnTo>
                  <a:lnTo>
                    <a:pt x="3484" y="5998"/>
                  </a:lnTo>
                  <a:lnTo>
                    <a:pt x="2887" y="5998"/>
                  </a:lnTo>
                  <a:lnTo>
                    <a:pt x="2613" y="5948"/>
                  </a:lnTo>
                  <a:lnTo>
                    <a:pt x="2339" y="5874"/>
                  </a:lnTo>
                  <a:lnTo>
                    <a:pt x="2066" y="5774"/>
                  </a:lnTo>
                  <a:lnTo>
                    <a:pt x="1817" y="5675"/>
                  </a:lnTo>
                  <a:lnTo>
                    <a:pt x="1593" y="5525"/>
                  </a:lnTo>
                  <a:lnTo>
                    <a:pt x="1369" y="5351"/>
                  </a:lnTo>
                  <a:lnTo>
                    <a:pt x="1170" y="5177"/>
                  </a:lnTo>
                  <a:lnTo>
                    <a:pt x="995" y="4978"/>
                  </a:lnTo>
                  <a:lnTo>
                    <a:pt x="821" y="4754"/>
                  </a:lnTo>
                  <a:lnTo>
                    <a:pt x="672" y="4505"/>
                  </a:lnTo>
                  <a:lnTo>
                    <a:pt x="548" y="4256"/>
                  </a:lnTo>
                  <a:lnTo>
                    <a:pt x="448" y="4007"/>
                  </a:lnTo>
                  <a:lnTo>
                    <a:pt x="398" y="3733"/>
                  </a:lnTo>
                  <a:lnTo>
                    <a:pt x="348" y="3435"/>
                  </a:lnTo>
                  <a:lnTo>
                    <a:pt x="324" y="3161"/>
                  </a:lnTo>
                  <a:lnTo>
                    <a:pt x="348" y="2862"/>
                  </a:lnTo>
                  <a:lnTo>
                    <a:pt x="398" y="2589"/>
                  </a:lnTo>
                  <a:lnTo>
                    <a:pt x="448" y="2315"/>
                  </a:lnTo>
                  <a:lnTo>
                    <a:pt x="548" y="2041"/>
                  </a:lnTo>
                  <a:lnTo>
                    <a:pt x="672" y="1792"/>
                  </a:lnTo>
                  <a:lnTo>
                    <a:pt x="821" y="1543"/>
                  </a:lnTo>
                  <a:lnTo>
                    <a:pt x="995" y="1344"/>
                  </a:lnTo>
                  <a:lnTo>
                    <a:pt x="1170" y="1120"/>
                  </a:lnTo>
                  <a:lnTo>
                    <a:pt x="1369" y="946"/>
                  </a:lnTo>
                  <a:lnTo>
                    <a:pt x="1593" y="772"/>
                  </a:lnTo>
                  <a:lnTo>
                    <a:pt x="1817" y="647"/>
                  </a:lnTo>
                  <a:lnTo>
                    <a:pt x="2066" y="523"/>
                  </a:lnTo>
                  <a:lnTo>
                    <a:pt x="2339" y="423"/>
                  </a:lnTo>
                  <a:lnTo>
                    <a:pt x="2613" y="349"/>
                  </a:lnTo>
                  <a:lnTo>
                    <a:pt x="2887" y="299"/>
                  </a:lnTo>
                  <a:close/>
                  <a:moveTo>
                    <a:pt x="3136" y="0"/>
                  </a:moveTo>
                  <a:lnTo>
                    <a:pt x="2812" y="25"/>
                  </a:lnTo>
                  <a:lnTo>
                    <a:pt x="2514" y="75"/>
                  </a:lnTo>
                  <a:lnTo>
                    <a:pt x="2215" y="150"/>
                  </a:lnTo>
                  <a:lnTo>
                    <a:pt x="1916" y="274"/>
                  </a:lnTo>
                  <a:lnTo>
                    <a:pt x="1643" y="399"/>
                  </a:lnTo>
                  <a:lnTo>
                    <a:pt x="1369" y="573"/>
                  </a:lnTo>
                  <a:lnTo>
                    <a:pt x="1145" y="747"/>
                  </a:lnTo>
                  <a:lnTo>
                    <a:pt x="921" y="946"/>
                  </a:lnTo>
                  <a:lnTo>
                    <a:pt x="722" y="1170"/>
                  </a:lnTo>
                  <a:lnTo>
                    <a:pt x="523" y="1419"/>
                  </a:lnTo>
                  <a:lnTo>
                    <a:pt x="373" y="1693"/>
                  </a:lnTo>
                  <a:lnTo>
                    <a:pt x="249" y="1966"/>
                  </a:lnTo>
                  <a:lnTo>
                    <a:pt x="149" y="2240"/>
                  </a:lnTo>
                  <a:lnTo>
                    <a:pt x="75" y="2564"/>
                  </a:lnTo>
                  <a:lnTo>
                    <a:pt x="25" y="2862"/>
                  </a:lnTo>
                  <a:lnTo>
                    <a:pt x="0" y="3186"/>
                  </a:lnTo>
                  <a:lnTo>
                    <a:pt x="25" y="3509"/>
                  </a:lnTo>
                  <a:lnTo>
                    <a:pt x="75" y="3833"/>
                  </a:lnTo>
                  <a:lnTo>
                    <a:pt x="149" y="4132"/>
                  </a:lnTo>
                  <a:lnTo>
                    <a:pt x="274" y="4430"/>
                  </a:lnTo>
                  <a:lnTo>
                    <a:pt x="398" y="4704"/>
                  </a:lnTo>
                  <a:lnTo>
                    <a:pt x="548" y="4953"/>
                  </a:lnTo>
                  <a:lnTo>
                    <a:pt x="747" y="5202"/>
                  </a:lnTo>
                  <a:lnTo>
                    <a:pt x="946" y="5426"/>
                  </a:lnTo>
                  <a:lnTo>
                    <a:pt x="1170" y="5625"/>
                  </a:lnTo>
                  <a:lnTo>
                    <a:pt x="1419" y="5799"/>
                  </a:lnTo>
                  <a:lnTo>
                    <a:pt x="1667" y="5948"/>
                  </a:lnTo>
                  <a:lnTo>
                    <a:pt x="1966" y="6098"/>
                  </a:lnTo>
                  <a:lnTo>
                    <a:pt x="2240" y="6197"/>
                  </a:lnTo>
                  <a:lnTo>
                    <a:pt x="2538" y="6272"/>
                  </a:lnTo>
                  <a:lnTo>
                    <a:pt x="2862" y="6322"/>
                  </a:lnTo>
                  <a:lnTo>
                    <a:pt x="3509" y="6322"/>
                  </a:lnTo>
                  <a:lnTo>
                    <a:pt x="3833" y="6272"/>
                  </a:lnTo>
                  <a:lnTo>
                    <a:pt x="4131" y="6172"/>
                  </a:lnTo>
                  <a:lnTo>
                    <a:pt x="4405" y="6073"/>
                  </a:lnTo>
                  <a:lnTo>
                    <a:pt x="4679" y="5948"/>
                  </a:lnTo>
                  <a:lnTo>
                    <a:pt x="4952" y="5774"/>
                  </a:lnTo>
                  <a:lnTo>
                    <a:pt x="5176" y="5600"/>
                  </a:lnTo>
                  <a:lnTo>
                    <a:pt x="5400" y="5401"/>
                  </a:lnTo>
                  <a:lnTo>
                    <a:pt x="5600" y="5177"/>
                  </a:lnTo>
                  <a:lnTo>
                    <a:pt x="5799" y="4928"/>
                  </a:lnTo>
                  <a:lnTo>
                    <a:pt x="5948" y="4679"/>
                  </a:lnTo>
                  <a:lnTo>
                    <a:pt x="6072" y="4405"/>
                  </a:lnTo>
                  <a:lnTo>
                    <a:pt x="6172" y="4107"/>
                  </a:lnTo>
                  <a:lnTo>
                    <a:pt x="6271" y="3808"/>
                  </a:lnTo>
                  <a:lnTo>
                    <a:pt x="6321" y="3485"/>
                  </a:lnTo>
                  <a:lnTo>
                    <a:pt x="6321" y="3161"/>
                  </a:lnTo>
                  <a:lnTo>
                    <a:pt x="6321" y="3136"/>
                  </a:lnTo>
                  <a:lnTo>
                    <a:pt x="6296" y="2813"/>
                  </a:lnTo>
                  <a:lnTo>
                    <a:pt x="6247" y="2514"/>
                  </a:lnTo>
                  <a:lnTo>
                    <a:pt x="6172" y="2215"/>
                  </a:lnTo>
                  <a:lnTo>
                    <a:pt x="6072" y="1917"/>
                  </a:lnTo>
                  <a:lnTo>
                    <a:pt x="5923" y="1643"/>
                  </a:lnTo>
                  <a:lnTo>
                    <a:pt x="5774" y="1394"/>
                  </a:lnTo>
                  <a:lnTo>
                    <a:pt x="5600" y="1145"/>
                  </a:lnTo>
                  <a:lnTo>
                    <a:pt x="5376" y="921"/>
                  </a:lnTo>
                  <a:lnTo>
                    <a:pt x="5152" y="722"/>
                  </a:lnTo>
                  <a:lnTo>
                    <a:pt x="4903" y="548"/>
                  </a:lnTo>
                  <a:lnTo>
                    <a:pt x="4654" y="374"/>
                  </a:lnTo>
                  <a:lnTo>
                    <a:pt x="4380" y="249"/>
                  </a:lnTo>
                  <a:lnTo>
                    <a:pt x="4081" y="150"/>
                  </a:lnTo>
                  <a:lnTo>
                    <a:pt x="3783" y="75"/>
                  </a:lnTo>
                  <a:lnTo>
                    <a:pt x="3459" y="25"/>
                  </a:lnTo>
                  <a:lnTo>
                    <a:pt x="31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2926;p67">
              <a:extLst>
                <a:ext uri="{FF2B5EF4-FFF2-40B4-BE49-F238E27FC236}">
                  <a16:creationId xmlns:a16="http://schemas.microsoft.com/office/drawing/2014/main" id="{6A40DDD3-DF8D-1123-AE2D-BB874CB9A89A}"/>
                </a:ext>
              </a:extLst>
            </p:cNvPr>
            <p:cNvSpPr/>
            <p:nvPr/>
          </p:nvSpPr>
          <p:spPr>
            <a:xfrm>
              <a:off x="2526615" y="1733978"/>
              <a:ext cx="89361" cy="89361"/>
            </a:xfrm>
            <a:custGeom>
              <a:avLst/>
              <a:gdLst/>
              <a:ahLst/>
              <a:cxnLst/>
              <a:rect l="l" t="t" r="r" b="b"/>
              <a:pathLst>
                <a:path w="6322" h="6322" extrusionOk="0">
                  <a:moveTo>
                    <a:pt x="3161" y="299"/>
                  </a:moveTo>
                  <a:lnTo>
                    <a:pt x="3161" y="324"/>
                  </a:lnTo>
                  <a:lnTo>
                    <a:pt x="3460" y="324"/>
                  </a:lnTo>
                  <a:lnTo>
                    <a:pt x="3734" y="374"/>
                  </a:lnTo>
                  <a:lnTo>
                    <a:pt x="4007" y="448"/>
                  </a:lnTo>
                  <a:lnTo>
                    <a:pt x="4281" y="523"/>
                  </a:lnTo>
                  <a:lnTo>
                    <a:pt x="4530" y="647"/>
                  </a:lnTo>
                  <a:lnTo>
                    <a:pt x="4754" y="797"/>
                  </a:lnTo>
                  <a:lnTo>
                    <a:pt x="4978" y="971"/>
                  </a:lnTo>
                  <a:lnTo>
                    <a:pt x="5177" y="1145"/>
                  </a:lnTo>
                  <a:lnTo>
                    <a:pt x="5351" y="1344"/>
                  </a:lnTo>
                  <a:lnTo>
                    <a:pt x="5526" y="1568"/>
                  </a:lnTo>
                  <a:lnTo>
                    <a:pt x="5675" y="1792"/>
                  </a:lnTo>
                  <a:lnTo>
                    <a:pt x="5799" y="2041"/>
                  </a:lnTo>
                  <a:lnTo>
                    <a:pt x="5899" y="2315"/>
                  </a:lnTo>
                  <a:lnTo>
                    <a:pt x="5949" y="2589"/>
                  </a:lnTo>
                  <a:lnTo>
                    <a:pt x="5998" y="2862"/>
                  </a:lnTo>
                  <a:lnTo>
                    <a:pt x="6023" y="3161"/>
                  </a:lnTo>
                  <a:lnTo>
                    <a:pt x="5998" y="3435"/>
                  </a:lnTo>
                  <a:lnTo>
                    <a:pt x="5973" y="3733"/>
                  </a:lnTo>
                  <a:lnTo>
                    <a:pt x="5899" y="4007"/>
                  </a:lnTo>
                  <a:lnTo>
                    <a:pt x="5799" y="4256"/>
                  </a:lnTo>
                  <a:lnTo>
                    <a:pt x="5675" y="4505"/>
                  </a:lnTo>
                  <a:lnTo>
                    <a:pt x="5526" y="4754"/>
                  </a:lnTo>
                  <a:lnTo>
                    <a:pt x="5376" y="4978"/>
                  </a:lnTo>
                  <a:lnTo>
                    <a:pt x="5177" y="5177"/>
                  </a:lnTo>
                  <a:lnTo>
                    <a:pt x="4978" y="5351"/>
                  </a:lnTo>
                  <a:lnTo>
                    <a:pt x="4754" y="5525"/>
                  </a:lnTo>
                  <a:lnTo>
                    <a:pt x="4530" y="5675"/>
                  </a:lnTo>
                  <a:lnTo>
                    <a:pt x="4281" y="5774"/>
                  </a:lnTo>
                  <a:lnTo>
                    <a:pt x="4007" y="5874"/>
                  </a:lnTo>
                  <a:lnTo>
                    <a:pt x="3734" y="5948"/>
                  </a:lnTo>
                  <a:lnTo>
                    <a:pt x="3460" y="5998"/>
                  </a:lnTo>
                  <a:lnTo>
                    <a:pt x="2863" y="5998"/>
                  </a:lnTo>
                  <a:lnTo>
                    <a:pt x="2589" y="5948"/>
                  </a:lnTo>
                  <a:lnTo>
                    <a:pt x="2315" y="5874"/>
                  </a:lnTo>
                  <a:lnTo>
                    <a:pt x="2041" y="5774"/>
                  </a:lnTo>
                  <a:lnTo>
                    <a:pt x="1792" y="5675"/>
                  </a:lnTo>
                  <a:lnTo>
                    <a:pt x="1569" y="5525"/>
                  </a:lnTo>
                  <a:lnTo>
                    <a:pt x="1345" y="5351"/>
                  </a:lnTo>
                  <a:lnTo>
                    <a:pt x="1145" y="5177"/>
                  </a:lnTo>
                  <a:lnTo>
                    <a:pt x="971" y="4978"/>
                  </a:lnTo>
                  <a:lnTo>
                    <a:pt x="797" y="4754"/>
                  </a:lnTo>
                  <a:lnTo>
                    <a:pt x="648" y="4505"/>
                  </a:lnTo>
                  <a:lnTo>
                    <a:pt x="523" y="4256"/>
                  </a:lnTo>
                  <a:lnTo>
                    <a:pt x="424" y="4007"/>
                  </a:lnTo>
                  <a:lnTo>
                    <a:pt x="374" y="3733"/>
                  </a:lnTo>
                  <a:lnTo>
                    <a:pt x="324" y="3435"/>
                  </a:lnTo>
                  <a:lnTo>
                    <a:pt x="299" y="3161"/>
                  </a:lnTo>
                  <a:lnTo>
                    <a:pt x="324" y="2862"/>
                  </a:lnTo>
                  <a:lnTo>
                    <a:pt x="374" y="2589"/>
                  </a:lnTo>
                  <a:lnTo>
                    <a:pt x="424" y="2315"/>
                  </a:lnTo>
                  <a:lnTo>
                    <a:pt x="523" y="2041"/>
                  </a:lnTo>
                  <a:lnTo>
                    <a:pt x="648" y="1792"/>
                  </a:lnTo>
                  <a:lnTo>
                    <a:pt x="797" y="1543"/>
                  </a:lnTo>
                  <a:lnTo>
                    <a:pt x="971" y="1344"/>
                  </a:lnTo>
                  <a:lnTo>
                    <a:pt x="1145" y="1120"/>
                  </a:lnTo>
                  <a:lnTo>
                    <a:pt x="1345" y="946"/>
                  </a:lnTo>
                  <a:lnTo>
                    <a:pt x="1569" y="772"/>
                  </a:lnTo>
                  <a:lnTo>
                    <a:pt x="1792" y="647"/>
                  </a:lnTo>
                  <a:lnTo>
                    <a:pt x="2041" y="523"/>
                  </a:lnTo>
                  <a:lnTo>
                    <a:pt x="2315" y="423"/>
                  </a:lnTo>
                  <a:lnTo>
                    <a:pt x="2589" y="349"/>
                  </a:lnTo>
                  <a:lnTo>
                    <a:pt x="2863" y="299"/>
                  </a:lnTo>
                  <a:close/>
                  <a:moveTo>
                    <a:pt x="3161" y="0"/>
                  </a:moveTo>
                  <a:lnTo>
                    <a:pt x="2838" y="25"/>
                  </a:lnTo>
                  <a:lnTo>
                    <a:pt x="2539" y="75"/>
                  </a:lnTo>
                  <a:lnTo>
                    <a:pt x="2216" y="150"/>
                  </a:lnTo>
                  <a:lnTo>
                    <a:pt x="1942" y="249"/>
                  </a:lnTo>
                  <a:lnTo>
                    <a:pt x="1668" y="399"/>
                  </a:lnTo>
                  <a:lnTo>
                    <a:pt x="1394" y="548"/>
                  </a:lnTo>
                  <a:lnTo>
                    <a:pt x="1145" y="722"/>
                  </a:lnTo>
                  <a:lnTo>
                    <a:pt x="921" y="946"/>
                  </a:lnTo>
                  <a:lnTo>
                    <a:pt x="722" y="1170"/>
                  </a:lnTo>
                  <a:lnTo>
                    <a:pt x="548" y="1394"/>
                  </a:lnTo>
                  <a:lnTo>
                    <a:pt x="374" y="1668"/>
                  </a:lnTo>
                  <a:lnTo>
                    <a:pt x="250" y="1942"/>
                  </a:lnTo>
                  <a:lnTo>
                    <a:pt x="150" y="2240"/>
                  </a:lnTo>
                  <a:lnTo>
                    <a:pt x="75" y="2539"/>
                  </a:lnTo>
                  <a:lnTo>
                    <a:pt x="26" y="2838"/>
                  </a:lnTo>
                  <a:lnTo>
                    <a:pt x="1" y="3161"/>
                  </a:lnTo>
                  <a:lnTo>
                    <a:pt x="26" y="3485"/>
                  </a:lnTo>
                  <a:lnTo>
                    <a:pt x="75" y="3808"/>
                  </a:lnTo>
                  <a:lnTo>
                    <a:pt x="150" y="4107"/>
                  </a:lnTo>
                  <a:lnTo>
                    <a:pt x="250" y="4405"/>
                  </a:lnTo>
                  <a:lnTo>
                    <a:pt x="374" y="4679"/>
                  </a:lnTo>
                  <a:lnTo>
                    <a:pt x="548" y="4928"/>
                  </a:lnTo>
                  <a:lnTo>
                    <a:pt x="722" y="5177"/>
                  </a:lnTo>
                  <a:lnTo>
                    <a:pt x="921" y="5401"/>
                  </a:lnTo>
                  <a:lnTo>
                    <a:pt x="1145" y="5600"/>
                  </a:lnTo>
                  <a:lnTo>
                    <a:pt x="1394" y="5799"/>
                  </a:lnTo>
                  <a:lnTo>
                    <a:pt x="1668" y="5948"/>
                  </a:lnTo>
                  <a:lnTo>
                    <a:pt x="1942" y="6073"/>
                  </a:lnTo>
                  <a:lnTo>
                    <a:pt x="2216" y="6197"/>
                  </a:lnTo>
                  <a:lnTo>
                    <a:pt x="2539" y="6272"/>
                  </a:lnTo>
                  <a:lnTo>
                    <a:pt x="2838" y="6322"/>
                  </a:lnTo>
                  <a:lnTo>
                    <a:pt x="3485" y="6322"/>
                  </a:lnTo>
                  <a:lnTo>
                    <a:pt x="3808" y="6272"/>
                  </a:lnTo>
                  <a:lnTo>
                    <a:pt x="4107" y="6197"/>
                  </a:lnTo>
                  <a:lnTo>
                    <a:pt x="4406" y="6073"/>
                  </a:lnTo>
                  <a:lnTo>
                    <a:pt x="4679" y="5948"/>
                  </a:lnTo>
                  <a:lnTo>
                    <a:pt x="4928" y="5799"/>
                  </a:lnTo>
                  <a:lnTo>
                    <a:pt x="5177" y="5600"/>
                  </a:lnTo>
                  <a:lnTo>
                    <a:pt x="5401" y="5401"/>
                  </a:lnTo>
                  <a:lnTo>
                    <a:pt x="5600" y="5177"/>
                  </a:lnTo>
                  <a:lnTo>
                    <a:pt x="5774" y="4928"/>
                  </a:lnTo>
                  <a:lnTo>
                    <a:pt x="5949" y="4679"/>
                  </a:lnTo>
                  <a:lnTo>
                    <a:pt x="6073" y="4405"/>
                  </a:lnTo>
                  <a:lnTo>
                    <a:pt x="6173" y="4107"/>
                  </a:lnTo>
                  <a:lnTo>
                    <a:pt x="6247" y="3808"/>
                  </a:lnTo>
                  <a:lnTo>
                    <a:pt x="6297" y="3485"/>
                  </a:lnTo>
                  <a:lnTo>
                    <a:pt x="6322" y="3161"/>
                  </a:lnTo>
                  <a:lnTo>
                    <a:pt x="6297" y="2838"/>
                  </a:lnTo>
                  <a:lnTo>
                    <a:pt x="6272" y="2539"/>
                  </a:lnTo>
                  <a:lnTo>
                    <a:pt x="6173" y="2240"/>
                  </a:lnTo>
                  <a:lnTo>
                    <a:pt x="6073" y="1942"/>
                  </a:lnTo>
                  <a:lnTo>
                    <a:pt x="5949" y="1668"/>
                  </a:lnTo>
                  <a:lnTo>
                    <a:pt x="5774" y="1394"/>
                  </a:lnTo>
                  <a:lnTo>
                    <a:pt x="5600" y="1170"/>
                  </a:lnTo>
                  <a:lnTo>
                    <a:pt x="5401" y="946"/>
                  </a:lnTo>
                  <a:lnTo>
                    <a:pt x="5177" y="722"/>
                  </a:lnTo>
                  <a:lnTo>
                    <a:pt x="4928" y="548"/>
                  </a:lnTo>
                  <a:lnTo>
                    <a:pt x="4679" y="399"/>
                  </a:lnTo>
                  <a:lnTo>
                    <a:pt x="4406" y="249"/>
                  </a:lnTo>
                  <a:lnTo>
                    <a:pt x="4107" y="150"/>
                  </a:lnTo>
                  <a:lnTo>
                    <a:pt x="3808" y="75"/>
                  </a:lnTo>
                  <a:lnTo>
                    <a:pt x="3485" y="25"/>
                  </a:lnTo>
                  <a:lnTo>
                    <a:pt x="31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55"/>
        <p:cNvGrpSpPr/>
        <p:nvPr/>
      </p:nvGrpSpPr>
      <p:grpSpPr>
        <a:xfrm>
          <a:off x="0" y="0"/>
          <a:ext cx="0" cy="0"/>
          <a:chOff x="0" y="0"/>
          <a:chExt cx="0" cy="0"/>
        </a:xfrm>
      </p:grpSpPr>
      <p:sp>
        <p:nvSpPr>
          <p:cNvPr id="2956" name="Google Shape;2956;p68"/>
          <p:cNvSpPr txBox="1">
            <a:spLocks noGrp="1"/>
          </p:cNvSpPr>
          <p:nvPr>
            <p:ph type="title"/>
          </p:nvPr>
        </p:nvSpPr>
        <p:spPr>
          <a:xfrm flipH="1">
            <a:off x="1693261" y="1930903"/>
            <a:ext cx="5757475" cy="72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 and Recommendation</a:t>
            </a:r>
            <a:endParaRPr dirty="0"/>
          </a:p>
        </p:txBody>
      </p:sp>
      <p:sp>
        <p:nvSpPr>
          <p:cNvPr id="2958" name="Google Shape;2958;p68"/>
          <p:cNvSpPr/>
          <p:nvPr/>
        </p:nvSpPr>
        <p:spPr>
          <a:xfrm>
            <a:off x="3888300" y="564638"/>
            <a:ext cx="1367400" cy="9648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68"/>
          <p:cNvSpPr txBox="1">
            <a:spLocks noGrp="1"/>
          </p:cNvSpPr>
          <p:nvPr>
            <p:ph type="title" idx="2"/>
          </p:nvPr>
        </p:nvSpPr>
        <p:spPr>
          <a:xfrm flipH="1">
            <a:off x="3848854" y="626138"/>
            <a:ext cx="1446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2960" name="Google Shape;2960;p68"/>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68">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68">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3" name="Google Shape;2963;p68"/>
          <p:cNvGrpSpPr/>
          <p:nvPr/>
        </p:nvGrpSpPr>
        <p:grpSpPr>
          <a:xfrm>
            <a:off x="4736475" y="4873138"/>
            <a:ext cx="204457" cy="190123"/>
            <a:chOff x="4426425" y="4796938"/>
            <a:chExt cx="204457" cy="190123"/>
          </a:xfrm>
        </p:grpSpPr>
        <p:sp>
          <p:nvSpPr>
            <p:cNvPr id="2964" name="Google Shape;2964;p68"/>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68"/>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6" name="Google Shape;2966;p68"/>
          <p:cNvGrpSpPr/>
          <p:nvPr/>
        </p:nvGrpSpPr>
        <p:grpSpPr>
          <a:xfrm flipH="1">
            <a:off x="4203075" y="4873138"/>
            <a:ext cx="204457" cy="190123"/>
            <a:chOff x="4426425" y="4796938"/>
            <a:chExt cx="204457" cy="190123"/>
          </a:xfrm>
        </p:grpSpPr>
        <p:sp>
          <p:nvSpPr>
            <p:cNvPr id="2967" name="Google Shape;2967;p68"/>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68"/>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9" name="Google Shape;2969;p68">
            <a:hlinkClick r:id="rId3" action="ppaction://hlinksldjump"/>
          </p:cNvPr>
          <p:cNvSpPr/>
          <p:nvPr/>
        </p:nvSpPr>
        <p:spPr>
          <a:xfrm>
            <a:off x="7759975" y="3937775"/>
            <a:ext cx="670800" cy="670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70" name="Google Shape;2970;p68"/>
          <p:cNvGrpSpPr/>
          <p:nvPr/>
        </p:nvGrpSpPr>
        <p:grpSpPr>
          <a:xfrm>
            <a:off x="7955213" y="4149016"/>
            <a:ext cx="280324" cy="248318"/>
            <a:chOff x="853000" y="238125"/>
            <a:chExt cx="5914000" cy="5238775"/>
          </a:xfrm>
        </p:grpSpPr>
        <p:sp>
          <p:nvSpPr>
            <p:cNvPr id="2971" name="Google Shape;2971;p68"/>
            <p:cNvSpPr/>
            <p:nvPr/>
          </p:nvSpPr>
          <p:spPr>
            <a:xfrm>
              <a:off x="1657075" y="1108800"/>
              <a:ext cx="4240125" cy="4368100"/>
            </a:xfrm>
            <a:custGeom>
              <a:avLst/>
              <a:gdLst/>
              <a:ahLst/>
              <a:cxnLst/>
              <a:rect l="l" t="t" r="r" b="b"/>
              <a:pathLst>
                <a:path w="169605" h="174724" extrusionOk="0">
                  <a:moveTo>
                    <a:pt x="87327" y="0"/>
                  </a:moveTo>
                  <a:lnTo>
                    <a:pt x="1" y="73147"/>
                  </a:lnTo>
                  <a:lnTo>
                    <a:pt x="1" y="169432"/>
                  </a:lnTo>
                  <a:lnTo>
                    <a:pt x="1" y="169674"/>
                  </a:lnTo>
                  <a:lnTo>
                    <a:pt x="35" y="170262"/>
                  </a:lnTo>
                  <a:lnTo>
                    <a:pt x="105" y="170677"/>
                  </a:lnTo>
                  <a:lnTo>
                    <a:pt x="208" y="171126"/>
                  </a:lnTo>
                  <a:lnTo>
                    <a:pt x="347" y="171576"/>
                  </a:lnTo>
                  <a:lnTo>
                    <a:pt x="554" y="172095"/>
                  </a:lnTo>
                  <a:lnTo>
                    <a:pt x="796" y="172579"/>
                  </a:lnTo>
                  <a:lnTo>
                    <a:pt x="1142" y="173063"/>
                  </a:lnTo>
                  <a:lnTo>
                    <a:pt x="1315" y="173270"/>
                  </a:lnTo>
                  <a:lnTo>
                    <a:pt x="1523" y="173513"/>
                  </a:lnTo>
                  <a:lnTo>
                    <a:pt x="1765" y="173720"/>
                  </a:lnTo>
                  <a:lnTo>
                    <a:pt x="2007" y="173893"/>
                  </a:lnTo>
                  <a:lnTo>
                    <a:pt x="2283" y="174100"/>
                  </a:lnTo>
                  <a:lnTo>
                    <a:pt x="2595" y="174239"/>
                  </a:lnTo>
                  <a:lnTo>
                    <a:pt x="2906" y="174377"/>
                  </a:lnTo>
                  <a:lnTo>
                    <a:pt x="3252" y="174515"/>
                  </a:lnTo>
                  <a:lnTo>
                    <a:pt x="3632" y="174585"/>
                  </a:lnTo>
                  <a:lnTo>
                    <a:pt x="4047" y="174688"/>
                  </a:lnTo>
                  <a:lnTo>
                    <a:pt x="4497" y="174723"/>
                  </a:lnTo>
                  <a:lnTo>
                    <a:pt x="4946" y="174723"/>
                  </a:lnTo>
                  <a:lnTo>
                    <a:pt x="64571" y="174654"/>
                  </a:lnTo>
                  <a:lnTo>
                    <a:pt x="65850" y="174654"/>
                  </a:lnTo>
                  <a:lnTo>
                    <a:pt x="65850" y="120183"/>
                  </a:lnTo>
                  <a:lnTo>
                    <a:pt x="104966" y="120183"/>
                  </a:lnTo>
                  <a:lnTo>
                    <a:pt x="104966" y="174515"/>
                  </a:lnTo>
                  <a:lnTo>
                    <a:pt x="163898" y="174515"/>
                  </a:lnTo>
                  <a:lnTo>
                    <a:pt x="164452" y="174446"/>
                  </a:lnTo>
                  <a:lnTo>
                    <a:pt x="165005" y="174377"/>
                  </a:lnTo>
                  <a:lnTo>
                    <a:pt x="165489" y="174239"/>
                  </a:lnTo>
                  <a:lnTo>
                    <a:pt x="165939" y="174100"/>
                  </a:lnTo>
                  <a:lnTo>
                    <a:pt x="166354" y="173928"/>
                  </a:lnTo>
                  <a:lnTo>
                    <a:pt x="166734" y="173720"/>
                  </a:lnTo>
                  <a:lnTo>
                    <a:pt x="167080" y="173478"/>
                  </a:lnTo>
                  <a:lnTo>
                    <a:pt x="167391" y="173270"/>
                  </a:lnTo>
                  <a:lnTo>
                    <a:pt x="167703" y="172994"/>
                  </a:lnTo>
                  <a:lnTo>
                    <a:pt x="167945" y="172717"/>
                  </a:lnTo>
                  <a:lnTo>
                    <a:pt x="168187" y="172440"/>
                  </a:lnTo>
                  <a:lnTo>
                    <a:pt x="168429" y="172129"/>
                  </a:lnTo>
                  <a:lnTo>
                    <a:pt x="168602" y="171852"/>
                  </a:lnTo>
                  <a:lnTo>
                    <a:pt x="168913" y="171230"/>
                  </a:lnTo>
                  <a:lnTo>
                    <a:pt x="169155" y="170607"/>
                  </a:lnTo>
                  <a:lnTo>
                    <a:pt x="169363" y="170019"/>
                  </a:lnTo>
                  <a:lnTo>
                    <a:pt x="169466" y="169466"/>
                  </a:lnTo>
                  <a:lnTo>
                    <a:pt x="169536" y="168982"/>
                  </a:lnTo>
                  <a:lnTo>
                    <a:pt x="169570" y="168532"/>
                  </a:lnTo>
                  <a:lnTo>
                    <a:pt x="169605" y="168221"/>
                  </a:lnTo>
                  <a:lnTo>
                    <a:pt x="169605" y="167944"/>
                  </a:lnTo>
                  <a:lnTo>
                    <a:pt x="169605" y="73147"/>
                  </a:lnTo>
                  <a:lnTo>
                    <a:pt x="873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68"/>
            <p:cNvSpPr/>
            <p:nvPr/>
          </p:nvSpPr>
          <p:spPr>
            <a:xfrm>
              <a:off x="853000" y="238125"/>
              <a:ext cx="5914000" cy="2798800"/>
            </a:xfrm>
            <a:custGeom>
              <a:avLst/>
              <a:gdLst/>
              <a:ahLst/>
              <a:cxnLst/>
              <a:rect l="l" t="t" r="r" b="b"/>
              <a:pathLst>
                <a:path w="236560" h="111952" extrusionOk="0">
                  <a:moveTo>
                    <a:pt x="120217" y="0"/>
                  </a:moveTo>
                  <a:lnTo>
                    <a:pt x="0" y="105864"/>
                  </a:lnTo>
                  <a:lnTo>
                    <a:pt x="104" y="106003"/>
                  </a:lnTo>
                  <a:lnTo>
                    <a:pt x="346" y="106418"/>
                  </a:lnTo>
                  <a:lnTo>
                    <a:pt x="795" y="107040"/>
                  </a:lnTo>
                  <a:lnTo>
                    <a:pt x="1418" y="107801"/>
                  </a:lnTo>
                  <a:lnTo>
                    <a:pt x="1798" y="108216"/>
                  </a:lnTo>
                  <a:lnTo>
                    <a:pt x="2213" y="108631"/>
                  </a:lnTo>
                  <a:lnTo>
                    <a:pt x="2698" y="109046"/>
                  </a:lnTo>
                  <a:lnTo>
                    <a:pt x="3216" y="109461"/>
                  </a:lnTo>
                  <a:lnTo>
                    <a:pt x="3770" y="109876"/>
                  </a:lnTo>
                  <a:lnTo>
                    <a:pt x="4358" y="110291"/>
                  </a:lnTo>
                  <a:lnTo>
                    <a:pt x="5015" y="110672"/>
                  </a:lnTo>
                  <a:lnTo>
                    <a:pt x="5741" y="110983"/>
                  </a:lnTo>
                  <a:lnTo>
                    <a:pt x="6467" y="111294"/>
                  </a:lnTo>
                  <a:lnTo>
                    <a:pt x="7263" y="111536"/>
                  </a:lnTo>
                  <a:lnTo>
                    <a:pt x="8127" y="111744"/>
                  </a:lnTo>
                  <a:lnTo>
                    <a:pt x="9027" y="111882"/>
                  </a:lnTo>
                  <a:lnTo>
                    <a:pt x="9960" y="111951"/>
                  </a:lnTo>
                  <a:lnTo>
                    <a:pt x="10963" y="111917"/>
                  </a:lnTo>
                  <a:lnTo>
                    <a:pt x="11482" y="111882"/>
                  </a:lnTo>
                  <a:lnTo>
                    <a:pt x="12001" y="111848"/>
                  </a:lnTo>
                  <a:lnTo>
                    <a:pt x="12520" y="111744"/>
                  </a:lnTo>
                  <a:lnTo>
                    <a:pt x="13073" y="111640"/>
                  </a:lnTo>
                  <a:lnTo>
                    <a:pt x="13661" y="111502"/>
                  </a:lnTo>
                  <a:lnTo>
                    <a:pt x="14214" y="111363"/>
                  </a:lnTo>
                  <a:lnTo>
                    <a:pt x="14802" y="111156"/>
                  </a:lnTo>
                  <a:lnTo>
                    <a:pt x="15425" y="110948"/>
                  </a:lnTo>
                  <a:lnTo>
                    <a:pt x="16013" y="110706"/>
                  </a:lnTo>
                  <a:lnTo>
                    <a:pt x="16635" y="110430"/>
                  </a:lnTo>
                  <a:lnTo>
                    <a:pt x="17292" y="110118"/>
                  </a:lnTo>
                  <a:lnTo>
                    <a:pt x="17950" y="109807"/>
                  </a:lnTo>
                  <a:lnTo>
                    <a:pt x="18607" y="109427"/>
                  </a:lnTo>
                  <a:lnTo>
                    <a:pt x="19264" y="109012"/>
                  </a:lnTo>
                  <a:lnTo>
                    <a:pt x="19955" y="108597"/>
                  </a:lnTo>
                  <a:lnTo>
                    <a:pt x="20682" y="108112"/>
                  </a:lnTo>
                  <a:lnTo>
                    <a:pt x="21373" y="107628"/>
                  </a:lnTo>
                  <a:lnTo>
                    <a:pt x="22100" y="107075"/>
                  </a:lnTo>
                  <a:lnTo>
                    <a:pt x="22861" y="106487"/>
                  </a:lnTo>
                  <a:lnTo>
                    <a:pt x="23587" y="105864"/>
                  </a:lnTo>
                  <a:lnTo>
                    <a:pt x="120217" y="24140"/>
                  </a:lnTo>
                  <a:lnTo>
                    <a:pt x="210829" y="105346"/>
                  </a:lnTo>
                  <a:lnTo>
                    <a:pt x="211694" y="105968"/>
                  </a:lnTo>
                  <a:lnTo>
                    <a:pt x="212558" y="106556"/>
                  </a:lnTo>
                  <a:lnTo>
                    <a:pt x="213388" y="107075"/>
                  </a:lnTo>
                  <a:lnTo>
                    <a:pt x="214184" y="107594"/>
                  </a:lnTo>
                  <a:lnTo>
                    <a:pt x="215014" y="108043"/>
                  </a:lnTo>
                  <a:lnTo>
                    <a:pt x="215775" y="108458"/>
                  </a:lnTo>
                  <a:lnTo>
                    <a:pt x="216570" y="108873"/>
                  </a:lnTo>
                  <a:lnTo>
                    <a:pt x="217296" y="109219"/>
                  </a:lnTo>
                  <a:lnTo>
                    <a:pt x="218057" y="109565"/>
                  </a:lnTo>
                  <a:lnTo>
                    <a:pt x="218749" y="109876"/>
                  </a:lnTo>
                  <a:lnTo>
                    <a:pt x="219475" y="110118"/>
                  </a:lnTo>
                  <a:lnTo>
                    <a:pt x="220167" y="110360"/>
                  </a:lnTo>
                  <a:lnTo>
                    <a:pt x="220824" y="110568"/>
                  </a:lnTo>
                  <a:lnTo>
                    <a:pt x="221481" y="110775"/>
                  </a:lnTo>
                  <a:lnTo>
                    <a:pt x="222104" y="110914"/>
                  </a:lnTo>
                  <a:lnTo>
                    <a:pt x="222761" y="111052"/>
                  </a:lnTo>
                  <a:lnTo>
                    <a:pt x="223349" y="111156"/>
                  </a:lnTo>
                  <a:lnTo>
                    <a:pt x="223937" y="111225"/>
                  </a:lnTo>
                  <a:lnTo>
                    <a:pt x="224524" y="111294"/>
                  </a:lnTo>
                  <a:lnTo>
                    <a:pt x="225078" y="111329"/>
                  </a:lnTo>
                  <a:lnTo>
                    <a:pt x="226185" y="111363"/>
                  </a:lnTo>
                  <a:lnTo>
                    <a:pt x="227188" y="111294"/>
                  </a:lnTo>
                  <a:lnTo>
                    <a:pt x="228156" y="111156"/>
                  </a:lnTo>
                  <a:lnTo>
                    <a:pt x="229055" y="110948"/>
                  </a:lnTo>
                  <a:lnTo>
                    <a:pt x="229920" y="110706"/>
                  </a:lnTo>
                  <a:lnTo>
                    <a:pt x="230715" y="110430"/>
                  </a:lnTo>
                  <a:lnTo>
                    <a:pt x="231441" y="110084"/>
                  </a:lnTo>
                  <a:lnTo>
                    <a:pt x="232133" y="109703"/>
                  </a:lnTo>
                  <a:lnTo>
                    <a:pt x="232756" y="109323"/>
                  </a:lnTo>
                  <a:lnTo>
                    <a:pt x="233344" y="108908"/>
                  </a:lnTo>
                  <a:lnTo>
                    <a:pt x="233862" y="108493"/>
                  </a:lnTo>
                  <a:lnTo>
                    <a:pt x="234347" y="108078"/>
                  </a:lnTo>
                  <a:lnTo>
                    <a:pt x="234796" y="107663"/>
                  </a:lnTo>
                  <a:lnTo>
                    <a:pt x="235177" y="107248"/>
                  </a:lnTo>
                  <a:lnTo>
                    <a:pt x="235765" y="106522"/>
                  </a:lnTo>
                  <a:lnTo>
                    <a:pt x="236214" y="105899"/>
                  </a:lnTo>
                  <a:lnTo>
                    <a:pt x="236456" y="105519"/>
                  </a:lnTo>
                  <a:lnTo>
                    <a:pt x="236560" y="105346"/>
                  </a:lnTo>
                  <a:lnTo>
                    <a:pt x="1202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96018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956"/>
                                        </p:tgtEl>
                                        <p:attrNameLst>
                                          <p:attrName>style.visibility</p:attrName>
                                        </p:attrNameLst>
                                      </p:cBhvr>
                                      <p:to>
                                        <p:strVal val="visible"/>
                                      </p:to>
                                    </p:set>
                                    <p:animEffect transition="in" filter="fade">
                                      <p:cBhvr>
                                        <p:cTn id="7" dur="1000"/>
                                        <p:tgtEl>
                                          <p:spTgt spid="2956"/>
                                        </p:tgtEl>
                                      </p:cBhvr>
                                    </p:animEffect>
                                  </p:childTnLst>
                                </p:cTn>
                              </p:par>
                              <p:par>
                                <p:cTn id="8" presetID="10" presetClass="entr" presetSubtype="0" fill="hold" nodeType="withEffect">
                                  <p:stCondLst>
                                    <p:cond delay="0"/>
                                  </p:stCondLst>
                                  <p:childTnLst>
                                    <p:set>
                                      <p:cBhvr>
                                        <p:cTn id="9" dur="1" fill="hold">
                                          <p:stCondLst>
                                            <p:cond delay="0"/>
                                          </p:stCondLst>
                                        </p:cTn>
                                        <p:tgtEl>
                                          <p:spTgt spid="2958"/>
                                        </p:tgtEl>
                                        <p:attrNameLst>
                                          <p:attrName>style.visibility</p:attrName>
                                        </p:attrNameLst>
                                      </p:cBhvr>
                                      <p:to>
                                        <p:strVal val="visible"/>
                                      </p:to>
                                    </p:set>
                                    <p:animEffect transition="in" filter="fade">
                                      <p:cBhvr>
                                        <p:cTn id="10" dur="1000"/>
                                        <p:tgtEl>
                                          <p:spTgt spid="2958"/>
                                        </p:tgtEl>
                                      </p:cBhvr>
                                    </p:animEffect>
                                  </p:childTnLst>
                                </p:cTn>
                              </p:par>
                              <p:par>
                                <p:cTn id="11" presetID="10" presetClass="entr" presetSubtype="0" fill="hold" nodeType="withEffect">
                                  <p:stCondLst>
                                    <p:cond delay="0"/>
                                  </p:stCondLst>
                                  <p:childTnLst>
                                    <p:set>
                                      <p:cBhvr>
                                        <p:cTn id="12" dur="1" fill="hold">
                                          <p:stCondLst>
                                            <p:cond delay="0"/>
                                          </p:stCondLst>
                                        </p:cTn>
                                        <p:tgtEl>
                                          <p:spTgt spid="2959"/>
                                        </p:tgtEl>
                                        <p:attrNameLst>
                                          <p:attrName>style.visibility</p:attrName>
                                        </p:attrNameLst>
                                      </p:cBhvr>
                                      <p:to>
                                        <p:strVal val="visible"/>
                                      </p:to>
                                    </p:set>
                                    <p:animEffect transition="in" filter="fade">
                                      <p:cBhvr>
                                        <p:cTn id="13" dur="1000"/>
                                        <p:tgtEl>
                                          <p:spTgt spid="2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92"/>
        <p:cNvGrpSpPr/>
        <p:nvPr/>
      </p:nvGrpSpPr>
      <p:grpSpPr>
        <a:xfrm>
          <a:off x="0" y="0"/>
          <a:ext cx="0" cy="0"/>
          <a:chOff x="0" y="0"/>
          <a:chExt cx="0" cy="0"/>
        </a:xfrm>
      </p:grpSpPr>
      <p:sp>
        <p:nvSpPr>
          <p:cNvPr id="4493" name="Google Shape;4493;p102"/>
          <p:cNvSpPr txBox="1">
            <a:spLocks noGrp="1"/>
          </p:cNvSpPr>
          <p:nvPr>
            <p:ph type="title"/>
          </p:nvPr>
        </p:nvSpPr>
        <p:spPr>
          <a:xfrm>
            <a:off x="4714896" y="2234835"/>
            <a:ext cx="4013700" cy="59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800" dirty="0"/>
              <a:t>Recommendation</a:t>
            </a:r>
            <a:endParaRPr sz="2800" dirty="0"/>
          </a:p>
        </p:txBody>
      </p:sp>
      <p:sp>
        <p:nvSpPr>
          <p:cNvPr id="4494" name="Google Shape;4494;p102"/>
          <p:cNvSpPr txBox="1">
            <a:spLocks noGrp="1"/>
          </p:cNvSpPr>
          <p:nvPr>
            <p:ph type="subTitle" idx="1"/>
          </p:nvPr>
        </p:nvSpPr>
        <p:spPr>
          <a:xfrm>
            <a:off x="4714896" y="3127498"/>
            <a:ext cx="4352904" cy="1375922"/>
          </a:xfrm>
          <a:prstGeom prst="rect">
            <a:avLst/>
          </a:prstGeom>
        </p:spPr>
        <p:txBody>
          <a:bodyPr spcFirstLastPara="1" wrap="square" lIns="91425" tIns="91425" rIns="91425" bIns="91425" anchor="ctr" anchorCtr="0">
            <a:noAutofit/>
          </a:bodyPr>
          <a:lstStyle/>
          <a:p>
            <a:pPr indent="-311150" algn="l">
              <a:buClr>
                <a:schemeClr val="bg1"/>
              </a:buClr>
              <a:buSzPts val="1300"/>
              <a:buFont typeface="Poppins"/>
              <a:buChar char="●"/>
            </a:pPr>
            <a:r>
              <a:rPr lang="en-US" sz="1200" dirty="0">
                <a:solidFill>
                  <a:schemeClr val="bg1"/>
                </a:solidFill>
              </a:rPr>
              <a:t>Bank can develop customers loan products for all ages without concern</a:t>
            </a:r>
          </a:p>
          <a:p>
            <a:pPr marL="146050" indent="0" algn="l">
              <a:buClr>
                <a:schemeClr val="bg1"/>
              </a:buClr>
              <a:buSzPts val="1300"/>
            </a:pPr>
            <a:endParaRPr lang="en-US" sz="1200" dirty="0">
              <a:solidFill>
                <a:schemeClr val="bg1"/>
              </a:solidFill>
            </a:endParaRPr>
          </a:p>
          <a:p>
            <a:pPr lvl="0" indent="-311150" algn="l">
              <a:buClr>
                <a:schemeClr val="bg1"/>
              </a:buClr>
              <a:buSzPts val="1300"/>
              <a:buFont typeface="Poppins"/>
              <a:buChar char="●"/>
            </a:pPr>
            <a:r>
              <a:rPr lang="en-US" sz="1200" dirty="0">
                <a:solidFill>
                  <a:schemeClr val="bg1"/>
                </a:solidFill>
              </a:rPr>
              <a:t>Bank can implement stricter loan terms and conditions for customers that are single, has low years of experience (job), do not own car </a:t>
            </a:r>
            <a:r>
              <a:rPr lang="en-US" sz="1200">
                <a:solidFill>
                  <a:schemeClr val="bg1"/>
                </a:solidFill>
              </a:rPr>
              <a:t>and currently </a:t>
            </a:r>
            <a:r>
              <a:rPr lang="en-US" sz="1200" dirty="0">
                <a:solidFill>
                  <a:schemeClr val="bg1"/>
                </a:solidFill>
              </a:rPr>
              <a:t>taking a house rental to reduce loan risk potential</a:t>
            </a:r>
          </a:p>
        </p:txBody>
      </p:sp>
      <p:sp>
        <p:nvSpPr>
          <p:cNvPr id="4649" name="Google Shape;4649;p102"/>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102">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102">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52" name="Google Shape;4652;p102"/>
          <p:cNvGrpSpPr/>
          <p:nvPr/>
        </p:nvGrpSpPr>
        <p:grpSpPr>
          <a:xfrm>
            <a:off x="4736475" y="4873138"/>
            <a:ext cx="204457" cy="190123"/>
            <a:chOff x="4426425" y="4796938"/>
            <a:chExt cx="204457" cy="190123"/>
          </a:xfrm>
        </p:grpSpPr>
        <p:sp>
          <p:nvSpPr>
            <p:cNvPr id="4653" name="Google Shape;4653;p102"/>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102"/>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5" name="Google Shape;4655;p102"/>
          <p:cNvGrpSpPr/>
          <p:nvPr/>
        </p:nvGrpSpPr>
        <p:grpSpPr>
          <a:xfrm flipH="1">
            <a:off x="4203075" y="4873138"/>
            <a:ext cx="204457" cy="190123"/>
            <a:chOff x="4426425" y="4796938"/>
            <a:chExt cx="204457" cy="190123"/>
          </a:xfrm>
        </p:grpSpPr>
        <p:sp>
          <p:nvSpPr>
            <p:cNvPr id="4656" name="Google Shape;4656;p102"/>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102"/>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4493;p102">
            <a:extLst>
              <a:ext uri="{FF2B5EF4-FFF2-40B4-BE49-F238E27FC236}">
                <a16:creationId xmlns:a16="http://schemas.microsoft.com/office/drawing/2014/main" id="{2B178A15-7F7B-CA50-0E7D-6CBEE70CDC4E}"/>
              </a:ext>
            </a:extLst>
          </p:cNvPr>
          <p:cNvSpPr txBox="1">
            <a:spLocks/>
          </p:cNvSpPr>
          <p:nvPr/>
        </p:nvSpPr>
        <p:spPr>
          <a:xfrm>
            <a:off x="-1451641" y="203040"/>
            <a:ext cx="4013700" cy="597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500"/>
              <a:buFont typeface="Montserrat ExtraBold"/>
              <a:buNone/>
              <a:defRPr sz="36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2800" dirty="0">
                <a:solidFill>
                  <a:srgbClr val="0C2054"/>
                </a:solidFill>
              </a:rPr>
              <a:t>Conclusion</a:t>
            </a:r>
          </a:p>
        </p:txBody>
      </p:sp>
      <p:sp>
        <p:nvSpPr>
          <p:cNvPr id="3" name="Google Shape;4494;p102">
            <a:extLst>
              <a:ext uri="{FF2B5EF4-FFF2-40B4-BE49-F238E27FC236}">
                <a16:creationId xmlns:a16="http://schemas.microsoft.com/office/drawing/2014/main" id="{A58DEF67-70D2-A6FD-88CA-3F46B4877E0D}"/>
              </a:ext>
            </a:extLst>
          </p:cNvPr>
          <p:cNvSpPr txBox="1">
            <a:spLocks/>
          </p:cNvSpPr>
          <p:nvPr/>
        </p:nvSpPr>
        <p:spPr>
          <a:xfrm>
            <a:off x="0" y="1480918"/>
            <a:ext cx="4013700" cy="16465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r" rtl="0">
              <a:lnSpc>
                <a:spcPct val="115000"/>
              </a:lnSpc>
              <a:spcBef>
                <a:spcPts val="0"/>
              </a:spcBef>
              <a:spcAft>
                <a:spcPts val="0"/>
              </a:spcAft>
              <a:buClr>
                <a:schemeClr val="dk2"/>
              </a:buClr>
              <a:buSzPts val="1800"/>
              <a:buFont typeface="Poppins"/>
              <a:buNone/>
              <a:defRPr sz="1800" b="0" i="0" u="none" strike="noStrike" cap="none">
                <a:solidFill>
                  <a:schemeClr val="lt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2pPr>
            <a:lvl3pPr marL="1371600" marR="0" lvl="2" indent="-317500" algn="ctr" rtl="0">
              <a:lnSpc>
                <a:spcPct val="100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3pPr>
            <a:lvl4pPr marL="1828800" marR="0" lvl="3" indent="-317500" algn="ctr" rtl="0">
              <a:lnSpc>
                <a:spcPct val="100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4pPr>
            <a:lvl5pPr marL="2286000" marR="0" lvl="4" indent="-317500" algn="ctr" rtl="0">
              <a:lnSpc>
                <a:spcPct val="100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5pPr>
            <a:lvl6pPr marL="2743200" marR="0" lvl="5" indent="-317500" algn="ctr" rtl="0">
              <a:lnSpc>
                <a:spcPct val="100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6pPr>
            <a:lvl7pPr marL="3200400" marR="0" lvl="6" indent="-317500" algn="ctr" rtl="0">
              <a:lnSpc>
                <a:spcPct val="100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7pPr>
            <a:lvl8pPr marL="3657600" marR="0" lvl="7" indent="-317500" algn="ctr" rtl="0">
              <a:lnSpc>
                <a:spcPct val="100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8pPr>
            <a:lvl9pPr marL="4114800" marR="0" lvl="8" indent="-317500" algn="ctr" rtl="0">
              <a:lnSpc>
                <a:spcPct val="100000"/>
              </a:lnSpc>
              <a:spcBef>
                <a:spcPts val="1600"/>
              </a:spcBef>
              <a:spcAft>
                <a:spcPts val="1600"/>
              </a:spcAft>
              <a:buClr>
                <a:schemeClr val="dk2"/>
              </a:buClr>
              <a:buSzPts val="1400"/>
              <a:buFont typeface="Poppins"/>
              <a:buNone/>
              <a:defRPr sz="1400" b="0" i="0" u="none" strike="noStrike" cap="none">
                <a:solidFill>
                  <a:schemeClr val="dk2"/>
                </a:solidFill>
                <a:latin typeface="Poppins"/>
                <a:ea typeface="Poppins"/>
                <a:cs typeface="Poppins"/>
                <a:sym typeface="Poppins"/>
              </a:defRPr>
            </a:lvl9pPr>
          </a:lstStyle>
          <a:p>
            <a:pPr marL="445770" indent="-171450" algn="l">
              <a:lnSpc>
                <a:spcPct val="116785"/>
              </a:lnSpc>
              <a:buFont typeface="Arial" panose="020B0604020202020204" pitchFamily="34" charset="0"/>
              <a:buChar char="•"/>
            </a:pPr>
            <a:r>
              <a:rPr lang="en-US" sz="1200" dirty="0">
                <a:solidFill>
                  <a:srgbClr val="0C2054"/>
                </a:solidFill>
              </a:rPr>
              <a:t>Factors that affect the risk flag the most are experience (job), rented house ownership, no car ownership and single marital status respectively</a:t>
            </a:r>
          </a:p>
          <a:p>
            <a:pPr marL="445770" indent="-171450" algn="l">
              <a:lnSpc>
                <a:spcPct val="116785"/>
              </a:lnSpc>
              <a:buFont typeface="Arial" panose="020B0604020202020204" pitchFamily="34" charset="0"/>
              <a:buChar char="•"/>
            </a:pPr>
            <a:endParaRPr lang="en-US" sz="1200" dirty="0">
              <a:solidFill>
                <a:srgbClr val="0C2054"/>
              </a:solidFill>
            </a:endParaRPr>
          </a:p>
          <a:p>
            <a:pPr marL="445770" indent="-171450" algn="l">
              <a:lnSpc>
                <a:spcPct val="116785"/>
              </a:lnSpc>
              <a:buFont typeface="Arial" panose="020B0604020202020204" pitchFamily="34" charset="0"/>
              <a:buChar char="•"/>
            </a:pPr>
            <a:r>
              <a:rPr lang="en-US" sz="1200" dirty="0">
                <a:solidFill>
                  <a:srgbClr val="0C2054"/>
                </a:solidFill>
              </a:rPr>
              <a:t>Best model: Random Forest </a:t>
            </a:r>
            <a:r>
              <a:rPr lang="en-US" sz="1200" dirty="0" err="1">
                <a:solidFill>
                  <a:srgbClr val="0C2054"/>
                </a:solidFill>
              </a:rPr>
              <a:t>Undersampling</a:t>
            </a:r>
            <a:r>
              <a:rPr lang="en-US" sz="1200" dirty="0">
                <a:solidFill>
                  <a:srgbClr val="0C2054"/>
                </a:solidFill>
              </a:rPr>
              <a:t> with 84.2% F1-Score and 94% ROC score</a:t>
            </a:r>
          </a:p>
          <a:p>
            <a:pPr marL="445770" indent="-171450" algn="l">
              <a:lnSpc>
                <a:spcPct val="116785"/>
              </a:lnSpc>
              <a:buFont typeface="Arial" panose="020B0604020202020204" pitchFamily="34" charset="0"/>
              <a:buChar char="•"/>
            </a:pPr>
            <a:endParaRPr lang="en-US" sz="1200" dirty="0">
              <a:solidFill>
                <a:srgbClr val="0C2054"/>
              </a:solidFill>
            </a:endParaRPr>
          </a:p>
          <a:p>
            <a:pPr marL="445770" indent="-171450" algn="l">
              <a:lnSpc>
                <a:spcPct val="116785"/>
              </a:lnSpc>
              <a:buFont typeface="Arial" panose="020B0604020202020204" pitchFamily="34" charset="0"/>
              <a:buChar char="•"/>
            </a:pPr>
            <a:r>
              <a:rPr lang="en-US" sz="1200" dirty="0">
                <a:solidFill>
                  <a:srgbClr val="0C2054"/>
                </a:solidFill>
              </a:rPr>
              <a:t>Machine learning model implementation does improve the overall business of the bank by increasing the ROA from -3.5% to 1.25% (with business assumption)</a:t>
            </a:r>
          </a:p>
          <a:p>
            <a:pPr marL="445770" lvl="0" indent="-171450" algn="l">
              <a:lnSpc>
                <a:spcPct val="116785"/>
              </a:lnSpc>
              <a:buFont typeface="Arial" panose="020B0604020202020204" pitchFamily="34" charset="0"/>
              <a:buChar char="•"/>
            </a:pPr>
            <a:endParaRPr lang="en-US" sz="1200" dirty="0">
              <a:solidFill>
                <a:srgbClr val="0C2054"/>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93"/>
                                        </p:tgtEl>
                                        <p:attrNameLst>
                                          <p:attrName>style.visibility</p:attrName>
                                        </p:attrNameLst>
                                      </p:cBhvr>
                                      <p:to>
                                        <p:strVal val="visible"/>
                                      </p:to>
                                    </p:set>
                                    <p:animEffect transition="in" filter="fade">
                                      <p:cBhvr>
                                        <p:cTn id="7" dur="1000"/>
                                        <p:tgtEl>
                                          <p:spTgt spid="4493"/>
                                        </p:tgtEl>
                                      </p:cBhvr>
                                    </p:animEffect>
                                  </p:childTnLst>
                                </p:cTn>
                              </p:par>
                              <p:par>
                                <p:cTn id="8" presetID="10" presetClass="entr" presetSubtype="0" fill="hold" nodeType="withEffect">
                                  <p:stCondLst>
                                    <p:cond delay="0"/>
                                  </p:stCondLst>
                                  <p:childTnLst>
                                    <p:set>
                                      <p:cBhvr>
                                        <p:cTn id="9" dur="1" fill="hold">
                                          <p:stCondLst>
                                            <p:cond delay="0"/>
                                          </p:stCondLst>
                                        </p:cTn>
                                        <p:tgtEl>
                                          <p:spTgt spid="4494"/>
                                        </p:tgtEl>
                                        <p:attrNameLst>
                                          <p:attrName>style.visibility</p:attrName>
                                        </p:attrNameLst>
                                      </p:cBhvr>
                                      <p:to>
                                        <p:strVal val="visible"/>
                                      </p:to>
                                    </p:set>
                                    <p:animEffect transition="in" filter="fade">
                                      <p:cBhvr>
                                        <p:cTn id="10" dur="1000"/>
                                        <p:tgtEl>
                                          <p:spTgt spid="4494"/>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childTnLst>
                                </p:cTn>
                              </p:par>
                              <p:par>
                                <p:cTn id="15" presetID="10"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60"/>
        <p:cNvGrpSpPr/>
        <p:nvPr/>
      </p:nvGrpSpPr>
      <p:grpSpPr>
        <a:xfrm>
          <a:off x="0" y="0"/>
          <a:ext cx="0" cy="0"/>
          <a:chOff x="0" y="0"/>
          <a:chExt cx="0" cy="0"/>
        </a:xfrm>
      </p:grpSpPr>
      <p:sp>
        <p:nvSpPr>
          <p:cNvPr id="5661" name="Google Shape;5661;p111"/>
          <p:cNvSpPr txBox="1">
            <a:spLocks noGrp="1"/>
          </p:cNvSpPr>
          <p:nvPr>
            <p:ph type="ctrTitle"/>
          </p:nvPr>
        </p:nvSpPr>
        <p:spPr>
          <a:xfrm>
            <a:off x="748675" y="669825"/>
            <a:ext cx="4284000" cy="99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Thanks!</a:t>
            </a:r>
            <a:endParaRPr/>
          </a:p>
        </p:txBody>
      </p:sp>
      <p:sp>
        <p:nvSpPr>
          <p:cNvPr id="5662" name="Google Shape;5662;p111"/>
          <p:cNvSpPr txBox="1">
            <a:spLocks noGrp="1"/>
          </p:cNvSpPr>
          <p:nvPr>
            <p:ph type="subTitle" idx="1"/>
          </p:nvPr>
        </p:nvSpPr>
        <p:spPr>
          <a:xfrm>
            <a:off x="748675" y="1704550"/>
            <a:ext cx="4293900" cy="182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1100"/>
              <a:buFont typeface="Arial"/>
              <a:buNone/>
            </a:pPr>
            <a:r>
              <a:rPr lang="en" sz="1700" b="1" dirty="0">
                <a:solidFill>
                  <a:schemeClr val="lt1"/>
                </a:solidFill>
              </a:rPr>
              <a:t>Do you have any questions?</a:t>
            </a:r>
            <a:endParaRPr sz="1700" b="1" dirty="0">
              <a:solidFill>
                <a:schemeClr val="lt1"/>
              </a:solidFill>
            </a:endParaRPr>
          </a:p>
          <a:p>
            <a:pPr marL="0" lvl="0" indent="0" algn="l" rtl="0">
              <a:spcBef>
                <a:spcPts val="0"/>
              </a:spcBef>
              <a:spcAft>
                <a:spcPts val="0"/>
              </a:spcAft>
              <a:buClr>
                <a:schemeClr val="lt1"/>
              </a:buClr>
              <a:buSzPts val="1100"/>
              <a:buFont typeface="Arial"/>
              <a:buNone/>
            </a:pPr>
            <a:endParaRPr sz="1600" dirty="0">
              <a:solidFill>
                <a:schemeClr val="lt1"/>
              </a:solidFill>
            </a:endParaRPr>
          </a:p>
          <a:p>
            <a:pPr marL="0" lvl="0" indent="0" algn="l" rtl="0">
              <a:spcBef>
                <a:spcPts val="0"/>
              </a:spcBef>
              <a:spcAft>
                <a:spcPts val="0"/>
              </a:spcAft>
              <a:buClr>
                <a:schemeClr val="lt1"/>
              </a:buClr>
              <a:buSzPts val="1100"/>
              <a:buFont typeface="Arial"/>
              <a:buNone/>
            </a:pPr>
            <a:r>
              <a:rPr lang="en" sz="1600" dirty="0">
                <a:solidFill>
                  <a:schemeClr val="lt1"/>
                </a:solidFill>
              </a:rPr>
              <a:t>joshuavincentius98@gmail.com </a:t>
            </a:r>
            <a:endParaRPr sz="1600" dirty="0">
              <a:solidFill>
                <a:schemeClr val="lt1"/>
              </a:solidFill>
            </a:endParaRPr>
          </a:p>
          <a:p>
            <a:pPr marL="0" lvl="0" indent="0" algn="l" rtl="0">
              <a:spcBef>
                <a:spcPts val="0"/>
              </a:spcBef>
              <a:spcAft>
                <a:spcPts val="0"/>
              </a:spcAft>
              <a:buClr>
                <a:schemeClr val="lt1"/>
              </a:buClr>
              <a:buSzPts val="1100"/>
              <a:buFont typeface="Arial"/>
              <a:buNone/>
            </a:pPr>
            <a:r>
              <a:rPr lang="en" sz="1600" dirty="0">
                <a:solidFill>
                  <a:schemeClr val="lt1"/>
                </a:solidFill>
              </a:rPr>
              <a:t>+62  81 1604 3817 </a:t>
            </a:r>
            <a:endParaRPr sz="1600" dirty="0">
              <a:solidFill>
                <a:schemeClr val="lt1"/>
              </a:solidFill>
            </a:endParaRPr>
          </a:p>
        </p:txBody>
      </p:sp>
      <p:grpSp>
        <p:nvGrpSpPr>
          <p:cNvPr id="5664" name="Google Shape;5664;p111"/>
          <p:cNvGrpSpPr/>
          <p:nvPr/>
        </p:nvGrpSpPr>
        <p:grpSpPr>
          <a:xfrm>
            <a:off x="5032675" y="1881795"/>
            <a:ext cx="3594542" cy="2703111"/>
            <a:chOff x="5032675" y="1881795"/>
            <a:chExt cx="3594542" cy="2703111"/>
          </a:xfrm>
        </p:grpSpPr>
        <p:sp>
          <p:nvSpPr>
            <p:cNvPr id="5665" name="Google Shape;5665;p111"/>
            <p:cNvSpPr/>
            <p:nvPr/>
          </p:nvSpPr>
          <p:spPr>
            <a:xfrm>
              <a:off x="5032675" y="4373498"/>
              <a:ext cx="3594542" cy="21140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6" name="Google Shape;5666;p111"/>
            <p:cNvSpPr/>
            <p:nvPr/>
          </p:nvSpPr>
          <p:spPr>
            <a:xfrm>
              <a:off x="6781001" y="2326107"/>
              <a:ext cx="424123" cy="416836"/>
            </a:xfrm>
            <a:custGeom>
              <a:avLst/>
              <a:gdLst/>
              <a:ahLst/>
              <a:cxnLst/>
              <a:rect l="l" t="t" r="r" b="b"/>
              <a:pathLst>
                <a:path w="19081" h="18615" extrusionOk="0">
                  <a:moveTo>
                    <a:pt x="14844" y="1"/>
                  </a:moveTo>
                  <a:cubicBezTo>
                    <a:pt x="14744" y="401"/>
                    <a:pt x="14644" y="935"/>
                    <a:pt x="14511" y="1402"/>
                  </a:cubicBezTo>
                  <a:cubicBezTo>
                    <a:pt x="14377" y="1902"/>
                    <a:pt x="14244" y="2369"/>
                    <a:pt x="14111" y="2869"/>
                  </a:cubicBezTo>
                  <a:cubicBezTo>
                    <a:pt x="13810" y="3837"/>
                    <a:pt x="13510" y="4771"/>
                    <a:pt x="13143" y="5705"/>
                  </a:cubicBezTo>
                  <a:cubicBezTo>
                    <a:pt x="12409" y="7506"/>
                    <a:pt x="11509" y="9274"/>
                    <a:pt x="10375" y="10508"/>
                  </a:cubicBezTo>
                  <a:cubicBezTo>
                    <a:pt x="10108" y="10808"/>
                    <a:pt x="9808" y="11075"/>
                    <a:pt x="9474" y="11309"/>
                  </a:cubicBezTo>
                  <a:cubicBezTo>
                    <a:pt x="9407" y="11342"/>
                    <a:pt x="9341" y="11409"/>
                    <a:pt x="9240" y="11476"/>
                  </a:cubicBezTo>
                  <a:lnTo>
                    <a:pt x="8940" y="11642"/>
                  </a:lnTo>
                  <a:cubicBezTo>
                    <a:pt x="8707" y="11776"/>
                    <a:pt x="8507" y="11909"/>
                    <a:pt x="8273" y="12043"/>
                  </a:cubicBezTo>
                  <a:cubicBezTo>
                    <a:pt x="7406" y="12576"/>
                    <a:pt x="6505" y="13077"/>
                    <a:pt x="5571" y="13577"/>
                  </a:cubicBezTo>
                  <a:cubicBezTo>
                    <a:pt x="3737" y="14578"/>
                    <a:pt x="1835" y="15579"/>
                    <a:pt x="1" y="16613"/>
                  </a:cubicBezTo>
                  <a:lnTo>
                    <a:pt x="768" y="18614"/>
                  </a:lnTo>
                  <a:cubicBezTo>
                    <a:pt x="2869" y="18080"/>
                    <a:pt x="4937" y="17413"/>
                    <a:pt x="6972" y="16646"/>
                  </a:cubicBezTo>
                  <a:cubicBezTo>
                    <a:pt x="8006" y="16279"/>
                    <a:pt x="9007" y="15879"/>
                    <a:pt x="10041" y="15412"/>
                  </a:cubicBezTo>
                  <a:cubicBezTo>
                    <a:pt x="10308" y="15312"/>
                    <a:pt x="10541" y="15178"/>
                    <a:pt x="10808" y="15045"/>
                  </a:cubicBezTo>
                  <a:lnTo>
                    <a:pt x="11175" y="14845"/>
                  </a:lnTo>
                  <a:cubicBezTo>
                    <a:pt x="11309" y="14778"/>
                    <a:pt x="11475" y="14678"/>
                    <a:pt x="11642" y="14611"/>
                  </a:cubicBezTo>
                  <a:cubicBezTo>
                    <a:pt x="12209" y="14244"/>
                    <a:pt x="12743" y="13844"/>
                    <a:pt x="13210" y="13377"/>
                  </a:cubicBezTo>
                  <a:cubicBezTo>
                    <a:pt x="15078" y="11542"/>
                    <a:pt x="16212" y="9441"/>
                    <a:pt x="17113" y="7339"/>
                  </a:cubicBezTo>
                  <a:cubicBezTo>
                    <a:pt x="17580" y="6272"/>
                    <a:pt x="17947" y="5204"/>
                    <a:pt x="18280" y="4104"/>
                  </a:cubicBezTo>
                  <a:cubicBezTo>
                    <a:pt x="18414" y="3570"/>
                    <a:pt x="18580" y="3036"/>
                    <a:pt x="18714" y="2469"/>
                  </a:cubicBezTo>
                  <a:cubicBezTo>
                    <a:pt x="18847" y="1902"/>
                    <a:pt x="18981" y="1368"/>
                    <a:pt x="19081" y="768"/>
                  </a:cubicBezTo>
                  <a:lnTo>
                    <a:pt x="14844" y="1"/>
                  </a:lnTo>
                  <a:close/>
                </a:path>
              </a:pathLst>
            </a:custGeom>
            <a:solidFill>
              <a:srgbClr val="CE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7" name="Google Shape;5667;p111"/>
            <p:cNvSpPr/>
            <p:nvPr/>
          </p:nvSpPr>
          <p:spPr>
            <a:xfrm>
              <a:off x="7011590" y="2283427"/>
              <a:ext cx="224342" cy="262306"/>
            </a:xfrm>
            <a:custGeom>
              <a:avLst/>
              <a:gdLst/>
              <a:ahLst/>
              <a:cxnLst/>
              <a:rect l="l" t="t" r="r" b="b"/>
              <a:pathLst>
                <a:path w="10093" h="11714" extrusionOk="0">
                  <a:moveTo>
                    <a:pt x="7986" y="0"/>
                  </a:moveTo>
                  <a:cubicBezTo>
                    <a:pt x="6865" y="0"/>
                    <a:pt x="5394" y="636"/>
                    <a:pt x="3837" y="2007"/>
                  </a:cubicBezTo>
                  <a:cubicBezTo>
                    <a:pt x="2402" y="3241"/>
                    <a:pt x="1668" y="5343"/>
                    <a:pt x="935" y="6610"/>
                  </a:cubicBezTo>
                  <a:cubicBezTo>
                    <a:pt x="701" y="7044"/>
                    <a:pt x="501" y="7411"/>
                    <a:pt x="334" y="7711"/>
                  </a:cubicBezTo>
                  <a:cubicBezTo>
                    <a:pt x="134" y="8111"/>
                    <a:pt x="1" y="8378"/>
                    <a:pt x="1" y="8378"/>
                  </a:cubicBezTo>
                  <a:lnTo>
                    <a:pt x="4504" y="11714"/>
                  </a:lnTo>
                  <a:cubicBezTo>
                    <a:pt x="4504" y="11714"/>
                    <a:pt x="4671" y="11547"/>
                    <a:pt x="4971" y="11213"/>
                  </a:cubicBezTo>
                  <a:cubicBezTo>
                    <a:pt x="5171" y="10980"/>
                    <a:pt x="5438" y="10646"/>
                    <a:pt x="5738" y="10279"/>
                  </a:cubicBezTo>
                  <a:cubicBezTo>
                    <a:pt x="7506" y="8145"/>
                    <a:pt x="10041" y="4242"/>
                    <a:pt x="10074" y="2340"/>
                  </a:cubicBezTo>
                  <a:cubicBezTo>
                    <a:pt x="10092" y="829"/>
                    <a:pt x="9266" y="0"/>
                    <a:pt x="79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8" name="Google Shape;5668;p111"/>
            <p:cNvSpPr/>
            <p:nvPr/>
          </p:nvSpPr>
          <p:spPr>
            <a:xfrm>
              <a:off x="6715764" y="2671198"/>
              <a:ext cx="94178" cy="84263"/>
            </a:xfrm>
            <a:custGeom>
              <a:avLst/>
              <a:gdLst/>
              <a:ahLst/>
              <a:cxnLst/>
              <a:rect l="l" t="t" r="r" b="b"/>
              <a:pathLst>
                <a:path w="4237" h="3763" extrusionOk="0">
                  <a:moveTo>
                    <a:pt x="0" y="1"/>
                  </a:moveTo>
                  <a:lnTo>
                    <a:pt x="267" y="3703"/>
                  </a:lnTo>
                  <a:cubicBezTo>
                    <a:pt x="267" y="3703"/>
                    <a:pt x="849" y="3762"/>
                    <a:pt x="1568" y="3762"/>
                  </a:cubicBezTo>
                  <a:cubicBezTo>
                    <a:pt x="2647" y="3762"/>
                    <a:pt x="4036" y="3630"/>
                    <a:pt x="4236" y="2970"/>
                  </a:cubicBezTo>
                  <a:lnTo>
                    <a:pt x="3736" y="1001"/>
                  </a:lnTo>
                  <a:lnTo>
                    <a:pt x="0" y="1"/>
                  </a:lnTo>
                  <a:close/>
                </a:path>
              </a:pathLst>
            </a:custGeom>
            <a:solidFill>
              <a:srgbClr val="CE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9" name="Google Shape;5669;p111"/>
            <p:cNvSpPr/>
            <p:nvPr/>
          </p:nvSpPr>
          <p:spPr>
            <a:xfrm>
              <a:off x="6651993" y="2671198"/>
              <a:ext cx="69705" cy="99378"/>
            </a:xfrm>
            <a:custGeom>
              <a:avLst/>
              <a:gdLst/>
              <a:ahLst/>
              <a:cxnLst/>
              <a:rect l="l" t="t" r="r" b="b"/>
              <a:pathLst>
                <a:path w="3136" h="4438" extrusionOk="0">
                  <a:moveTo>
                    <a:pt x="2869" y="1"/>
                  </a:moveTo>
                  <a:lnTo>
                    <a:pt x="0" y="1902"/>
                  </a:lnTo>
                  <a:lnTo>
                    <a:pt x="868" y="4437"/>
                  </a:lnTo>
                  <a:lnTo>
                    <a:pt x="3136" y="3703"/>
                  </a:lnTo>
                  <a:lnTo>
                    <a:pt x="2869" y="1"/>
                  </a:lnTo>
                  <a:close/>
                </a:path>
              </a:pathLst>
            </a:custGeom>
            <a:solidFill>
              <a:srgbClr val="CE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0" name="Google Shape;5670;p111"/>
            <p:cNvSpPr/>
            <p:nvPr/>
          </p:nvSpPr>
          <p:spPr>
            <a:xfrm>
              <a:off x="7077583" y="2268603"/>
              <a:ext cx="436726" cy="571434"/>
            </a:xfrm>
            <a:custGeom>
              <a:avLst/>
              <a:gdLst/>
              <a:ahLst/>
              <a:cxnLst/>
              <a:rect l="l" t="t" r="r" b="b"/>
              <a:pathLst>
                <a:path w="19648" h="25519" extrusionOk="0">
                  <a:moveTo>
                    <a:pt x="11325" y="0"/>
                  </a:moveTo>
                  <a:cubicBezTo>
                    <a:pt x="10241" y="0"/>
                    <a:pt x="9157" y="34"/>
                    <a:pt x="8073" y="100"/>
                  </a:cubicBezTo>
                  <a:cubicBezTo>
                    <a:pt x="7072" y="200"/>
                    <a:pt x="6105" y="367"/>
                    <a:pt x="5338" y="501"/>
                  </a:cubicBezTo>
                  <a:cubicBezTo>
                    <a:pt x="4337" y="701"/>
                    <a:pt x="3770" y="901"/>
                    <a:pt x="3770" y="901"/>
                  </a:cubicBezTo>
                  <a:cubicBezTo>
                    <a:pt x="3770" y="901"/>
                    <a:pt x="0" y="9507"/>
                    <a:pt x="2636" y="25518"/>
                  </a:cubicBezTo>
                  <a:lnTo>
                    <a:pt x="17913" y="25518"/>
                  </a:lnTo>
                  <a:cubicBezTo>
                    <a:pt x="18013" y="24184"/>
                    <a:pt x="17680" y="19748"/>
                    <a:pt x="17913" y="14110"/>
                  </a:cubicBezTo>
                  <a:cubicBezTo>
                    <a:pt x="18080" y="9907"/>
                    <a:pt x="18580" y="5771"/>
                    <a:pt x="19448" y="1668"/>
                  </a:cubicBezTo>
                  <a:lnTo>
                    <a:pt x="19648" y="734"/>
                  </a:lnTo>
                  <a:cubicBezTo>
                    <a:pt x="19648" y="734"/>
                    <a:pt x="18881" y="601"/>
                    <a:pt x="17780" y="434"/>
                  </a:cubicBezTo>
                  <a:cubicBezTo>
                    <a:pt x="16846" y="300"/>
                    <a:pt x="15678" y="167"/>
                    <a:pt x="14577" y="100"/>
                  </a:cubicBezTo>
                  <a:cubicBezTo>
                    <a:pt x="13493" y="34"/>
                    <a:pt x="12409" y="0"/>
                    <a:pt x="113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1" name="Google Shape;5671;p111"/>
            <p:cNvSpPr/>
            <p:nvPr/>
          </p:nvSpPr>
          <p:spPr>
            <a:xfrm>
              <a:off x="7214749" y="2124441"/>
              <a:ext cx="192046" cy="209168"/>
            </a:xfrm>
            <a:custGeom>
              <a:avLst/>
              <a:gdLst/>
              <a:ahLst/>
              <a:cxnLst/>
              <a:rect l="l" t="t" r="r" b="b"/>
              <a:pathLst>
                <a:path w="8640" h="9341" extrusionOk="0">
                  <a:moveTo>
                    <a:pt x="8273" y="0"/>
                  </a:moveTo>
                  <a:lnTo>
                    <a:pt x="6505" y="1435"/>
                  </a:lnTo>
                  <a:lnTo>
                    <a:pt x="4170" y="3403"/>
                  </a:lnTo>
                  <a:cubicBezTo>
                    <a:pt x="4237" y="3703"/>
                    <a:pt x="4270" y="4037"/>
                    <a:pt x="4304" y="4337"/>
                  </a:cubicBezTo>
                  <a:cubicBezTo>
                    <a:pt x="4437" y="5638"/>
                    <a:pt x="4103" y="6071"/>
                    <a:pt x="2235" y="6505"/>
                  </a:cubicBezTo>
                  <a:cubicBezTo>
                    <a:pt x="2235" y="6505"/>
                    <a:pt x="0" y="8006"/>
                    <a:pt x="3303" y="8273"/>
                  </a:cubicBezTo>
                  <a:cubicBezTo>
                    <a:pt x="3336" y="8640"/>
                    <a:pt x="3370" y="8973"/>
                    <a:pt x="3470" y="9340"/>
                  </a:cubicBezTo>
                  <a:cubicBezTo>
                    <a:pt x="3770" y="8940"/>
                    <a:pt x="4137" y="8573"/>
                    <a:pt x="4537" y="8306"/>
                  </a:cubicBezTo>
                  <a:cubicBezTo>
                    <a:pt x="8173" y="8240"/>
                    <a:pt x="8640" y="6572"/>
                    <a:pt x="8640" y="6572"/>
                  </a:cubicBezTo>
                  <a:cubicBezTo>
                    <a:pt x="7239" y="5171"/>
                    <a:pt x="7773" y="2102"/>
                    <a:pt x="8273" y="0"/>
                  </a:cubicBezTo>
                  <a:close/>
                </a:path>
              </a:pathLst>
            </a:custGeom>
            <a:solidFill>
              <a:srgbClr val="CE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2" name="Google Shape;5672;p111"/>
            <p:cNvSpPr/>
            <p:nvPr/>
          </p:nvSpPr>
          <p:spPr>
            <a:xfrm>
              <a:off x="7307438" y="2156551"/>
              <a:ext cx="52657" cy="65005"/>
            </a:xfrm>
            <a:custGeom>
              <a:avLst/>
              <a:gdLst/>
              <a:ahLst/>
              <a:cxnLst/>
              <a:rect l="l" t="t" r="r" b="b"/>
              <a:pathLst>
                <a:path w="2369" h="2903" extrusionOk="0">
                  <a:moveTo>
                    <a:pt x="2368" y="1"/>
                  </a:moveTo>
                  <a:lnTo>
                    <a:pt x="0" y="1969"/>
                  </a:lnTo>
                  <a:cubicBezTo>
                    <a:pt x="67" y="2269"/>
                    <a:pt x="100" y="2603"/>
                    <a:pt x="134" y="2903"/>
                  </a:cubicBezTo>
                  <a:cubicBezTo>
                    <a:pt x="1034" y="2736"/>
                    <a:pt x="2202" y="1802"/>
                    <a:pt x="2335" y="901"/>
                  </a:cubicBezTo>
                  <a:cubicBezTo>
                    <a:pt x="2368" y="601"/>
                    <a:pt x="2368" y="301"/>
                    <a:pt x="23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3" name="Google Shape;5673;p111"/>
            <p:cNvSpPr/>
            <p:nvPr/>
          </p:nvSpPr>
          <p:spPr>
            <a:xfrm>
              <a:off x="7082029" y="4259230"/>
              <a:ext cx="84553" cy="162099"/>
            </a:xfrm>
            <a:custGeom>
              <a:avLst/>
              <a:gdLst/>
              <a:ahLst/>
              <a:cxnLst/>
              <a:rect l="l" t="t" r="r" b="b"/>
              <a:pathLst>
                <a:path w="3804" h="7239" extrusionOk="0">
                  <a:moveTo>
                    <a:pt x="3203" y="0"/>
                  </a:moveTo>
                  <a:lnTo>
                    <a:pt x="1" y="334"/>
                  </a:lnTo>
                  <a:lnTo>
                    <a:pt x="434" y="5371"/>
                  </a:lnTo>
                  <a:lnTo>
                    <a:pt x="601" y="7239"/>
                  </a:lnTo>
                  <a:lnTo>
                    <a:pt x="3803" y="6905"/>
                  </a:lnTo>
                  <a:lnTo>
                    <a:pt x="3703" y="5571"/>
                  </a:lnTo>
                  <a:lnTo>
                    <a:pt x="3203" y="0"/>
                  </a:lnTo>
                  <a:close/>
                </a:path>
              </a:pathLst>
            </a:custGeom>
            <a:solidFill>
              <a:srgbClr val="9F5B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4" name="Google Shape;5674;p111"/>
            <p:cNvSpPr/>
            <p:nvPr/>
          </p:nvSpPr>
          <p:spPr>
            <a:xfrm>
              <a:off x="7447560" y="4245033"/>
              <a:ext cx="74907" cy="159860"/>
            </a:xfrm>
            <a:custGeom>
              <a:avLst/>
              <a:gdLst/>
              <a:ahLst/>
              <a:cxnLst/>
              <a:rect l="l" t="t" r="r" b="b"/>
              <a:pathLst>
                <a:path w="3370" h="7139" extrusionOk="0">
                  <a:moveTo>
                    <a:pt x="1" y="0"/>
                  </a:moveTo>
                  <a:lnTo>
                    <a:pt x="67" y="1735"/>
                  </a:lnTo>
                  <a:lnTo>
                    <a:pt x="67" y="1835"/>
                  </a:lnTo>
                  <a:lnTo>
                    <a:pt x="234" y="6338"/>
                  </a:lnTo>
                  <a:lnTo>
                    <a:pt x="234" y="6438"/>
                  </a:lnTo>
                  <a:lnTo>
                    <a:pt x="267" y="7139"/>
                  </a:lnTo>
                  <a:lnTo>
                    <a:pt x="3370" y="7139"/>
                  </a:lnTo>
                  <a:lnTo>
                    <a:pt x="3103" y="0"/>
                  </a:lnTo>
                  <a:close/>
                </a:path>
              </a:pathLst>
            </a:custGeom>
            <a:solidFill>
              <a:srgbClr val="9F5B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5" name="Google Shape;5675;p111"/>
            <p:cNvSpPr/>
            <p:nvPr/>
          </p:nvSpPr>
          <p:spPr>
            <a:xfrm>
              <a:off x="7082029" y="4259230"/>
              <a:ext cx="82331" cy="124749"/>
            </a:xfrm>
            <a:custGeom>
              <a:avLst/>
              <a:gdLst/>
              <a:ahLst/>
              <a:cxnLst/>
              <a:rect l="l" t="t" r="r" b="b"/>
              <a:pathLst>
                <a:path w="3704" h="5571" extrusionOk="0">
                  <a:moveTo>
                    <a:pt x="3203" y="0"/>
                  </a:moveTo>
                  <a:lnTo>
                    <a:pt x="1" y="334"/>
                  </a:lnTo>
                  <a:lnTo>
                    <a:pt x="434" y="5371"/>
                  </a:lnTo>
                  <a:lnTo>
                    <a:pt x="3703" y="5571"/>
                  </a:lnTo>
                  <a:lnTo>
                    <a:pt x="320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6" name="Google Shape;5676;p111"/>
            <p:cNvSpPr/>
            <p:nvPr/>
          </p:nvSpPr>
          <p:spPr>
            <a:xfrm>
              <a:off x="7449049" y="4289840"/>
              <a:ext cx="72684" cy="106096"/>
            </a:xfrm>
            <a:custGeom>
              <a:avLst/>
              <a:gdLst/>
              <a:ahLst/>
              <a:cxnLst/>
              <a:rect l="l" t="t" r="r" b="b"/>
              <a:pathLst>
                <a:path w="3270" h="4738" extrusionOk="0">
                  <a:moveTo>
                    <a:pt x="0" y="1"/>
                  </a:moveTo>
                  <a:lnTo>
                    <a:pt x="167" y="4337"/>
                  </a:lnTo>
                  <a:lnTo>
                    <a:pt x="3269" y="4738"/>
                  </a:lnTo>
                  <a:lnTo>
                    <a:pt x="3269" y="4604"/>
                  </a:lnTo>
                  <a:lnTo>
                    <a:pt x="3103" y="234"/>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7" name="Google Shape;5677;p111"/>
            <p:cNvSpPr/>
            <p:nvPr/>
          </p:nvSpPr>
          <p:spPr>
            <a:xfrm>
              <a:off x="7309660" y="4400392"/>
              <a:ext cx="238012" cy="79202"/>
            </a:xfrm>
            <a:custGeom>
              <a:avLst/>
              <a:gdLst/>
              <a:ahLst/>
              <a:cxnLst/>
              <a:rect l="l" t="t" r="r" b="b"/>
              <a:pathLst>
                <a:path w="10708" h="3537" extrusionOk="0">
                  <a:moveTo>
                    <a:pt x="6038" y="1"/>
                  </a:moveTo>
                  <a:cubicBezTo>
                    <a:pt x="5838" y="1"/>
                    <a:pt x="5638" y="67"/>
                    <a:pt x="5504" y="201"/>
                  </a:cubicBezTo>
                  <a:cubicBezTo>
                    <a:pt x="4737" y="868"/>
                    <a:pt x="2936" y="1602"/>
                    <a:pt x="534" y="2136"/>
                  </a:cubicBezTo>
                  <a:cubicBezTo>
                    <a:pt x="0" y="2236"/>
                    <a:pt x="167" y="3537"/>
                    <a:pt x="1468" y="3537"/>
                  </a:cubicBezTo>
                  <a:cubicBezTo>
                    <a:pt x="2769" y="3537"/>
                    <a:pt x="5638" y="3437"/>
                    <a:pt x="6572" y="3437"/>
                  </a:cubicBezTo>
                  <a:cubicBezTo>
                    <a:pt x="8106" y="3437"/>
                    <a:pt x="9007" y="3503"/>
                    <a:pt x="10207" y="3537"/>
                  </a:cubicBezTo>
                  <a:lnTo>
                    <a:pt x="10308" y="3537"/>
                  </a:lnTo>
                  <a:cubicBezTo>
                    <a:pt x="10574" y="3470"/>
                    <a:pt x="10708" y="3236"/>
                    <a:pt x="10674" y="3003"/>
                  </a:cubicBezTo>
                  <a:lnTo>
                    <a:pt x="10041" y="234"/>
                  </a:lnTo>
                  <a:cubicBezTo>
                    <a:pt x="10041" y="101"/>
                    <a:pt x="9907" y="1"/>
                    <a:pt x="97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8" name="Google Shape;5678;p111"/>
            <p:cNvSpPr/>
            <p:nvPr/>
          </p:nvSpPr>
          <p:spPr>
            <a:xfrm>
              <a:off x="6953754" y="4398153"/>
              <a:ext cx="238768" cy="79202"/>
            </a:xfrm>
            <a:custGeom>
              <a:avLst/>
              <a:gdLst/>
              <a:ahLst/>
              <a:cxnLst/>
              <a:rect l="l" t="t" r="r" b="b"/>
              <a:pathLst>
                <a:path w="10742" h="3537" extrusionOk="0">
                  <a:moveTo>
                    <a:pt x="6038" y="1"/>
                  </a:moveTo>
                  <a:cubicBezTo>
                    <a:pt x="5838" y="1"/>
                    <a:pt x="5638" y="67"/>
                    <a:pt x="5505" y="201"/>
                  </a:cubicBezTo>
                  <a:cubicBezTo>
                    <a:pt x="4737" y="868"/>
                    <a:pt x="2936" y="1602"/>
                    <a:pt x="534" y="2136"/>
                  </a:cubicBezTo>
                  <a:cubicBezTo>
                    <a:pt x="1" y="2236"/>
                    <a:pt x="168" y="3537"/>
                    <a:pt x="1468" y="3537"/>
                  </a:cubicBezTo>
                  <a:cubicBezTo>
                    <a:pt x="2769" y="3537"/>
                    <a:pt x="5638" y="3436"/>
                    <a:pt x="6572" y="3436"/>
                  </a:cubicBezTo>
                  <a:cubicBezTo>
                    <a:pt x="8107" y="3436"/>
                    <a:pt x="9007" y="3537"/>
                    <a:pt x="10241" y="3537"/>
                  </a:cubicBezTo>
                  <a:lnTo>
                    <a:pt x="10341" y="3537"/>
                  </a:lnTo>
                  <a:cubicBezTo>
                    <a:pt x="10575" y="3470"/>
                    <a:pt x="10742" y="3236"/>
                    <a:pt x="10675" y="3003"/>
                  </a:cubicBezTo>
                  <a:lnTo>
                    <a:pt x="10075" y="234"/>
                  </a:lnTo>
                  <a:cubicBezTo>
                    <a:pt x="10041" y="101"/>
                    <a:pt x="9941" y="1"/>
                    <a:pt x="98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9" name="Google Shape;5679;p111"/>
            <p:cNvSpPr/>
            <p:nvPr/>
          </p:nvSpPr>
          <p:spPr>
            <a:xfrm>
              <a:off x="6997497" y="2840015"/>
              <a:ext cx="533860" cy="1537984"/>
            </a:xfrm>
            <a:custGeom>
              <a:avLst/>
              <a:gdLst/>
              <a:ahLst/>
              <a:cxnLst/>
              <a:rect l="l" t="t" r="r" b="b"/>
              <a:pathLst>
                <a:path w="24018" h="68683" extrusionOk="0">
                  <a:moveTo>
                    <a:pt x="6239" y="0"/>
                  </a:moveTo>
                  <a:cubicBezTo>
                    <a:pt x="4671" y="8306"/>
                    <a:pt x="1" y="41397"/>
                    <a:pt x="3503" y="68283"/>
                  </a:cubicBezTo>
                  <a:lnTo>
                    <a:pt x="8073" y="68283"/>
                  </a:lnTo>
                  <a:cubicBezTo>
                    <a:pt x="8073" y="68283"/>
                    <a:pt x="7840" y="49302"/>
                    <a:pt x="10108" y="32524"/>
                  </a:cubicBezTo>
                  <a:cubicBezTo>
                    <a:pt x="10742" y="27820"/>
                    <a:pt x="11542" y="23684"/>
                    <a:pt x="12610" y="20782"/>
                  </a:cubicBezTo>
                  <a:cubicBezTo>
                    <a:pt x="12977" y="25185"/>
                    <a:pt x="13377" y="29722"/>
                    <a:pt x="13744" y="33524"/>
                  </a:cubicBezTo>
                  <a:cubicBezTo>
                    <a:pt x="13977" y="35860"/>
                    <a:pt x="14244" y="37861"/>
                    <a:pt x="14444" y="39395"/>
                  </a:cubicBezTo>
                  <a:cubicBezTo>
                    <a:pt x="15879" y="49302"/>
                    <a:pt x="19515" y="68683"/>
                    <a:pt x="19515" y="68683"/>
                  </a:cubicBezTo>
                  <a:lnTo>
                    <a:pt x="24018" y="68683"/>
                  </a:lnTo>
                  <a:cubicBezTo>
                    <a:pt x="24018" y="68683"/>
                    <a:pt x="23484" y="50303"/>
                    <a:pt x="22951" y="40596"/>
                  </a:cubicBezTo>
                  <a:cubicBezTo>
                    <a:pt x="22350" y="30022"/>
                    <a:pt x="21516" y="2002"/>
                    <a:pt x="214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0" name="Google Shape;5680;p111"/>
            <p:cNvSpPr/>
            <p:nvPr/>
          </p:nvSpPr>
          <p:spPr>
            <a:xfrm>
              <a:off x="7064224" y="4340649"/>
              <a:ext cx="124585" cy="28394"/>
            </a:xfrm>
            <a:custGeom>
              <a:avLst/>
              <a:gdLst/>
              <a:ahLst/>
              <a:cxnLst/>
              <a:rect l="l" t="t" r="r" b="b"/>
              <a:pathLst>
                <a:path w="5605" h="1268" extrusionOk="0">
                  <a:moveTo>
                    <a:pt x="1" y="0"/>
                  </a:moveTo>
                  <a:lnTo>
                    <a:pt x="201" y="1268"/>
                  </a:lnTo>
                  <a:lnTo>
                    <a:pt x="5605" y="1268"/>
                  </a:lnTo>
                  <a:lnTo>
                    <a:pt x="5605" y="100"/>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1" name="Google Shape;5681;p111"/>
            <p:cNvSpPr/>
            <p:nvPr/>
          </p:nvSpPr>
          <p:spPr>
            <a:xfrm>
              <a:off x="7419397" y="4351845"/>
              <a:ext cx="118650" cy="26154"/>
            </a:xfrm>
            <a:custGeom>
              <a:avLst/>
              <a:gdLst/>
              <a:ahLst/>
              <a:cxnLst/>
              <a:rect l="l" t="t" r="r" b="b"/>
              <a:pathLst>
                <a:path w="5338" h="1168" extrusionOk="0">
                  <a:moveTo>
                    <a:pt x="0" y="0"/>
                  </a:moveTo>
                  <a:lnTo>
                    <a:pt x="534" y="1168"/>
                  </a:lnTo>
                  <a:lnTo>
                    <a:pt x="5037" y="1168"/>
                  </a:lnTo>
                  <a:lnTo>
                    <a:pt x="53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2" name="Google Shape;5682;p111"/>
            <p:cNvSpPr/>
            <p:nvPr/>
          </p:nvSpPr>
          <p:spPr>
            <a:xfrm>
              <a:off x="7202146" y="1881795"/>
              <a:ext cx="289180" cy="252363"/>
            </a:xfrm>
            <a:custGeom>
              <a:avLst/>
              <a:gdLst/>
              <a:ahLst/>
              <a:cxnLst/>
              <a:rect l="l" t="t" r="r" b="b"/>
              <a:pathLst>
                <a:path w="13010" h="11270" extrusionOk="0">
                  <a:moveTo>
                    <a:pt x="7097" y="0"/>
                  </a:moveTo>
                  <a:cubicBezTo>
                    <a:pt x="6910" y="0"/>
                    <a:pt x="6681" y="63"/>
                    <a:pt x="6405" y="195"/>
                  </a:cubicBezTo>
                  <a:cubicBezTo>
                    <a:pt x="5778" y="509"/>
                    <a:pt x="5580" y="1396"/>
                    <a:pt x="5316" y="1396"/>
                  </a:cubicBezTo>
                  <a:cubicBezTo>
                    <a:pt x="5243" y="1396"/>
                    <a:pt x="5165" y="1329"/>
                    <a:pt x="5071" y="1163"/>
                  </a:cubicBezTo>
                  <a:cubicBezTo>
                    <a:pt x="4773" y="591"/>
                    <a:pt x="4197" y="168"/>
                    <a:pt x="3744" y="168"/>
                  </a:cubicBezTo>
                  <a:cubicBezTo>
                    <a:pt x="3588" y="168"/>
                    <a:pt x="3447" y="218"/>
                    <a:pt x="3336" y="329"/>
                  </a:cubicBezTo>
                  <a:cubicBezTo>
                    <a:pt x="2915" y="718"/>
                    <a:pt x="3155" y="1264"/>
                    <a:pt x="2526" y="1264"/>
                  </a:cubicBezTo>
                  <a:cubicBezTo>
                    <a:pt x="2508" y="1264"/>
                    <a:pt x="2489" y="1264"/>
                    <a:pt x="2469" y="1263"/>
                  </a:cubicBezTo>
                  <a:cubicBezTo>
                    <a:pt x="2460" y="1262"/>
                    <a:pt x="2451" y="1262"/>
                    <a:pt x="2442" y="1262"/>
                  </a:cubicBezTo>
                  <a:cubicBezTo>
                    <a:pt x="1776" y="1262"/>
                    <a:pt x="839" y="2466"/>
                    <a:pt x="1168" y="2664"/>
                  </a:cubicBezTo>
                  <a:cubicBezTo>
                    <a:pt x="1501" y="2864"/>
                    <a:pt x="1468" y="3197"/>
                    <a:pt x="1001" y="3598"/>
                  </a:cubicBezTo>
                  <a:cubicBezTo>
                    <a:pt x="534" y="3965"/>
                    <a:pt x="0" y="4565"/>
                    <a:pt x="601" y="4832"/>
                  </a:cubicBezTo>
                  <a:cubicBezTo>
                    <a:pt x="1201" y="5099"/>
                    <a:pt x="1168" y="5532"/>
                    <a:pt x="1001" y="5733"/>
                  </a:cubicBezTo>
                  <a:cubicBezTo>
                    <a:pt x="805" y="5896"/>
                    <a:pt x="1347" y="6734"/>
                    <a:pt x="2124" y="6734"/>
                  </a:cubicBezTo>
                  <a:cubicBezTo>
                    <a:pt x="2139" y="6734"/>
                    <a:pt x="2154" y="6734"/>
                    <a:pt x="2169" y="6733"/>
                  </a:cubicBezTo>
                  <a:cubicBezTo>
                    <a:pt x="2175" y="6733"/>
                    <a:pt x="2181" y="6733"/>
                    <a:pt x="2187" y="6733"/>
                  </a:cubicBezTo>
                  <a:cubicBezTo>
                    <a:pt x="3057" y="6733"/>
                    <a:pt x="8907" y="11103"/>
                    <a:pt x="8907" y="11103"/>
                  </a:cubicBezTo>
                  <a:cubicBezTo>
                    <a:pt x="8907" y="11103"/>
                    <a:pt x="9265" y="11269"/>
                    <a:pt x="9601" y="11269"/>
                  </a:cubicBezTo>
                  <a:cubicBezTo>
                    <a:pt x="9807" y="11269"/>
                    <a:pt x="10006" y="11206"/>
                    <a:pt x="10108" y="11003"/>
                  </a:cubicBezTo>
                  <a:cubicBezTo>
                    <a:pt x="10408" y="10503"/>
                    <a:pt x="10108" y="9669"/>
                    <a:pt x="10575" y="9502"/>
                  </a:cubicBezTo>
                  <a:cubicBezTo>
                    <a:pt x="11008" y="9369"/>
                    <a:pt x="12009" y="9335"/>
                    <a:pt x="11942" y="8801"/>
                  </a:cubicBezTo>
                  <a:cubicBezTo>
                    <a:pt x="11876" y="8234"/>
                    <a:pt x="11242" y="7801"/>
                    <a:pt x="11675" y="7434"/>
                  </a:cubicBezTo>
                  <a:cubicBezTo>
                    <a:pt x="12109" y="7067"/>
                    <a:pt x="13010" y="6567"/>
                    <a:pt x="12609" y="6133"/>
                  </a:cubicBezTo>
                  <a:cubicBezTo>
                    <a:pt x="12209" y="5699"/>
                    <a:pt x="11842" y="4965"/>
                    <a:pt x="12176" y="4732"/>
                  </a:cubicBezTo>
                  <a:cubicBezTo>
                    <a:pt x="12498" y="4474"/>
                    <a:pt x="12103" y="3093"/>
                    <a:pt x="11293" y="3093"/>
                  </a:cubicBezTo>
                  <a:cubicBezTo>
                    <a:pt x="11265" y="3093"/>
                    <a:pt x="11237" y="3094"/>
                    <a:pt x="11208" y="3097"/>
                  </a:cubicBezTo>
                  <a:cubicBezTo>
                    <a:pt x="11170" y="3100"/>
                    <a:pt x="11133" y="3102"/>
                    <a:pt x="11098" y="3102"/>
                  </a:cubicBezTo>
                  <a:cubicBezTo>
                    <a:pt x="10353" y="3102"/>
                    <a:pt x="10476" y="2435"/>
                    <a:pt x="10508" y="1830"/>
                  </a:cubicBezTo>
                  <a:cubicBezTo>
                    <a:pt x="10508" y="1397"/>
                    <a:pt x="9902" y="1011"/>
                    <a:pt x="9422" y="1011"/>
                  </a:cubicBezTo>
                  <a:cubicBezTo>
                    <a:pt x="9198" y="1011"/>
                    <a:pt x="9002" y="1095"/>
                    <a:pt x="8907" y="1296"/>
                  </a:cubicBezTo>
                  <a:cubicBezTo>
                    <a:pt x="8829" y="1461"/>
                    <a:pt x="8726" y="1529"/>
                    <a:pt x="8612" y="1529"/>
                  </a:cubicBezTo>
                  <a:cubicBezTo>
                    <a:pt x="8291" y="1529"/>
                    <a:pt x="7887" y="982"/>
                    <a:pt x="7739" y="562"/>
                  </a:cubicBezTo>
                  <a:cubicBezTo>
                    <a:pt x="7633" y="199"/>
                    <a:pt x="7430" y="0"/>
                    <a:pt x="70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3" name="Google Shape;5683;p111"/>
            <p:cNvSpPr/>
            <p:nvPr/>
          </p:nvSpPr>
          <p:spPr>
            <a:xfrm>
              <a:off x="7206591" y="1954123"/>
              <a:ext cx="114205" cy="134691"/>
            </a:xfrm>
            <a:custGeom>
              <a:avLst/>
              <a:gdLst/>
              <a:ahLst/>
              <a:cxnLst/>
              <a:rect l="l" t="t" r="r" b="b"/>
              <a:pathLst>
                <a:path w="5138" h="6015" extrusionOk="0">
                  <a:moveTo>
                    <a:pt x="1568" y="1"/>
                  </a:moveTo>
                  <a:cubicBezTo>
                    <a:pt x="1568" y="1"/>
                    <a:pt x="1" y="3670"/>
                    <a:pt x="1668" y="5672"/>
                  </a:cubicBezTo>
                  <a:cubicBezTo>
                    <a:pt x="1870" y="5910"/>
                    <a:pt x="2074" y="6015"/>
                    <a:pt x="2277" y="6015"/>
                  </a:cubicBezTo>
                  <a:cubicBezTo>
                    <a:pt x="3746" y="6015"/>
                    <a:pt x="5138" y="501"/>
                    <a:pt x="5138" y="501"/>
                  </a:cubicBezTo>
                  <a:lnTo>
                    <a:pt x="1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4" name="Google Shape;5684;p111"/>
            <p:cNvSpPr/>
            <p:nvPr/>
          </p:nvSpPr>
          <p:spPr>
            <a:xfrm>
              <a:off x="7211793" y="1951481"/>
              <a:ext cx="199536" cy="251401"/>
            </a:xfrm>
            <a:custGeom>
              <a:avLst/>
              <a:gdLst/>
              <a:ahLst/>
              <a:cxnLst/>
              <a:rect l="l" t="t" r="r" b="b"/>
              <a:pathLst>
                <a:path w="8977" h="11227" extrusionOk="0">
                  <a:moveTo>
                    <a:pt x="4764" y="0"/>
                  </a:moveTo>
                  <a:cubicBezTo>
                    <a:pt x="4374" y="0"/>
                    <a:pt x="3972" y="59"/>
                    <a:pt x="3569" y="186"/>
                  </a:cubicBezTo>
                  <a:cubicBezTo>
                    <a:pt x="734" y="1120"/>
                    <a:pt x="0" y="5289"/>
                    <a:pt x="400" y="7858"/>
                  </a:cubicBezTo>
                  <a:cubicBezTo>
                    <a:pt x="434" y="8025"/>
                    <a:pt x="467" y="8158"/>
                    <a:pt x="500" y="8291"/>
                  </a:cubicBezTo>
                  <a:cubicBezTo>
                    <a:pt x="767" y="9259"/>
                    <a:pt x="1401" y="10126"/>
                    <a:pt x="2268" y="10660"/>
                  </a:cubicBezTo>
                  <a:cubicBezTo>
                    <a:pt x="2851" y="11038"/>
                    <a:pt x="3516" y="11226"/>
                    <a:pt x="4183" y="11226"/>
                  </a:cubicBezTo>
                  <a:cubicBezTo>
                    <a:pt x="5044" y="11226"/>
                    <a:pt x="5909" y="10913"/>
                    <a:pt x="6605" y="10293"/>
                  </a:cubicBezTo>
                  <a:cubicBezTo>
                    <a:pt x="8106" y="8992"/>
                    <a:pt x="8206" y="7324"/>
                    <a:pt x="8606" y="4489"/>
                  </a:cubicBezTo>
                  <a:cubicBezTo>
                    <a:pt x="8977" y="2037"/>
                    <a:pt x="7058" y="0"/>
                    <a:pt x="4764" y="0"/>
                  </a:cubicBezTo>
                  <a:close/>
                </a:path>
              </a:pathLst>
            </a:custGeom>
            <a:solidFill>
              <a:srgbClr val="CE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5" name="Google Shape;5685;p111"/>
            <p:cNvSpPr/>
            <p:nvPr/>
          </p:nvSpPr>
          <p:spPr>
            <a:xfrm>
              <a:off x="7293345" y="2052628"/>
              <a:ext cx="13359" cy="18787"/>
            </a:xfrm>
            <a:custGeom>
              <a:avLst/>
              <a:gdLst/>
              <a:ahLst/>
              <a:cxnLst/>
              <a:rect l="l" t="t" r="r" b="b"/>
              <a:pathLst>
                <a:path w="601" h="839" extrusionOk="0">
                  <a:moveTo>
                    <a:pt x="292" y="1"/>
                  </a:moveTo>
                  <a:cubicBezTo>
                    <a:pt x="145" y="1"/>
                    <a:pt x="34" y="158"/>
                    <a:pt x="34" y="372"/>
                  </a:cubicBezTo>
                  <a:cubicBezTo>
                    <a:pt x="0" y="605"/>
                    <a:pt x="100" y="806"/>
                    <a:pt x="267" y="839"/>
                  </a:cubicBezTo>
                  <a:cubicBezTo>
                    <a:pt x="434" y="839"/>
                    <a:pt x="567" y="672"/>
                    <a:pt x="567" y="439"/>
                  </a:cubicBezTo>
                  <a:cubicBezTo>
                    <a:pt x="601" y="205"/>
                    <a:pt x="467" y="5"/>
                    <a:pt x="334" y="5"/>
                  </a:cubicBezTo>
                  <a:cubicBezTo>
                    <a:pt x="320" y="2"/>
                    <a:pt x="306" y="1"/>
                    <a:pt x="2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6" name="Google Shape;5686;p111"/>
            <p:cNvSpPr/>
            <p:nvPr/>
          </p:nvSpPr>
          <p:spPr>
            <a:xfrm>
              <a:off x="7235509" y="2047500"/>
              <a:ext cx="13359" cy="18787"/>
            </a:xfrm>
            <a:custGeom>
              <a:avLst/>
              <a:gdLst/>
              <a:ahLst/>
              <a:cxnLst/>
              <a:rect l="l" t="t" r="r" b="b"/>
              <a:pathLst>
                <a:path w="601" h="839" extrusionOk="0">
                  <a:moveTo>
                    <a:pt x="334" y="0"/>
                  </a:moveTo>
                  <a:cubicBezTo>
                    <a:pt x="167" y="0"/>
                    <a:pt x="34" y="167"/>
                    <a:pt x="34" y="401"/>
                  </a:cubicBezTo>
                  <a:cubicBezTo>
                    <a:pt x="0" y="634"/>
                    <a:pt x="101" y="834"/>
                    <a:pt x="267" y="834"/>
                  </a:cubicBezTo>
                  <a:cubicBezTo>
                    <a:pt x="277" y="837"/>
                    <a:pt x="287" y="838"/>
                    <a:pt x="297" y="838"/>
                  </a:cubicBezTo>
                  <a:cubicBezTo>
                    <a:pt x="425" y="838"/>
                    <a:pt x="568" y="653"/>
                    <a:pt x="568" y="467"/>
                  </a:cubicBezTo>
                  <a:cubicBezTo>
                    <a:pt x="601" y="234"/>
                    <a:pt x="467" y="34"/>
                    <a:pt x="3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7" name="Google Shape;5687;p111"/>
            <p:cNvSpPr/>
            <p:nvPr/>
          </p:nvSpPr>
          <p:spPr>
            <a:xfrm>
              <a:off x="7238466" y="2061697"/>
              <a:ext cx="28207" cy="49017"/>
            </a:xfrm>
            <a:custGeom>
              <a:avLst/>
              <a:gdLst/>
              <a:ahLst/>
              <a:cxnLst/>
              <a:rect l="l" t="t" r="r" b="b"/>
              <a:pathLst>
                <a:path w="1269" h="2189" extrusionOk="0">
                  <a:moveTo>
                    <a:pt x="1268" y="0"/>
                  </a:moveTo>
                  <a:lnTo>
                    <a:pt x="1268" y="0"/>
                  </a:lnTo>
                  <a:cubicBezTo>
                    <a:pt x="935" y="667"/>
                    <a:pt x="501" y="1301"/>
                    <a:pt x="1" y="1868"/>
                  </a:cubicBezTo>
                  <a:cubicBezTo>
                    <a:pt x="241" y="2082"/>
                    <a:pt x="545" y="2189"/>
                    <a:pt x="862" y="2189"/>
                  </a:cubicBezTo>
                  <a:cubicBezTo>
                    <a:pt x="942" y="2189"/>
                    <a:pt x="1022" y="2182"/>
                    <a:pt x="1102" y="2168"/>
                  </a:cubicBezTo>
                  <a:lnTo>
                    <a:pt x="1268" y="0"/>
                  </a:lnTo>
                  <a:close/>
                </a:path>
              </a:pathLst>
            </a:custGeom>
            <a:solidFill>
              <a:srgbClr val="BA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8" name="Google Shape;5688;p111"/>
            <p:cNvSpPr/>
            <p:nvPr/>
          </p:nvSpPr>
          <p:spPr>
            <a:xfrm>
              <a:off x="7226618" y="2022017"/>
              <a:ext cx="32074" cy="10390"/>
            </a:xfrm>
            <a:custGeom>
              <a:avLst/>
              <a:gdLst/>
              <a:ahLst/>
              <a:cxnLst/>
              <a:rect l="l" t="t" r="r" b="b"/>
              <a:pathLst>
                <a:path w="1443" h="464" extrusionOk="0">
                  <a:moveTo>
                    <a:pt x="778" y="0"/>
                  </a:moveTo>
                  <a:cubicBezTo>
                    <a:pt x="529" y="0"/>
                    <a:pt x="281" y="68"/>
                    <a:pt x="67" y="204"/>
                  </a:cubicBezTo>
                  <a:cubicBezTo>
                    <a:pt x="34" y="271"/>
                    <a:pt x="0" y="338"/>
                    <a:pt x="34" y="405"/>
                  </a:cubicBezTo>
                  <a:cubicBezTo>
                    <a:pt x="34" y="405"/>
                    <a:pt x="67" y="438"/>
                    <a:pt x="100" y="438"/>
                  </a:cubicBezTo>
                  <a:cubicBezTo>
                    <a:pt x="117" y="455"/>
                    <a:pt x="134" y="463"/>
                    <a:pt x="154" y="463"/>
                  </a:cubicBezTo>
                  <a:cubicBezTo>
                    <a:pt x="175" y="463"/>
                    <a:pt x="200" y="455"/>
                    <a:pt x="234" y="438"/>
                  </a:cubicBezTo>
                  <a:cubicBezTo>
                    <a:pt x="400" y="334"/>
                    <a:pt x="606" y="282"/>
                    <a:pt x="819" y="282"/>
                  </a:cubicBezTo>
                  <a:cubicBezTo>
                    <a:pt x="946" y="282"/>
                    <a:pt x="1076" y="300"/>
                    <a:pt x="1201" y="338"/>
                  </a:cubicBezTo>
                  <a:cubicBezTo>
                    <a:pt x="1227" y="353"/>
                    <a:pt x="1251" y="360"/>
                    <a:pt x="1273" y="360"/>
                  </a:cubicBezTo>
                  <a:cubicBezTo>
                    <a:pt x="1392" y="360"/>
                    <a:pt x="1442" y="161"/>
                    <a:pt x="1301" y="104"/>
                  </a:cubicBezTo>
                  <a:cubicBezTo>
                    <a:pt x="1134" y="35"/>
                    <a:pt x="956" y="0"/>
                    <a:pt x="7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9" name="Google Shape;5689;p111"/>
            <p:cNvSpPr/>
            <p:nvPr/>
          </p:nvSpPr>
          <p:spPr>
            <a:xfrm>
              <a:off x="7292590" y="2025734"/>
              <a:ext cx="29696" cy="14309"/>
            </a:xfrm>
            <a:custGeom>
              <a:avLst/>
              <a:gdLst/>
              <a:ahLst/>
              <a:cxnLst/>
              <a:rect l="l" t="t" r="r" b="b"/>
              <a:pathLst>
                <a:path w="1336" h="639" extrusionOk="0">
                  <a:moveTo>
                    <a:pt x="230" y="0"/>
                  </a:moveTo>
                  <a:cubicBezTo>
                    <a:pt x="187" y="0"/>
                    <a:pt x="144" y="2"/>
                    <a:pt x="101" y="5"/>
                  </a:cubicBezTo>
                  <a:cubicBezTo>
                    <a:pt x="34" y="38"/>
                    <a:pt x="1" y="105"/>
                    <a:pt x="1" y="172"/>
                  </a:cubicBezTo>
                  <a:cubicBezTo>
                    <a:pt x="26" y="247"/>
                    <a:pt x="70" y="285"/>
                    <a:pt x="118" y="285"/>
                  </a:cubicBezTo>
                  <a:cubicBezTo>
                    <a:pt x="134" y="285"/>
                    <a:pt x="151" y="280"/>
                    <a:pt x="168" y="272"/>
                  </a:cubicBezTo>
                  <a:cubicBezTo>
                    <a:pt x="201" y="269"/>
                    <a:pt x="235" y="267"/>
                    <a:pt x="269" y="267"/>
                  </a:cubicBezTo>
                  <a:cubicBezTo>
                    <a:pt x="568" y="267"/>
                    <a:pt x="862" y="399"/>
                    <a:pt x="1102" y="639"/>
                  </a:cubicBezTo>
                  <a:lnTo>
                    <a:pt x="1269" y="639"/>
                  </a:lnTo>
                  <a:cubicBezTo>
                    <a:pt x="1335" y="572"/>
                    <a:pt x="1335" y="505"/>
                    <a:pt x="1269" y="439"/>
                  </a:cubicBezTo>
                  <a:cubicBezTo>
                    <a:pt x="998" y="138"/>
                    <a:pt x="619" y="0"/>
                    <a:pt x="2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0" name="Google Shape;5690;p111"/>
            <p:cNvSpPr/>
            <p:nvPr/>
          </p:nvSpPr>
          <p:spPr>
            <a:xfrm>
              <a:off x="7351181" y="1969059"/>
              <a:ext cx="89732" cy="173139"/>
            </a:xfrm>
            <a:custGeom>
              <a:avLst/>
              <a:gdLst/>
              <a:ahLst/>
              <a:cxnLst/>
              <a:rect l="l" t="t" r="r" b="b"/>
              <a:pathLst>
                <a:path w="4037" h="7732" extrusionOk="0">
                  <a:moveTo>
                    <a:pt x="534" y="1"/>
                  </a:moveTo>
                  <a:lnTo>
                    <a:pt x="200" y="501"/>
                  </a:lnTo>
                  <a:cubicBezTo>
                    <a:pt x="1101" y="935"/>
                    <a:pt x="801" y="2002"/>
                    <a:pt x="534" y="2469"/>
                  </a:cubicBezTo>
                  <a:cubicBezTo>
                    <a:pt x="0" y="3437"/>
                    <a:pt x="400" y="5138"/>
                    <a:pt x="1101" y="5905"/>
                  </a:cubicBezTo>
                  <a:cubicBezTo>
                    <a:pt x="1101" y="5905"/>
                    <a:pt x="1173" y="5569"/>
                    <a:pt x="1419" y="5569"/>
                  </a:cubicBezTo>
                  <a:cubicBezTo>
                    <a:pt x="1463" y="5569"/>
                    <a:pt x="1512" y="5580"/>
                    <a:pt x="1568" y="5605"/>
                  </a:cubicBezTo>
                  <a:cubicBezTo>
                    <a:pt x="1935" y="5738"/>
                    <a:pt x="1568" y="7673"/>
                    <a:pt x="1568" y="7673"/>
                  </a:cubicBezTo>
                  <a:cubicBezTo>
                    <a:pt x="1568" y="7673"/>
                    <a:pt x="1599" y="7731"/>
                    <a:pt x="1673" y="7731"/>
                  </a:cubicBezTo>
                  <a:cubicBezTo>
                    <a:pt x="1829" y="7731"/>
                    <a:pt x="2178" y="7470"/>
                    <a:pt x="2836" y="5838"/>
                  </a:cubicBezTo>
                  <a:cubicBezTo>
                    <a:pt x="3703" y="3637"/>
                    <a:pt x="4036" y="1736"/>
                    <a:pt x="3669" y="802"/>
                  </a:cubicBezTo>
                  <a:lnTo>
                    <a:pt x="5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1" name="Google Shape;5691;p111"/>
            <p:cNvSpPr/>
            <p:nvPr/>
          </p:nvSpPr>
          <p:spPr>
            <a:xfrm>
              <a:off x="7360095" y="2063667"/>
              <a:ext cx="77107" cy="71387"/>
            </a:xfrm>
            <a:custGeom>
              <a:avLst/>
              <a:gdLst/>
              <a:ahLst/>
              <a:cxnLst/>
              <a:rect l="l" t="t" r="r" b="b"/>
              <a:pathLst>
                <a:path w="3469" h="3188" extrusionOk="0">
                  <a:moveTo>
                    <a:pt x="2037" y="1"/>
                  </a:moveTo>
                  <a:cubicBezTo>
                    <a:pt x="1178" y="1"/>
                    <a:pt x="486" y="958"/>
                    <a:pt x="266" y="1680"/>
                  </a:cubicBezTo>
                  <a:cubicBezTo>
                    <a:pt x="1" y="2447"/>
                    <a:pt x="309" y="3188"/>
                    <a:pt x="1030" y="3188"/>
                  </a:cubicBezTo>
                  <a:cubicBezTo>
                    <a:pt x="1124" y="3188"/>
                    <a:pt x="1226" y="3175"/>
                    <a:pt x="1334" y="3148"/>
                  </a:cubicBezTo>
                  <a:cubicBezTo>
                    <a:pt x="2034" y="2948"/>
                    <a:pt x="2601" y="2514"/>
                    <a:pt x="2968" y="1880"/>
                  </a:cubicBezTo>
                  <a:cubicBezTo>
                    <a:pt x="3469" y="1146"/>
                    <a:pt x="3068" y="179"/>
                    <a:pt x="2201" y="12"/>
                  </a:cubicBezTo>
                  <a:cubicBezTo>
                    <a:pt x="2146" y="4"/>
                    <a:pt x="2091" y="1"/>
                    <a:pt x="2037" y="1"/>
                  </a:cubicBezTo>
                  <a:close/>
                </a:path>
              </a:pathLst>
            </a:custGeom>
            <a:solidFill>
              <a:srgbClr val="CE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2" name="Google Shape;5692;p111"/>
            <p:cNvSpPr/>
            <p:nvPr/>
          </p:nvSpPr>
          <p:spPr>
            <a:xfrm>
              <a:off x="7265917" y="2101287"/>
              <a:ext cx="49701" cy="46330"/>
            </a:xfrm>
            <a:custGeom>
              <a:avLst/>
              <a:gdLst/>
              <a:ahLst/>
              <a:cxnLst/>
              <a:rect l="l" t="t" r="r" b="b"/>
              <a:pathLst>
                <a:path w="2236" h="2069" extrusionOk="0">
                  <a:moveTo>
                    <a:pt x="2068" y="0"/>
                  </a:moveTo>
                  <a:cubicBezTo>
                    <a:pt x="1535" y="400"/>
                    <a:pt x="934" y="701"/>
                    <a:pt x="300" y="868"/>
                  </a:cubicBezTo>
                  <a:cubicBezTo>
                    <a:pt x="100" y="934"/>
                    <a:pt x="0" y="968"/>
                    <a:pt x="0" y="968"/>
                  </a:cubicBezTo>
                  <a:cubicBezTo>
                    <a:pt x="200" y="1335"/>
                    <a:pt x="400" y="1668"/>
                    <a:pt x="567" y="2068"/>
                  </a:cubicBezTo>
                  <a:lnTo>
                    <a:pt x="767" y="2002"/>
                  </a:lnTo>
                  <a:cubicBezTo>
                    <a:pt x="1701" y="1735"/>
                    <a:pt x="2068" y="1301"/>
                    <a:pt x="2168" y="901"/>
                  </a:cubicBezTo>
                  <a:cubicBezTo>
                    <a:pt x="2235" y="701"/>
                    <a:pt x="2235" y="501"/>
                    <a:pt x="2168" y="300"/>
                  </a:cubicBezTo>
                  <a:cubicBezTo>
                    <a:pt x="2135" y="200"/>
                    <a:pt x="2102" y="100"/>
                    <a:pt x="20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3" name="Google Shape;5693;p111"/>
            <p:cNvSpPr/>
            <p:nvPr/>
          </p:nvSpPr>
          <p:spPr>
            <a:xfrm>
              <a:off x="7272585" y="2101287"/>
              <a:ext cx="41543" cy="26916"/>
            </a:xfrm>
            <a:custGeom>
              <a:avLst/>
              <a:gdLst/>
              <a:ahLst/>
              <a:cxnLst/>
              <a:rect l="l" t="t" r="r" b="b"/>
              <a:pathLst>
                <a:path w="1869" h="1202" extrusionOk="0">
                  <a:moveTo>
                    <a:pt x="1735" y="0"/>
                  </a:moveTo>
                  <a:cubicBezTo>
                    <a:pt x="1235" y="400"/>
                    <a:pt x="634" y="701"/>
                    <a:pt x="0" y="868"/>
                  </a:cubicBezTo>
                  <a:lnTo>
                    <a:pt x="167" y="1201"/>
                  </a:lnTo>
                  <a:cubicBezTo>
                    <a:pt x="1068" y="934"/>
                    <a:pt x="1668" y="667"/>
                    <a:pt x="1868" y="300"/>
                  </a:cubicBezTo>
                  <a:cubicBezTo>
                    <a:pt x="1835" y="200"/>
                    <a:pt x="1802" y="100"/>
                    <a:pt x="17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4" name="Google Shape;5694;p111"/>
            <p:cNvSpPr/>
            <p:nvPr/>
          </p:nvSpPr>
          <p:spPr>
            <a:xfrm>
              <a:off x="7282965" y="2121440"/>
              <a:ext cx="31163" cy="24677"/>
            </a:xfrm>
            <a:custGeom>
              <a:avLst/>
              <a:gdLst/>
              <a:ahLst/>
              <a:cxnLst/>
              <a:rect l="l" t="t" r="r" b="b"/>
              <a:pathLst>
                <a:path w="1402" h="1102" extrusionOk="0">
                  <a:moveTo>
                    <a:pt x="1401" y="1"/>
                  </a:moveTo>
                  <a:cubicBezTo>
                    <a:pt x="1034" y="101"/>
                    <a:pt x="701" y="268"/>
                    <a:pt x="401" y="501"/>
                  </a:cubicBezTo>
                  <a:cubicBezTo>
                    <a:pt x="200" y="668"/>
                    <a:pt x="67" y="868"/>
                    <a:pt x="0" y="1102"/>
                  </a:cubicBezTo>
                  <a:cubicBezTo>
                    <a:pt x="934" y="835"/>
                    <a:pt x="1301" y="401"/>
                    <a:pt x="1401" y="1"/>
                  </a:cubicBezTo>
                  <a:close/>
                </a:path>
              </a:pathLst>
            </a:custGeom>
            <a:solidFill>
              <a:srgbClr val="DE5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5" name="Google Shape;5695;p111"/>
            <p:cNvSpPr/>
            <p:nvPr/>
          </p:nvSpPr>
          <p:spPr>
            <a:xfrm>
              <a:off x="7236999" y="1928618"/>
              <a:ext cx="180598" cy="72171"/>
            </a:xfrm>
            <a:custGeom>
              <a:avLst/>
              <a:gdLst/>
              <a:ahLst/>
              <a:cxnLst/>
              <a:rect l="l" t="t" r="r" b="b"/>
              <a:pathLst>
                <a:path w="8125" h="3223" extrusionOk="0">
                  <a:moveTo>
                    <a:pt x="4447" y="0"/>
                  </a:moveTo>
                  <a:cubicBezTo>
                    <a:pt x="4156" y="0"/>
                    <a:pt x="3871" y="43"/>
                    <a:pt x="3603" y="139"/>
                  </a:cubicBezTo>
                  <a:cubicBezTo>
                    <a:pt x="3603" y="139"/>
                    <a:pt x="2068" y="139"/>
                    <a:pt x="1301" y="773"/>
                  </a:cubicBezTo>
                  <a:cubicBezTo>
                    <a:pt x="534" y="1407"/>
                    <a:pt x="0" y="2407"/>
                    <a:pt x="267" y="2507"/>
                  </a:cubicBezTo>
                  <a:cubicBezTo>
                    <a:pt x="289" y="2512"/>
                    <a:pt x="313" y="2515"/>
                    <a:pt x="339" y="2515"/>
                  </a:cubicBezTo>
                  <a:cubicBezTo>
                    <a:pt x="641" y="2515"/>
                    <a:pt x="1229" y="2226"/>
                    <a:pt x="1487" y="2226"/>
                  </a:cubicBezTo>
                  <a:cubicBezTo>
                    <a:pt x="1520" y="2226"/>
                    <a:pt x="1547" y="2230"/>
                    <a:pt x="1568" y="2241"/>
                  </a:cubicBezTo>
                  <a:cubicBezTo>
                    <a:pt x="1740" y="2326"/>
                    <a:pt x="1764" y="3223"/>
                    <a:pt x="2252" y="3223"/>
                  </a:cubicBezTo>
                  <a:cubicBezTo>
                    <a:pt x="2333" y="3223"/>
                    <a:pt x="2426" y="3198"/>
                    <a:pt x="2535" y="3141"/>
                  </a:cubicBezTo>
                  <a:cubicBezTo>
                    <a:pt x="3303" y="2708"/>
                    <a:pt x="2869" y="2708"/>
                    <a:pt x="3503" y="2574"/>
                  </a:cubicBezTo>
                  <a:cubicBezTo>
                    <a:pt x="3565" y="2558"/>
                    <a:pt x="3625" y="2550"/>
                    <a:pt x="3682" y="2550"/>
                  </a:cubicBezTo>
                  <a:cubicBezTo>
                    <a:pt x="4195" y="2550"/>
                    <a:pt x="4514" y="3142"/>
                    <a:pt x="4753" y="3142"/>
                  </a:cubicBezTo>
                  <a:cubicBezTo>
                    <a:pt x="4759" y="3142"/>
                    <a:pt x="4765" y="3142"/>
                    <a:pt x="4770" y="3141"/>
                  </a:cubicBezTo>
                  <a:cubicBezTo>
                    <a:pt x="4970" y="3075"/>
                    <a:pt x="5137" y="3008"/>
                    <a:pt x="5304" y="2874"/>
                  </a:cubicBezTo>
                  <a:cubicBezTo>
                    <a:pt x="5304" y="2874"/>
                    <a:pt x="4470" y="2608"/>
                    <a:pt x="4437" y="2341"/>
                  </a:cubicBezTo>
                  <a:cubicBezTo>
                    <a:pt x="4370" y="2074"/>
                    <a:pt x="3603" y="1907"/>
                    <a:pt x="3603" y="1907"/>
                  </a:cubicBezTo>
                  <a:cubicBezTo>
                    <a:pt x="3603" y="1907"/>
                    <a:pt x="4063" y="1748"/>
                    <a:pt x="4458" y="1748"/>
                  </a:cubicBezTo>
                  <a:cubicBezTo>
                    <a:pt x="4636" y="1748"/>
                    <a:pt x="4800" y="1781"/>
                    <a:pt x="4904" y="1874"/>
                  </a:cubicBezTo>
                  <a:cubicBezTo>
                    <a:pt x="5204" y="2141"/>
                    <a:pt x="5037" y="2741"/>
                    <a:pt x="5838" y="2741"/>
                  </a:cubicBezTo>
                  <a:cubicBezTo>
                    <a:pt x="5856" y="2740"/>
                    <a:pt x="5874" y="2740"/>
                    <a:pt x="5893" y="2740"/>
                  </a:cubicBezTo>
                  <a:cubicBezTo>
                    <a:pt x="6352" y="2740"/>
                    <a:pt x="6947" y="2963"/>
                    <a:pt x="7396" y="2963"/>
                  </a:cubicBezTo>
                  <a:cubicBezTo>
                    <a:pt x="7730" y="2963"/>
                    <a:pt x="7984" y="2839"/>
                    <a:pt x="8039" y="2407"/>
                  </a:cubicBezTo>
                  <a:cubicBezTo>
                    <a:pt x="8125" y="1522"/>
                    <a:pt x="6180" y="0"/>
                    <a:pt x="44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6" name="Google Shape;5696;p111"/>
            <p:cNvSpPr/>
            <p:nvPr/>
          </p:nvSpPr>
          <p:spPr>
            <a:xfrm>
              <a:off x="7291856" y="2239471"/>
              <a:ext cx="138677" cy="109074"/>
            </a:xfrm>
            <a:custGeom>
              <a:avLst/>
              <a:gdLst/>
              <a:ahLst/>
              <a:cxnLst/>
              <a:rect l="l" t="t" r="r" b="b"/>
              <a:pathLst>
                <a:path w="6239" h="4871" extrusionOk="0">
                  <a:moveTo>
                    <a:pt x="5171" y="0"/>
                  </a:moveTo>
                  <a:lnTo>
                    <a:pt x="1302" y="1668"/>
                  </a:lnTo>
                  <a:lnTo>
                    <a:pt x="1" y="4203"/>
                  </a:lnTo>
                  <a:lnTo>
                    <a:pt x="1302" y="3336"/>
                  </a:lnTo>
                  <a:lnTo>
                    <a:pt x="2869" y="4870"/>
                  </a:lnTo>
                  <a:lnTo>
                    <a:pt x="6238" y="1501"/>
                  </a:lnTo>
                  <a:lnTo>
                    <a:pt x="5171"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7" name="Google Shape;5697;p111"/>
            <p:cNvSpPr/>
            <p:nvPr/>
          </p:nvSpPr>
          <p:spPr>
            <a:xfrm>
              <a:off x="7221417" y="2239471"/>
              <a:ext cx="81575" cy="94138"/>
            </a:xfrm>
            <a:custGeom>
              <a:avLst/>
              <a:gdLst/>
              <a:ahLst/>
              <a:cxnLst/>
              <a:rect l="l" t="t" r="r" b="b"/>
              <a:pathLst>
                <a:path w="3670" h="4204" extrusionOk="0">
                  <a:moveTo>
                    <a:pt x="2269" y="0"/>
                  </a:moveTo>
                  <a:cubicBezTo>
                    <a:pt x="2269" y="0"/>
                    <a:pt x="134" y="2569"/>
                    <a:pt x="1" y="4170"/>
                  </a:cubicBezTo>
                  <a:lnTo>
                    <a:pt x="1902" y="2936"/>
                  </a:lnTo>
                  <a:lnTo>
                    <a:pt x="3170" y="4203"/>
                  </a:lnTo>
                  <a:lnTo>
                    <a:pt x="3170" y="4203"/>
                  </a:lnTo>
                  <a:lnTo>
                    <a:pt x="2736" y="1968"/>
                  </a:lnTo>
                  <a:cubicBezTo>
                    <a:pt x="2736" y="1968"/>
                    <a:pt x="2803" y="1301"/>
                    <a:pt x="3670" y="667"/>
                  </a:cubicBezTo>
                  <a:lnTo>
                    <a:pt x="2269"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8" name="Google Shape;5698;p111"/>
            <p:cNvSpPr/>
            <p:nvPr/>
          </p:nvSpPr>
          <p:spPr>
            <a:xfrm>
              <a:off x="7291856" y="2239471"/>
              <a:ext cx="138677" cy="109074"/>
            </a:xfrm>
            <a:custGeom>
              <a:avLst/>
              <a:gdLst/>
              <a:ahLst/>
              <a:cxnLst/>
              <a:rect l="l" t="t" r="r" b="b"/>
              <a:pathLst>
                <a:path w="6239" h="4871" extrusionOk="0">
                  <a:moveTo>
                    <a:pt x="5171" y="0"/>
                  </a:moveTo>
                  <a:lnTo>
                    <a:pt x="1302" y="1668"/>
                  </a:lnTo>
                  <a:lnTo>
                    <a:pt x="1" y="4203"/>
                  </a:lnTo>
                  <a:lnTo>
                    <a:pt x="1302" y="3336"/>
                  </a:lnTo>
                  <a:lnTo>
                    <a:pt x="2869" y="4870"/>
                  </a:lnTo>
                  <a:lnTo>
                    <a:pt x="6238" y="1501"/>
                  </a:lnTo>
                  <a:lnTo>
                    <a:pt x="51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9" name="Google Shape;5699;p111"/>
            <p:cNvSpPr/>
            <p:nvPr/>
          </p:nvSpPr>
          <p:spPr>
            <a:xfrm>
              <a:off x="7221417" y="2239471"/>
              <a:ext cx="81575" cy="94138"/>
            </a:xfrm>
            <a:custGeom>
              <a:avLst/>
              <a:gdLst/>
              <a:ahLst/>
              <a:cxnLst/>
              <a:rect l="l" t="t" r="r" b="b"/>
              <a:pathLst>
                <a:path w="3670" h="4204" extrusionOk="0">
                  <a:moveTo>
                    <a:pt x="2269" y="0"/>
                  </a:moveTo>
                  <a:cubicBezTo>
                    <a:pt x="2269" y="0"/>
                    <a:pt x="134" y="2569"/>
                    <a:pt x="1" y="4170"/>
                  </a:cubicBezTo>
                  <a:lnTo>
                    <a:pt x="1902" y="2936"/>
                  </a:lnTo>
                  <a:lnTo>
                    <a:pt x="3170" y="4203"/>
                  </a:lnTo>
                  <a:lnTo>
                    <a:pt x="3170" y="4203"/>
                  </a:lnTo>
                  <a:lnTo>
                    <a:pt x="2736" y="1968"/>
                  </a:lnTo>
                  <a:cubicBezTo>
                    <a:pt x="2736" y="1968"/>
                    <a:pt x="2803" y="1301"/>
                    <a:pt x="3670" y="667"/>
                  </a:cubicBezTo>
                  <a:lnTo>
                    <a:pt x="22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0" name="Google Shape;5700;p111"/>
            <p:cNvSpPr/>
            <p:nvPr/>
          </p:nvSpPr>
          <p:spPr>
            <a:xfrm>
              <a:off x="7041241" y="4392174"/>
              <a:ext cx="29696" cy="21698"/>
            </a:xfrm>
            <a:custGeom>
              <a:avLst/>
              <a:gdLst/>
              <a:ahLst/>
              <a:cxnLst/>
              <a:rect l="l" t="t" r="r" b="b"/>
              <a:pathLst>
                <a:path w="1336" h="969" extrusionOk="0">
                  <a:moveTo>
                    <a:pt x="301" y="134"/>
                  </a:moveTo>
                  <a:cubicBezTo>
                    <a:pt x="501" y="134"/>
                    <a:pt x="868" y="501"/>
                    <a:pt x="1135" y="801"/>
                  </a:cubicBezTo>
                  <a:cubicBezTo>
                    <a:pt x="601" y="768"/>
                    <a:pt x="268" y="635"/>
                    <a:pt x="168" y="468"/>
                  </a:cubicBezTo>
                  <a:cubicBezTo>
                    <a:pt x="134" y="368"/>
                    <a:pt x="134" y="268"/>
                    <a:pt x="201" y="201"/>
                  </a:cubicBezTo>
                  <a:cubicBezTo>
                    <a:pt x="234" y="168"/>
                    <a:pt x="268" y="134"/>
                    <a:pt x="301" y="134"/>
                  </a:cubicBezTo>
                  <a:close/>
                  <a:moveTo>
                    <a:pt x="301" y="1"/>
                  </a:moveTo>
                  <a:cubicBezTo>
                    <a:pt x="201" y="1"/>
                    <a:pt x="134" y="67"/>
                    <a:pt x="101" y="134"/>
                  </a:cubicBezTo>
                  <a:cubicBezTo>
                    <a:pt x="1" y="268"/>
                    <a:pt x="1" y="401"/>
                    <a:pt x="68" y="501"/>
                  </a:cubicBezTo>
                  <a:cubicBezTo>
                    <a:pt x="168" y="668"/>
                    <a:pt x="334" y="768"/>
                    <a:pt x="501" y="835"/>
                  </a:cubicBezTo>
                  <a:cubicBezTo>
                    <a:pt x="768" y="901"/>
                    <a:pt x="1002" y="935"/>
                    <a:pt x="1268" y="968"/>
                  </a:cubicBezTo>
                  <a:cubicBezTo>
                    <a:pt x="1302" y="968"/>
                    <a:pt x="1302" y="935"/>
                    <a:pt x="1335" y="935"/>
                  </a:cubicBezTo>
                  <a:cubicBezTo>
                    <a:pt x="1335" y="901"/>
                    <a:pt x="1335" y="868"/>
                    <a:pt x="1335" y="835"/>
                  </a:cubicBezTo>
                  <a:cubicBezTo>
                    <a:pt x="1268" y="768"/>
                    <a:pt x="668" y="1"/>
                    <a:pt x="301"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1" name="Google Shape;5701;p111"/>
            <p:cNvSpPr/>
            <p:nvPr/>
          </p:nvSpPr>
          <p:spPr>
            <a:xfrm>
              <a:off x="7059045" y="4382948"/>
              <a:ext cx="19293" cy="30924"/>
            </a:xfrm>
            <a:custGeom>
              <a:avLst/>
              <a:gdLst/>
              <a:ahLst/>
              <a:cxnLst/>
              <a:rect l="l" t="t" r="r" b="b"/>
              <a:pathLst>
                <a:path w="868" h="1381" extrusionOk="0">
                  <a:moveTo>
                    <a:pt x="367" y="133"/>
                  </a:moveTo>
                  <a:cubicBezTo>
                    <a:pt x="385" y="133"/>
                    <a:pt x="407" y="137"/>
                    <a:pt x="434" y="146"/>
                  </a:cubicBezTo>
                  <a:lnTo>
                    <a:pt x="467" y="146"/>
                  </a:lnTo>
                  <a:cubicBezTo>
                    <a:pt x="501" y="179"/>
                    <a:pt x="534" y="213"/>
                    <a:pt x="568" y="246"/>
                  </a:cubicBezTo>
                  <a:cubicBezTo>
                    <a:pt x="634" y="546"/>
                    <a:pt x="601" y="880"/>
                    <a:pt x="467" y="1180"/>
                  </a:cubicBezTo>
                  <a:cubicBezTo>
                    <a:pt x="301" y="880"/>
                    <a:pt x="201" y="546"/>
                    <a:pt x="267" y="213"/>
                  </a:cubicBezTo>
                  <a:cubicBezTo>
                    <a:pt x="292" y="164"/>
                    <a:pt x="316" y="133"/>
                    <a:pt x="367" y="133"/>
                  </a:cubicBezTo>
                  <a:close/>
                  <a:moveTo>
                    <a:pt x="359" y="0"/>
                  </a:moveTo>
                  <a:cubicBezTo>
                    <a:pt x="275" y="0"/>
                    <a:pt x="185" y="44"/>
                    <a:pt x="134" y="146"/>
                  </a:cubicBezTo>
                  <a:cubicBezTo>
                    <a:pt x="0" y="413"/>
                    <a:pt x="201" y="1113"/>
                    <a:pt x="434" y="1347"/>
                  </a:cubicBezTo>
                  <a:lnTo>
                    <a:pt x="467" y="1380"/>
                  </a:lnTo>
                  <a:lnTo>
                    <a:pt x="501" y="1380"/>
                  </a:lnTo>
                  <a:cubicBezTo>
                    <a:pt x="501" y="1380"/>
                    <a:pt x="534" y="1347"/>
                    <a:pt x="534" y="1347"/>
                  </a:cubicBezTo>
                  <a:cubicBezTo>
                    <a:pt x="534" y="1313"/>
                    <a:pt x="868" y="546"/>
                    <a:pt x="668" y="179"/>
                  </a:cubicBezTo>
                  <a:cubicBezTo>
                    <a:pt x="634" y="79"/>
                    <a:pt x="534" y="46"/>
                    <a:pt x="434" y="12"/>
                  </a:cubicBezTo>
                  <a:cubicBezTo>
                    <a:pt x="410" y="5"/>
                    <a:pt x="385" y="0"/>
                    <a:pt x="35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2" name="Google Shape;5702;p111"/>
            <p:cNvSpPr/>
            <p:nvPr/>
          </p:nvSpPr>
          <p:spPr>
            <a:xfrm>
              <a:off x="7397148" y="4392174"/>
              <a:ext cx="29674" cy="21698"/>
            </a:xfrm>
            <a:custGeom>
              <a:avLst/>
              <a:gdLst/>
              <a:ahLst/>
              <a:cxnLst/>
              <a:rect l="l" t="t" r="r" b="b"/>
              <a:pathLst>
                <a:path w="1335" h="969" extrusionOk="0">
                  <a:moveTo>
                    <a:pt x="301" y="134"/>
                  </a:moveTo>
                  <a:cubicBezTo>
                    <a:pt x="501" y="134"/>
                    <a:pt x="868" y="501"/>
                    <a:pt x="1134" y="801"/>
                  </a:cubicBezTo>
                  <a:cubicBezTo>
                    <a:pt x="601" y="768"/>
                    <a:pt x="267" y="635"/>
                    <a:pt x="167" y="468"/>
                  </a:cubicBezTo>
                  <a:cubicBezTo>
                    <a:pt x="134" y="368"/>
                    <a:pt x="167" y="268"/>
                    <a:pt x="200" y="201"/>
                  </a:cubicBezTo>
                  <a:cubicBezTo>
                    <a:pt x="234" y="168"/>
                    <a:pt x="267" y="134"/>
                    <a:pt x="301" y="134"/>
                  </a:cubicBezTo>
                  <a:close/>
                  <a:moveTo>
                    <a:pt x="301" y="1"/>
                  </a:moveTo>
                  <a:cubicBezTo>
                    <a:pt x="200" y="1"/>
                    <a:pt x="134" y="67"/>
                    <a:pt x="100" y="134"/>
                  </a:cubicBezTo>
                  <a:cubicBezTo>
                    <a:pt x="0" y="268"/>
                    <a:pt x="0" y="401"/>
                    <a:pt x="67" y="501"/>
                  </a:cubicBezTo>
                  <a:cubicBezTo>
                    <a:pt x="167" y="668"/>
                    <a:pt x="334" y="768"/>
                    <a:pt x="534" y="835"/>
                  </a:cubicBezTo>
                  <a:cubicBezTo>
                    <a:pt x="768" y="901"/>
                    <a:pt x="1001" y="935"/>
                    <a:pt x="1268" y="968"/>
                  </a:cubicBezTo>
                  <a:cubicBezTo>
                    <a:pt x="1301" y="968"/>
                    <a:pt x="1335" y="935"/>
                    <a:pt x="1335" y="935"/>
                  </a:cubicBezTo>
                  <a:cubicBezTo>
                    <a:pt x="1335" y="901"/>
                    <a:pt x="1335" y="868"/>
                    <a:pt x="1335" y="835"/>
                  </a:cubicBezTo>
                  <a:cubicBezTo>
                    <a:pt x="1268" y="768"/>
                    <a:pt x="667" y="1"/>
                    <a:pt x="301"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3" name="Google Shape;5703;p111"/>
            <p:cNvSpPr/>
            <p:nvPr/>
          </p:nvSpPr>
          <p:spPr>
            <a:xfrm>
              <a:off x="7414930" y="4382948"/>
              <a:ext cx="19316" cy="30924"/>
            </a:xfrm>
            <a:custGeom>
              <a:avLst/>
              <a:gdLst/>
              <a:ahLst/>
              <a:cxnLst/>
              <a:rect l="l" t="t" r="r" b="b"/>
              <a:pathLst>
                <a:path w="869" h="1381" extrusionOk="0">
                  <a:moveTo>
                    <a:pt x="367" y="133"/>
                  </a:moveTo>
                  <a:cubicBezTo>
                    <a:pt x="386" y="133"/>
                    <a:pt x="408" y="137"/>
                    <a:pt x="435" y="146"/>
                  </a:cubicBezTo>
                  <a:lnTo>
                    <a:pt x="468" y="146"/>
                  </a:lnTo>
                  <a:cubicBezTo>
                    <a:pt x="501" y="179"/>
                    <a:pt x="568" y="213"/>
                    <a:pt x="568" y="246"/>
                  </a:cubicBezTo>
                  <a:cubicBezTo>
                    <a:pt x="635" y="546"/>
                    <a:pt x="601" y="880"/>
                    <a:pt x="468" y="1180"/>
                  </a:cubicBezTo>
                  <a:cubicBezTo>
                    <a:pt x="301" y="880"/>
                    <a:pt x="234" y="546"/>
                    <a:pt x="268" y="213"/>
                  </a:cubicBezTo>
                  <a:cubicBezTo>
                    <a:pt x="292" y="164"/>
                    <a:pt x="317" y="133"/>
                    <a:pt x="367" y="133"/>
                  </a:cubicBezTo>
                  <a:close/>
                  <a:moveTo>
                    <a:pt x="359" y="0"/>
                  </a:moveTo>
                  <a:cubicBezTo>
                    <a:pt x="275" y="0"/>
                    <a:pt x="185" y="44"/>
                    <a:pt x="134" y="146"/>
                  </a:cubicBezTo>
                  <a:cubicBezTo>
                    <a:pt x="1" y="413"/>
                    <a:pt x="201" y="1113"/>
                    <a:pt x="435" y="1347"/>
                  </a:cubicBezTo>
                  <a:lnTo>
                    <a:pt x="468" y="1380"/>
                  </a:lnTo>
                  <a:lnTo>
                    <a:pt x="501" y="1380"/>
                  </a:lnTo>
                  <a:cubicBezTo>
                    <a:pt x="501" y="1380"/>
                    <a:pt x="535" y="1347"/>
                    <a:pt x="535" y="1347"/>
                  </a:cubicBezTo>
                  <a:cubicBezTo>
                    <a:pt x="568" y="1313"/>
                    <a:pt x="868" y="546"/>
                    <a:pt x="668" y="179"/>
                  </a:cubicBezTo>
                  <a:cubicBezTo>
                    <a:pt x="635" y="79"/>
                    <a:pt x="535" y="46"/>
                    <a:pt x="435" y="12"/>
                  </a:cubicBezTo>
                  <a:cubicBezTo>
                    <a:pt x="411" y="5"/>
                    <a:pt x="385" y="0"/>
                    <a:pt x="35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4" name="Google Shape;5704;p111"/>
            <p:cNvSpPr/>
            <p:nvPr/>
          </p:nvSpPr>
          <p:spPr>
            <a:xfrm>
              <a:off x="7647007" y="2807345"/>
              <a:ext cx="137944" cy="180394"/>
            </a:xfrm>
            <a:custGeom>
              <a:avLst/>
              <a:gdLst/>
              <a:ahLst/>
              <a:cxnLst/>
              <a:rect l="l" t="t" r="r" b="b"/>
              <a:pathLst>
                <a:path w="6206" h="8056" extrusionOk="0">
                  <a:moveTo>
                    <a:pt x="4016" y="1"/>
                  </a:moveTo>
                  <a:cubicBezTo>
                    <a:pt x="2837" y="1"/>
                    <a:pt x="1467" y="1283"/>
                    <a:pt x="801" y="3194"/>
                  </a:cubicBezTo>
                  <a:cubicBezTo>
                    <a:pt x="1" y="5362"/>
                    <a:pt x="401" y="7497"/>
                    <a:pt x="1669" y="7964"/>
                  </a:cubicBezTo>
                  <a:cubicBezTo>
                    <a:pt x="1832" y="8026"/>
                    <a:pt x="2004" y="8056"/>
                    <a:pt x="2181" y="8056"/>
                  </a:cubicBezTo>
                  <a:cubicBezTo>
                    <a:pt x="3344" y="8056"/>
                    <a:pt x="4739" y="6777"/>
                    <a:pt x="5405" y="4895"/>
                  </a:cubicBezTo>
                  <a:cubicBezTo>
                    <a:pt x="6205" y="2727"/>
                    <a:pt x="5838" y="592"/>
                    <a:pt x="4537" y="92"/>
                  </a:cubicBezTo>
                  <a:cubicBezTo>
                    <a:pt x="4370" y="30"/>
                    <a:pt x="4195" y="1"/>
                    <a:pt x="40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5" name="Google Shape;5705;p111"/>
            <p:cNvSpPr/>
            <p:nvPr/>
          </p:nvSpPr>
          <p:spPr>
            <a:xfrm>
              <a:off x="7526156" y="2720641"/>
              <a:ext cx="247659" cy="286400"/>
            </a:xfrm>
            <a:custGeom>
              <a:avLst/>
              <a:gdLst/>
              <a:ahLst/>
              <a:cxnLst/>
              <a:rect l="l" t="t" r="r" b="b"/>
              <a:pathLst>
                <a:path w="11142" h="12790" extrusionOk="0">
                  <a:moveTo>
                    <a:pt x="5366" y="1"/>
                  </a:moveTo>
                  <a:cubicBezTo>
                    <a:pt x="4124" y="1"/>
                    <a:pt x="2331" y="2182"/>
                    <a:pt x="1235" y="5198"/>
                  </a:cubicBezTo>
                  <a:cubicBezTo>
                    <a:pt x="0" y="8534"/>
                    <a:pt x="34" y="11569"/>
                    <a:pt x="1301" y="12036"/>
                  </a:cubicBezTo>
                  <a:cubicBezTo>
                    <a:pt x="1420" y="12076"/>
                    <a:pt x="1538" y="12094"/>
                    <a:pt x="1657" y="12094"/>
                  </a:cubicBezTo>
                  <a:cubicBezTo>
                    <a:pt x="1838" y="12094"/>
                    <a:pt x="2020" y="12050"/>
                    <a:pt x="2202" y="11970"/>
                  </a:cubicBezTo>
                  <a:cubicBezTo>
                    <a:pt x="2302" y="12070"/>
                    <a:pt x="2436" y="12170"/>
                    <a:pt x="2569" y="12203"/>
                  </a:cubicBezTo>
                  <a:cubicBezTo>
                    <a:pt x="2687" y="12243"/>
                    <a:pt x="2806" y="12261"/>
                    <a:pt x="2922" y="12261"/>
                  </a:cubicBezTo>
                  <a:cubicBezTo>
                    <a:pt x="3101" y="12261"/>
                    <a:pt x="3275" y="12217"/>
                    <a:pt x="3436" y="12136"/>
                  </a:cubicBezTo>
                  <a:cubicBezTo>
                    <a:pt x="3536" y="12236"/>
                    <a:pt x="3670" y="12337"/>
                    <a:pt x="3837" y="12403"/>
                  </a:cubicBezTo>
                  <a:cubicBezTo>
                    <a:pt x="3926" y="12425"/>
                    <a:pt x="4022" y="12437"/>
                    <a:pt x="4121" y="12437"/>
                  </a:cubicBezTo>
                  <a:cubicBezTo>
                    <a:pt x="4318" y="12437"/>
                    <a:pt x="4526" y="12392"/>
                    <a:pt x="4704" y="12303"/>
                  </a:cubicBezTo>
                  <a:cubicBezTo>
                    <a:pt x="4804" y="12437"/>
                    <a:pt x="4937" y="12503"/>
                    <a:pt x="5071" y="12570"/>
                  </a:cubicBezTo>
                  <a:cubicBezTo>
                    <a:pt x="5183" y="12608"/>
                    <a:pt x="5301" y="12626"/>
                    <a:pt x="5417" y="12626"/>
                  </a:cubicBezTo>
                  <a:cubicBezTo>
                    <a:pt x="5612" y="12626"/>
                    <a:pt x="5805" y="12574"/>
                    <a:pt x="5971" y="12470"/>
                  </a:cubicBezTo>
                  <a:cubicBezTo>
                    <a:pt x="6071" y="12603"/>
                    <a:pt x="6205" y="12703"/>
                    <a:pt x="6338" y="12737"/>
                  </a:cubicBezTo>
                  <a:cubicBezTo>
                    <a:pt x="6433" y="12772"/>
                    <a:pt x="6531" y="12789"/>
                    <a:pt x="6634" y="12789"/>
                  </a:cubicBezTo>
                  <a:cubicBezTo>
                    <a:pt x="7695" y="12789"/>
                    <a:pt x="9165" y="10961"/>
                    <a:pt x="10108" y="8467"/>
                  </a:cubicBezTo>
                  <a:cubicBezTo>
                    <a:pt x="11142" y="5732"/>
                    <a:pt x="11075" y="3163"/>
                    <a:pt x="10041" y="2796"/>
                  </a:cubicBezTo>
                  <a:cubicBezTo>
                    <a:pt x="9943" y="2757"/>
                    <a:pt x="9846" y="2741"/>
                    <a:pt x="9755" y="2741"/>
                  </a:cubicBezTo>
                  <a:cubicBezTo>
                    <a:pt x="9690" y="2741"/>
                    <a:pt x="9629" y="2749"/>
                    <a:pt x="9574" y="2763"/>
                  </a:cubicBezTo>
                  <a:cubicBezTo>
                    <a:pt x="9474" y="2463"/>
                    <a:pt x="9240" y="2229"/>
                    <a:pt x="8940" y="2096"/>
                  </a:cubicBezTo>
                  <a:cubicBezTo>
                    <a:pt x="8807" y="2062"/>
                    <a:pt x="8640" y="2062"/>
                    <a:pt x="8507" y="2062"/>
                  </a:cubicBezTo>
                  <a:cubicBezTo>
                    <a:pt x="8373" y="1796"/>
                    <a:pt x="8173" y="1562"/>
                    <a:pt x="7873" y="1429"/>
                  </a:cubicBezTo>
                  <a:cubicBezTo>
                    <a:pt x="7778" y="1405"/>
                    <a:pt x="7667" y="1382"/>
                    <a:pt x="7551" y="1382"/>
                  </a:cubicBezTo>
                  <a:cubicBezTo>
                    <a:pt x="7503" y="1382"/>
                    <a:pt x="7455" y="1386"/>
                    <a:pt x="7406" y="1395"/>
                  </a:cubicBezTo>
                  <a:cubicBezTo>
                    <a:pt x="7306" y="1095"/>
                    <a:pt x="7072" y="862"/>
                    <a:pt x="6805" y="762"/>
                  </a:cubicBezTo>
                  <a:cubicBezTo>
                    <a:pt x="6639" y="695"/>
                    <a:pt x="6505" y="695"/>
                    <a:pt x="6338" y="695"/>
                  </a:cubicBezTo>
                  <a:cubicBezTo>
                    <a:pt x="6205" y="428"/>
                    <a:pt x="6005" y="194"/>
                    <a:pt x="5705" y="61"/>
                  </a:cubicBezTo>
                  <a:cubicBezTo>
                    <a:pt x="5598" y="21"/>
                    <a:pt x="5484" y="1"/>
                    <a:pt x="53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6" name="Google Shape;5706;p111"/>
            <p:cNvSpPr/>
            <p:nvPr/>
          </p:nvSpPr>
          <p:spPr>
            <a:xfrm>
              <a:off x="7108524" y="2517093"/>
              <a:ext cx="560022" cy="506362"/>
            </a:xfrm>
            <a:custGeom>
              <a:avLst/>
              <a:gdLst/>
              <a:ahLst/>
              <a:cxnLst/>
              <a:rect l="l" t="t" r="r" b="b"/>
              <a:pathLst>
                <a:path w="25195" h="22613" extrusionOk="0">
                  <a:moveTo>
                    <a:pt x="11845" y="1"/>
                  </a:moveTo>
                  <a:cubicBezTo>
                    <a:pt x="5493" y="1"/>
                    <a:pt x="0" y="5447"/>
                    <a:pt x="610" y="12320"/>
                  </a:cubicBezTo>
                  <a:cubicBezTo>
                    <a:pt x="1156" y="18456"/>
                    <a:pt x="6346" y="22612"/>
                    <a:pt x="11909" y="22612"/>
                  </a:cubicBezTo>
                  <a:cubicBezTo>
                    <a:pt x="13816" y="22612"/>
                    <a:pt x="15766" y="22124"/>
                    <a:pt x="17589" y="21060"/>
                  </a:cubicBezTo>
                  <a:cubicBezTo>
                    <a:pt x="17885" y="20874"/>
                    <a:pt x="18213" y="20782"/>
                    <a:pt x="18542" y="20782"/>
                  </a:cubicBezTo>
                  <a:cubicBezTo>
                    <a:pt x="18806" y="20782"/>
                    <a:pt x="19071" y="20841"/>
                    <a:pt x="19323" y="20960"/>
                  </a:cubicBezTo>
                  <a:cubicBezTo>
                    <a:pt x="19357" y="20960"/>
                    <a:pt x="19390" y="20993"/>
                    <a:pt x="19423" y="20993"/>
                  </a:cubicBezTo>
                  <a:cubicBezTo>
                    <a:pt x="19532" y="21033"/>
                    <a:pt x="19646" y="21052"/>
                    <a:pt x="19766" y="21052"/>
                  </a:cubicBezTo>
                  <a:cubicBezTo>
                    <a:pt x="21039" y="21052"/>
                    <a:pt x="22862" y="18836"/>
                    <a:pt x="23960" y="15756"/>
                  </a:cubicBezTo>
                  <a:cubicBezTo>
                    <a:pt x="25194" y="12420"/>
                    <a:pt x="25161" y="9318"/>
                    <a:pt x="23893" y="8817"/>
                  </a:cubicBezTo>
                  <a:lnTo>
                    <a:pt x="23793" y="8817"/>
                  </a:lnTo>
                  <a:cubicBezTo>
                    <a:pt x="23193" y="8651"/>
                    <a:pt x="22726" y="8184"/>
                    <a:pt x="22525" y="7583"/>
                  </a:cubicBezTo>
                  <a:cubicBezTo>
                    <a:pt x="21425" y="4414"/>
                    <a:pt x="18923" y="1879"/>
                    <a:pt x="15787" y="712"/>
                  </a:cubicBezTo>
                  <a:cubicBezTo>
                    <a:pt x="14467" y="226"/>
                    <a:pt x="13138" y="1"/>
                    <a:pt x="118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7" name="Google Shape;5707;p111"/>
            <p:cNvSpPr/>
            <p:nvPr/>
          </p:nvSpPr>
          <p:spPr>
            <a:xfrm>
              <a:off x="7391213" y="2677916"/>
              <a:ext cx="227810" cy="242041"/>
            </a:xfrm>
            <a:custGeom>
              <a:avLst/>
              <a:gdLst/>
              <a:ahLst/>
              <a:cxnLst/>
              <a:rect l="l" t="t" r="r" b="b"/>
              <a:pathLst>
                <a:path w="10249" h="10809" extrusionOk="0">
                  <a:moveTo>
                    <a:pt x="4537" y="1"/>
                  </a:moveTo>
                  <a:cubicBezTo>
                    <a:pt x="4504" y="1"/>
                    <a:pt x="4437" y="34"/>
                    <a:pt x="4404" y="101"/>
                  </a:cubicBezTo>
                  <a:lnTo>
                    <a:pt x="3703" y="2002"/>
                  </a:lnTo>
                  <a:lnTo>
                    <a:pt x="2069" y="2102"/>
                  </a:lnTo>
                  <a:cubicBezTo>
                    <a:pt x="2002" y="2102"/>
                    <a:pt x="1969" y="2136"/>
                    <a:pt x="1935" y="2169"/>
                  </a:cubicBezTo>
                  <a:cubicBezTo>
                    <a:pt x="1935" y="2236"/>
                    <a:pt x="1935" y="2269"/>
                    <a:pt x="1969" y="2303"/>
                  </a:cubicBezTo>
                  <a:lnTo>
                    <a:pt x="4070" y="4437"/>
                  </a:lnTo>
                  <a:lnTo>
                    <a:pt x="1101" y="4738"/>
                  </a:lnTo>
                  <a:cubicBezTo>
                    <a:pt x="1068" y="4738"/>
                    <a:pt x="1001" y="4771"/>
                    <a:pt x="1001" y="4804"/>
                  </a:cubicBezTo>
                  <a:cubicBezTo>
                    <a:pt x="968" y="4838"/>
                    <a:pt x="1001" y="4904"/>
                    <a:pt x="1035" y="4938"/>
                  </a:cubicBezTo>
                  <a:lnTo>
                    <a:pt x="2802" y="6973"/>
                  </a:lnTo>
                  <a:lnTo>
                    <a:pt x="134" y="7340"/>
                  </a:lnTo>
                  <a:cubicBezTo>
                    <a:pt x="67" y="7373"/>
                    <a:pt x="34" y="7406"/>
                    <a:pt x="34" y="7440"/>
                  </a:cubicBezTo>
                  <a:cubicBezTo>
                    <a:pt x="0" y="7506"/>
                    <a:pt x="34" y="7540"/>
                    <a:pt x="67" y="7573"/>
                  </a:cubicBezTo>
                  <a:lnTo>
                    <a:pt x="1268" y="8707"/>
                  </a:lnTo>
                  <a:lnTo>
                    <a:pt x="568" y="10642"/>
                  </a:lnTo>
                  <a:cubicBezTo>
                    <a:pt x="534" y="10675"/>
                    <a:pt x="534" y="10742"/>
                    <a:pt x="601" y="10775"/>
                  </a:cubicBezTo>
                  <a:cubicBezTo>
                    <a:pt x="601" y="10809"/>
                    <a:pt x="634" y="10809"/>
                    <a:pt x="701" y="10809"/>
                  </a:cubicBezTo>
                  <a:cubicBezTo>
                    <a:pt x="701" y="10809"/>
                    <a:pt x="701" y="10809"/>
                    <a:pt x="734" y="10775"/>
                  </a:cubicBezTo>
                  <a:cubicBezTo>
                    <a:pt x="759" y="10775"/>
                    <a:pt x="2943" y="9705"/>
                    <a:pt x="5599" y="9705"/>
                  </a:cubicBezTo>
                  <a:cubicBezTo>
                    <a:pt x="6545" y="9705"/>
                    <a:pt x="7550" y="9841"/>
                    <a:pt x="8540" y="10208"/>
                  </a:cubicBezTo>
                  <a:cubicBezTo>
                    <a:pt x="8557" y="10217"/>
                    <a:pt x="8573" y="10221"/>
                    <a:pt x="8589" y="10221"/>
                  </a:cubicBezTo>
                  <a:cubicBezTo>
                    <a:pt x="8638" y="10221"/>
                    <a:pt x="8682" y="10183"/>
                    <a:pt x="8707" y="10108"/>
                  </a:cubicBezTo>
                  <a:cubicBezTo>
                    <a:pt x="8707" y="10042"/>
                    <a:pt x="8673" y="9975"/>
                    <a:pt x="8607" y="9941"/>
                  </a:cubicBezTo>
                  <a:cubicBezTo>
                    <a:pt x="7603" y="9573"/>
                    <a:pt x="6588" y="9437"/>
                    <a:pt x="5632" y="9437"/>
                  </a:cubicBezTo>
                  <a:cubicBezTo>
                    <a:pt x="3472" y="9437"/>
                    <a:pt x="1618" y="10131"/>
                    <a:pt x="901" y="10408"/>
                  </a:cubicBezTo>
                  <a:lnTo>
                    <a:pt x="1535" y="8707"/>
                  </a:lnTo>
                  <a:cubicBezTo>
                    <a:pt x="1535" y="8674"/>
                    <a:pt x="1535" y="8607"/>
                    <a:pt x="1502" y="8574"/>
                  </a:cubicBezTo>
                  <a:lnTo>
                    <a:pt x="434" y="7573"/>
                  </a:lnTo>
                  <a:lnTo>
                    <a:pt x="3069" y="7206"/>
                  </a:lnTo>
                  <a:cubicBezTo>
                    <a:pt x="3103" y="7173"/>
                    <a:pt x="3136" y="7139"/>
                    <a:pt x="3169" y="7106"/>
                  </a:cubicBezTo>
                  <a:cubicBezTo>
                    <a:pt x="3203" y="7073"/>
                    <a:pt x="3169" y="7006"/>
                    <a:pt x="3136" y="6973"/>
                  </a:cubicBezTo>
                  <a:lnTo>
                    <a:pt x="1368" y="4971"/>
                  </a:lnTo>
                  <a:lnTo>
                    <a:pt x="4370" y="4704"/>
                  </a:lnTo>
                  <a:cubicBezTo>
                    <a:pt x="4404" y="4671"/>
                    <a:pt x="4437" y="4638"/>
                    <a:pt x="4470" y="4604"/>
                  </a:cubicBezTo>
                  <a:cubicBezTo>
                    <a:pt x="4470" y="4538"/>
                    <a:pt x="4470" y="4504"/>
                    <a:pt x="4437" y="4471"/>
                  </a:cubicBezTo>
                  <a:lnTo>
                    <a:pt x="2369" y="2336"/>
                  </a:lnTo>
                  <a:lnTo>
                    <a:pt x="3803" y="2269"/>
                  </a:lnTo>
                  <a:cubicBezTo>
                    <a:pt x="3870" y="2269"/>
                    <a:pt x="3903" y="2236"/>
                    <a:pt x="3937" y="2169"/>
                  </a:cubicBezTo>
                  <a:lnTo>
                    <a:pt x="4504" y="601"/>
                  </a:lnTo>
                  <a:cubicBezTo>
                    <a:pt x="5438" y="3670"/>
                    <a:pt x="9807" y="6072"/>
                    <a:pt x="9974" y="6172"/>
                  </a:cubicBezTo>
                  <a:cubicBezTo>
                    <a:pt x="10000" y="6188"/>
                    <a:pt x="10025" y="6194"/>
                    <a:pt x="10048" y="6194"/>
                  </a:cubicBezTo>
                  <a:cubicBezTo>
                    <a:pt x="10175" y="6194"/>
                    <a:pt x="10249" y="5995"/>
                    <a:pt x="10108" y="5939"/>
                  </a:cubicBezTo>
                  <a:cubicBezTo>
                    <a:pt x="10074" y="5905"/>
                    <a:pt x="5238" y="3270"/>
                    <a:pt x="4670" y="134"/>
                  </a:cubicBezTo>
                  <a:cubicBezTo>
                    <a:pt x="4670" y="68"/>
                    <a:pt x="4604" y="1"/>
                    <a:pt x="45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8" name="Google Shape;5708;p111"/>
            <p:cNvSpPr/>
            <p:nvPr/>
          </p:nvSpPr>
          <p:spPr>
            <a:xfrm>
              <a:off x="7464608" y="2313411"/>
              <a:ext cx="247681" cy="513191"/>
            </a:xfrm>
            <a:custGeom>
              <a:avLst/>
              <a:gdLst/>
              <a:ahLst/>
              <a:cxnLst/>
              <a:rect l="l" t="t" r="r" b="b"/>
              <a:pathLst>
                <a:path w="11143" h="22918" extrusionOk="0">
                  <a:moveTo>
                    <a:pt x="2603" y="1"/>
                  </a:moveTo>
                  <a:lnTo>
                    <a:pt x="1" y="3470"/>
                  </a:lnTo>
                  <a:cubicBezTo>
                    <a:pt x="334" y="3703"/>
                    <a:pt x="701" y="4037"/>
                    <a:pt x="1068" y="4337"/>
                  </a:cubicBezTo>
                  <a:cubicBezTo>
                    <a:pt x="1402" y="4637"/>
                    <a:pt x="1769" y="4938"/>
                    <a:pt x="2102" y="5271"/>
                  </a:cubicBezTo>
                  <a:cubicBezTo>
                    <a:pt x="2803" y="5938"/>
                    <a:pt x="3470" y="6572"/>
                    <a:pt x="4070" y="7273"/>
                  </a:cubicBezTo>
                  <a:cubicBezTo>
                    <a:pt x="5271" y="8540"/>
                    <a:pt x="6272" y="9974"/>
                    <a:pt x="7006" y="11576"/>
                  </a:cubicBezTo>
                  <a:cubicBezTo>
                    <a:pt x="7073" y="11742"/>
                    <a:pt x="7139" y="11943"/>
                    <a:pt x="7173" y="12109"/>
                  </a:cubicBezTo>
                  <a:cubicBezTo>
                    <a:pt x="7239" y="12243"/>
                    <a:pt x="7273" y="12376"/>
                    <a:pt x="7273" y="12543"/>
                  </a:cubicBezTo>
                  <a:cubicBezTo>
                    <a:pt x="7339" y="12910"/>
                    <a:pt x="7339" y="13277"/>
                    <a:pt x="7306" y="13677"/>
                  </a:cubicBezTo>
                  <a:cubicBezTo>
                    <a:pt x="7239" y="14578"/>
                    <a:pt x="7106" y="15478"/>
                    <a:pt x="6906" y="16379"/>
                  </a:cubicBezTo>
                  <a:cubicBezTo>
                    <a:pt x="6539" y="18247"/>
                    <a:pt x="6038" y="20182"/>
                    <a:pt x="5538" y="22083"/>
                  </a:cubicBezTo>
                  <a:lnTo>
                    <a:pt x="7506" y="22917"/>
                  </a:lnTo>
                  <a:cubicBezTo>
                    <a:pt x="8540" y="21116"/>
                    <a:pt x="9408" y="19214"/>
                    <a:pt x="10108" y="17280"/>
                  </a:cubicBezTo>
                  <a:cubicBezTo>
                    <a:pt x="10475" y="16246"/>
                    <a:pt x="10775" y="15178"/>
                    <a:pt x="10975" y="14111"/>
                  </a:cubicBezTo>
                  <a:cubicBezTo>
                    <a:pt x="11109" y="13510"/>
                    <a:pt x="11142" y="12877"/>
                    <a:pt x="11142" y="12243"/>
                  </a:cubicBezTo>
                  <a:cubicBezTo>
                    <a:pt x="11109" y="11876"/>
                    <a:pt x="11075" y="11509"/>
                    <a:pt x="10975" y="11175"/>
                  </a:cubicBezTo>
                  <a:cubicBezTo>
                    <a:pt x="10909" y="10842"/>
                    <a:pt x="10842" y="10575"/>
                    <a:pt x="10742" y="10275"/>
                  </a:cubicBezTo>
                  <a:cubicBezTo>
                    <a:pt x="10375" y="9141"/>
                    <a:pt x="9875" y="8073"/>
                    <a:pt x="9241" y="7106"/>
                  </a:cubicBezTo>
                  <a:cubicBezTo>
                    <a:pt x="8674" y="6172"/>
                    <a:pt x="8007" y="5271"/>
                    <a:pt x="7306" y="4437"/>
                  </a:cubicBezTo>
                  <a:cubicBezTo>
                    <a:pt x="6606" y="3603"/>
                    <a:pt x="5838" y="2836"/>
                    <a:pt x="5071" y="2102"/>
                  </a:cubicBezTo>
                  <a:cubicBezTo>
                    <a:pt x="4671" y="1735"/>
                    <a:pt x="4304" y="1368"/>
                    <a:pt x="3870" y="1035"/>
                  </a:cubicBezTo>
                  <a:cubicBezTo>
                    <a:pt x="3470" y="668"/>
                    <a:pt x="3070" y="368"/>
                    <a:pt x="2603" y="1"/>
                  </a:cubicBezTo>
                  <a:close/>
                </a:path>
              </a:pathLst>
            </a:custGeom>
            <a:solidFill>
              <a:srgbClr val="CE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9" name="Google Shape;5709;p111"/>
            <p:cNvSpPr/>
            <p:nvPr/>
          </p:nvSpPr>
          <p:spPr>
            <a:xfrm>
              <a:off x="7398637" y="2283338"/>
              <a:ext cx="269153" cy="281832"/>
            </a:xfrm>
            <a:custGeom>
              <a:avLst/>
              <a:gdLst/>
              <a:ahLst/>
              <a:cxnLst/>
              <a:rect l="l" t="t" r="r" b="b"/>
              <a:pathLst>
                <a:path w="12109" h="12586" extrusionOk="0">
                  <a:moveTo>
                    <a:pt x="4494" y="0"/>
                  </a:moveTo>
                  <a:cubicBezTo>
                    <a:pt x="4440" y="0"/>
                    <a:pt x="4388" y="3"/>
                    <a:pt x="4336" y="9"/>
                  </a:cubicBezTo>
                  <a:cubicBezTo>
                    <a:pt x="1434" y="343"/>
                    <a:pt x="0" y="2978"/>
                    <a:pt x="2001" y="6014"/>
                  </a:cubicBezTo>
                  <a:cubicBezTo>
                    <a:pt x="3202" y="7715"/>
                    <a:pt x="4503" y="9383"/>
                    <a:pt x="5904" y="10951"/>
                  </a:cubicBezTo>
                  <a:cubicBezTo>
                    <a:pt x="6204" y="11317"/>
                    <a:pt x="6471" y="11618"/>
                    <a:pt x="6705" y="11885"/>
                  </a:cubicBezTo>
                  <a:cubicBezTo>
                    <a:pt x="7138" y="12318"/>
                    <a:pt x="7372" y="12585"/>
                    <a:pt x="7372" y="12585"/>
                  </a:cubicBezTo>
                  <a:lnTo>
                    <a:pt x="12109" y="8015"/>
                  </a:lnTo>
                  <a:cubicBezTo>
                    <a:pt x="12109" y="8015"/>
                    <a:pt x="11975" y="7782"/>
                    <a:pt x="11742" y="7415"/>
                  </a:cubicBezTo>
                  <a:cubicBezTo>
                    <a:pt x="11575" y="7148"/>
                    <a:pt x="11341" y="6814"/>
                    <a:pt x="11075" y="6381"/>
                  </a:cubicBezTo>
                  <a:cubicBezTo>
                    <a:pt x="9484" y="4075"/>
                    <a:pt x="6439" y="0"/>
                    <a:pt x="44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0" name="Google Shape;5710;p111"/>
            <p:cNvSpPr/>
            <p:nvPr/>
          </p:nvSpPr>
          <p:spPr>
            <a:xfrm>
              <a:off x="7558030" y="2776734"/>
              <a:ext cx="74173" cy="111112"/>
            </a:xfrm>
            <a:custGeom>
              <a:avLst/>
              <a:gdLst/>
              <a:ahLst/>
              <a:cxnLst/>
              <a:rect l="l" t="t" r="r" b="b"/>
              <a:pathLst>
                <a:path w="3337" h="4962" extrusionOk="0">
                  <a:moveTo>
                    <a:pt x="2165" y="0"/>
                  </a:moveTo>
                  <a:cubicBezTo>
                    <a:pt x="1159" y="0"/>
                    <a:pt x="1" y="1492"/>
                    <a:pt x="1" y="1492"/>
                  </a:cubicBezTo>
                  <a:lnTo>
                    <a:pt x="1869" y="4961"/>
                  </a:lnTo>
                  <a:lnTo>
                    <a:pt x="3337" y="2159"/>
                  </a:lnTo>
                  <a:lnTo>
                    <a:pt x="2803" y="258"/>
                  </a:lnTo>
                  <a:cubicBezTo>
                    <a:pt x="2608" y="75"/>
                    <a:pt x="2390" y="0"/>
                    <a:pt x="2165" y="0"/>
                  </a:cubicBezTo>
                  <a:close/>
                </a:path>
              </a:pathLst>
            </a:custGeom>
            <a:solidFill>
              <a:srgbClr val="CE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1" name="Google Shape;5711;p111"/>
            <p:cNvSpPr/>
            <p:nvPr/>
          </p:nvSpPr>
          <p:spPr>
            <a:xfrm>
              <a:off x="7504662" y="2810144"/>
              <a:ext cx="94911" cy="94138"/>
            </a:xfrm>
            <a:custGeom>
              <a:avLst/>
              <a:gdLst/>
              <a:ahLst/>
              <a:cxnLst/>
              <a:rect l="l" t="t" r="r" b="b"/>
              <a:pathLst>
                <a:path w="4270" h="4204" extrusionOk="0">
                  <a:moveTo>
                    <a:pt x="2402" y="0"/>
                  </a:moveTo>
                  <a:lnTo>
                    <a:pt x="0" y="1268"/>
                  </a:lnTo>
                  <a:lnTo>
                    <a:pt x="1434" y="4203"/>
                  </a:lnTo>
                  <a:lnTo>
                    <a:pt x="4270" y="3469"/>
                  </a:lnTo>
                  <a:lnTo>
                    <a:pt x="2402" y="0"/>
                  </a:lnTo>
                  <a:close/>
                </a:path>
              </a:pathLst>
            </a:custGeom>
            <a:solidFill>
              <a:srgbClr val="CE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2" name="Google Shape;5712;p111"/>
            <p:cNvSpPr/>
            <p:nvPr/>
          </p:nvSpPr>
          <p:spPr>
            <a:xfrm>
              <a:off x="6296842" y="3219456"/>
              <a:ext cx="550175" cy="497494"/>
            </a:xfrm>
            <a:custGeom>
              <a:avLst/>
              <a:gdLst/>
              <a:ahLst/>
              <a:cxnLst/>
              <a:rect l="l" t="t" r="r" b="b"/>
              <a:pathLst>
                <a:path w="24752" h="22217" extrusionOk="0">
                  <a:moveTo>
                    <a:pt x="5971" y="1"/>
                  </a:moveTo>
                  <a:lnTo>
                    <a:pt x="901" y="2403"/>
                  </a:lnTo>
                  <a:lnTo>
                    <a:pt x="0" y="18481"/>
                  </a:lnTo>
                  <a:lnTo>
                    <a:pt x="20115" y="22217"/>
                  </a:lnTo>
                  <a:lnTo>
                    <a:pt x="24751" y="17847"/>
                  </a:lnTo>
                  <a:lnTo>
                    <a:pt x="24618" y="2770"/>
                  </a:lnTo>
                  <a:lnTo>
                    <a:pt x="5971"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3" name="Google Shape;5713;p111"/>
            <p:cNvSpPr/>
            <p:nvPr/>
          </p:nvSpPr>
          <p:spPr>
            <a:xfrm>
              <a:off x="6296086" y="3219456"/>
              <a:ext cx="550931" cy="497494"/>
            </a:xfrm>
            <a:custGeom>
              <a:avLst/>
              <a:gdLst/>
              <a:ahLst/>
              <a:cxnLst/>
              <a:rect l="l" t="t" r="r" b="b"/>
              <a:pathLst>
                <a:path w="24786" h="22217" extrusionOk="0">
                  <a:moveTo>
                    <a:pt x="6005" y="1"/>
                  </a:moveTo>
                  <a:lnTo>
                    <a:pt x="3737" y="1068"/>
                  </a:lnTo>
                  <a:lnTo>
                    <a:pt x="3070" y="1369"/>
                  </a:lnTo>
                  <a:lnTo>
                    <a:pt x="935" y="2403"/>
                  </a:lnTo>
                  <a:lnTo>
                    <a:pt x="1" y="18481"/>
                  </a:lnTo>
                  <a:lnTo>
                    <a:pt x="20149" y="22217"/>
                  </a:lnTo>
                  <a:lnTo>
                    <a:pt x="22584" y="19949"/>
                  </a:lnTo>
                  <a:lnTo>
                    <a:pt x="22984" y="19548"/>
                  </a:lnTo>
                  <a:lnTo>
                    <a:pt x="24785" y="17847"/>
                  </a:lnTo>
                  <a:lnTo>
                    <a:pt x="24652" y="2770"/>
                  </a:lnTo>
                  <a:lnTo>
                    <a:pt x="60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4" name="Google Shape;5714;p111"/>
            <p:cNvSpPr/>
            <p:nvPr/>
          </p:nvSpPr>
          <p:spPr>
            <a:xfrm>
              <a:off x="6364303" y="3243371"/>
              <a:ext cx="442683" cy="422793"/>
            </a:xfrm>
            <a:custGeom>
              <a:avLst/>
              <a:gdLst/>
              <a:ahLst/>
              <a:cxnLst/>
              <a:rect l="l" t="t" r="r" b="b"/>
              <a:pathLst>
                <a:path w="19916" h="18881" extrusionOk="0">
                  <a:moveTo>
                    <a:pt x="668" y="0"/>
                  </a:moveTo>
                  <a:lnTo>
                    <a:pt x="1" y="301"/>
                  </a:lnTo>
                  <a:lnTo>
                    <a:pt x="18781" y="3103"/>
                  </a:lnTo>
                  <a:lnTo>
                    <a:pt x="19515" y="18881"/>
                  </a:lnTo>
                  <a:lnTo>
                    <a:pt x="19915" y="18480"/>
                  </a:lnTo>
                  <a:lnTo>
                    <a:pt x="19215" y="2902"/>
                  </a:lnTo>
                  <a:lnTo>
                    <a:pt x="6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5" name="Google Shape;5715;p111"/>
            <p:cNvSpPr/>
            <p:nvPr/>
          </p:nvSpPr>
          <p:spPr>
            <a:xfrm>
              <a:off x="6506670" y="3252328"/>
              <a:ext cx="130520" cy="29155"/>
            </a:xfrm>
            <a:custGeom>
              <a:avLst/>
              <a:gdLst/>
              <a:ahLst/>
              <a:cxnLst/>
              <a:rect l="l" t="t" r="r" b="b"/>
              <a:pathLst>
                <a:path w="5872" h="1302" extrusionOk="0">
                  <a:moveTo>
                    <a:pt x="1168" y="1"/>
                  </a:moveTo>
                  <a:lnTo>
                    <a:pt x="0" y="534"/>
                  </a:lnTo>
                  <a:lnTo>
                    <a:pt x="4804" y="1302"/>
                  </a:lnTo>
                  <a:lnTo>
                    <a:pt x="5871" y="668"/>
                  </a:lnTo>
                  <a:lnTo>
                    <a:pt x="11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6" name="Google Shape;5716;p111"/>
            <p:cNvSpPr/>
            <p:nvPr/>
          </p:nvSpPr>
          <p:spPr>
            <a:xfrm>
              <a:off x="6465882" y="3146748"/>
              <a:ext cx="221719" cy="146693"/>
            </a:xfrm>
            <a:custGeom>
              <a:avLst/>
              <a:gdLst/>
              <a:ahLst/>
              <a:cxnLst/>
              <a:rect l="l" t="t" r="r" b="b"/>
              <a:pathLst>
                <a:path w="9975" h="6551" extrusionOk="0">
                  <a:moveTo>
                    <a:pt x="1892" y="1"/>
                  </a:moveTo>
                  <a:cubicBezTo>
                    <a:pt x="1710" y="1"/>
                    <a:pt x="1596" y="14"/>
                    <a:pt x="1569" y="46"/>
                  </a:cubicBezTo>
                  <a:cubicBezTo>
                    <a:pt x="1335" y="313"/>
                    <a:pt x="1" y="5049"/>
                    <a:pt x="1" y="5049"/>
                  </a:cubicBezTo>
                  <a:lnTo>
                    <a:pt x="1035" y="5183"/>
                  </a:lnTo>
                  <a:lnTo>
                    <a:pt x="1635" y="4716"/>
                  </a:lnTo>
                  <a:cubicBezTo>
                    <a:pt x="1635" y="4716"/>
                    <a:pt x="2269" y="980"/>
                    <a:pt x="2436" y="913"/>
                  </a:cubicBezTo>
                  <a:cubicBezTo>
                    <a:pt x="2440" y="912"/>
                    <a:pt x="2446" y="912"/>
                    <a:pt x="2454" y="912"/>
                  </a:cubicBezTo>
                  <a:cubicBezTo>
                    <a:pt x="2827" y="912"/>
                    <a:pt x="7709" y="1616"/>
                    <a:pt x="7840" y="1747"/>
                  </a:cubicBezTo>
                  <a:cubicBezTo>
                    <a:pt x="7973" y="1880"/>
                    <a:pt x="8173" y="6317"/>
                    <a:pt x="8173" y="6317"/>
                  </a:cubicBezTo>
                  <a:lnTo>
                    <a:pt x="9441" y="6550"/>
                  </a:lnTo>
                  <a:lnTo>
                    <a:pt x="9975" y="6117"/>
                  </a:lnTo>
                  <a:cubicBezTo>
                    <a:pt x="9975" y="6117"/>
                    <a:pt x="9374" y="913"/>
                    <a:pt x="8874" y="846"/>
                  </a:cubicBezTo>
                  <a:cubicBezTo>
                    <a:pt x="8432" y="787"/>
                    <a:pt x="3259" y="1"/>
                    <a:pt x="18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7" name="Google Shape;5717;p111"/>
            <p:cNvSpPr/>
            <p:nvPr/>
          </p:nvSpPr>
          <p:spPr>
            <a:xfrm>
              <a:off x="6790648" y="3495085"/>
              <a:ext cx="44499" cy="97878"/>
            </a:xfrm>
            <a:custGeom>
              <a:avLst/>
              <a:gdLst/>
              <a:ahLst/>
              <a:cxnLst/>
              <a:rect l="l" t="t" r="r" b="b"/>
              <a:pathLst>
                <a:path w="2002" h="4371" extrusionOk="0">
                  <a:moveTo>
                    <a:pt x="0" y="1"/>
                  </a:moveTo>
                  <a:lnTo>
                    <a:pt x="34" y="668"/>
                  </a:lnTo>
                  <a:lnTo>
                    <a:pt x="34" y="1001"/>
                  </a:lnTo>
                  <a:lnTo>
                    <a:pt x="167" y="4004"/>
                  </a:lnTo>
                  <a:lnTo>
                    <a:pt x="167" y="4371"/>
                  </a:lnTo>
                  <a:lnTo>
                    <a:pt x="2002" y="3103"/>
                  </a:lnTo>
                  <a:cubicBezTo>
                    <a:pt x="1435" y="2569"/>
                    <a:pt x="934" y="1935"/>
                    <a:pt x="601" y="1202"/>
                  </a:cubicBezTo>
                  <a:cubicBezTo>
                    <a:pt x="267" y="568"/>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8" name="Google Shape;5718;p111"/>
            <p:cNvSpPr/>
            <p:nvPr/>
          </p:nvSpPr>
          <p:spPr>
            <a:xfrm>
              <a:off x="6791382" y="3510021"/>
              <a:ext cx="33386" cy="74724"/>
            </a:xfrm>
            <a:custGeom>
              <a:avLst/>
              <a:gdLst/>
              <a:ahLst/>
              <a:cxnLst/>
              <a:rect l="l" t="t" r="r" b="b"/>
              <a:pathLst>
                <a:path w="1502" h="3337" extrusionOk="0">
                  <a:moveTo>
                    <a:pt x="1" y="1"/>
                  </a:moveTo>
                  <a:lnTo>
                    <a:pt x="1" y="334"/>
                  </a:lnTo>
                  <a:lnTo>
                    <a:pt x="134" y="3337"/>
                  </a:lnTo>
                  <a:lnTo>
                    <a:pt x="1502" y="2403"/>
                  </a:lnTo>
                  <a:cubicBezTo>
                    <a:pt x="801" y="1902"/>
                    <a:pt x="267" y="70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9" name="Google Shape;5719;p111"/>
            <p:cNvSpPr/>
            <p:nvPr/>
          </p:nvSpPr>
          <p:spPr>
            <a:xfrm>
              <a:off x="6789892" y="3495847"/>
              <a:ext cx="13381" cy="26893"/>
            </a:xfrm>
            <a:custGeom>
              <a:avLst/>
              <a:gdLst/>
              <a:ahLst/>
              <a:cxnLst/>
              <a:rect l="l" t="t" r="r" b="b"/>
              <a:pathLst>
                <a:path w="602" h="1201" extrusionOk="0">
                  <a:moveTo>
                    <a:pt x="1" y="0"/>
                  </a:moveTo>
                  <a:lnTo>
                    <a:pt x="68" y="967"/>
                  </a:lnTo>
                  <a:cubicBezTo>
                    <a:pt x="234" y="1034"/>
                    <a:pt x="434" y="1101"/>
                    <a:pt x="601" y="1201"/>
                  </a:cubicBezTo>
                  <a:cubicBezTo>
                    <a:pt x="268" y="534"/>
                    <a:pt x="1" y="0"/>
                    <a:pt x="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0" name="Google Shape;5720;p111"/>
            <p:cNvSpPr/>
            <p:nvPr/>
          </p:nvSpPr>
          <p:spPr>
            <a:xfrm>
              <a:off x="6789159" y="3451017"/>
              <a:ext cx="80841" cy="97878"/>
            </a:xfrm>
            <a:custGeom>
              <a:avLst/>
              <a:gdLst/>
              <a:ahLst/>
              <a:cxnLst/>
              <a:rect l="l" t="t" r="r" b="b"/>
              <a:pathLst>
                <a:path w="3637" h="4371" extrusionOk="0">
                  <a:moveTo>
                    <a:pt x="0" y="1"/>
                  </a:moveTo>
                  <a:lnTo>
                    <a:pt x="0" y="234"/>
                  </a:lnTo>
                  <a:lnTo>
                    <a:pt x="101" y="2536"/>
                  </a:lnTo>
                  <a:lnTo>
                    <a:pt x="101" y="2903"/>
                  </a:lnTo>
                  <a:cubicBezTo>
                    <a:pt x="1201" y="3070"/>
                    <a:pt x="2269" y="3603"/>
                    <a:pt x="3103" y="4370"/>
                  </a:cubicBezTo>
                  <a:lnTo>
                    <a:pt x="3636" y="1869"/>
                  </a:lnTo>
                  <a:cubicBezTo>
                    <a:pt x="2202" y="434"/>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1" name="Google Shape;5721;p111"/>
            <p:cNvSpPr/>
            <p:nvPr/>
          </p:nvSpPr>
          <p:spPr>
            <a:xfrm>
              <a:off x="6783958" y="3330008"/>
              <a:ext cx="60081" cy="94899"/>
            </a:xfrm>
            <a:custGeom>
              <a:avLst/>
              <a:gdLst/>
              <a:ahLst/>
              <a:cxnLst/>
              <a:rect l="l" t="t" r="r" b="b"/>
              <a:pathLst>
                <a:path w="2703" h="4238" extrusionOk="0">
                  <a:moveTo>
                    <a:pt x="1335" y="1"/>
                  </a:moveTo>
                  <a:cubicBezTo>
                    <a:pt x="935" y="434"/>
                    <a:pt x="468" y="868"/>
                    <a:pt x="1" y="1235"/>
                  </a:cubicBezTo>
                  <a:lnTo>
                    <a:pt x="1" y="1435"/>
                  </a:lnTo>
                  <a:lnTo>
                    <a:pt x="34" y="2002"/>
                  </a:lnTo>
                  <a:lnTo>
                    <a:pt x="68" y="3236"/>
                  </a:lnTo>
                  <a:lnTo>
                    <a:pt x="101" y="3970"/>
                  </a:lnTo>
                  <a:lnTo>
                    <a:pt x="101" y="4237"/>
                  </a:lnTo>
                  <a:cubicBezTo>
                    <a:pt x="1068" y="3770"/>
                    <a:pt x="1936" y="3170"/>
                    <a:pt x="2703" y="2403"/>
                  </a:cubicBezTo>
                  <a:lnTo>
                    <a:pt x="13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2" name="Google Shape;5722;p111"/>
            <p:cNvSpPr/>
            <p:nvPr/>
          </p:nvSpPr>
          <p:spPr>
            <a:xfrm>
              <a:off x="6706117" y="3252328"/>
              <a:ext cx="69728" cy="56048"/>
            </a:xfrm>
            <a:custGeom>
              <a:avLst/>
              <a:gdLst/>
              <a:ahLst/>
              <a:cxnLst/>
              <a:rect l="l" t="t" r="r" b="b"/>
              <a:pathLst>
                <a:path w="3137" h="2503" extrusionOk="0">
                  <a:moveTo>
                    <a:pt x="1768" y="1"/>
                  </a:moveTo>
                  <a:cubicBezTo>
                    <a:pt x="934" y="501"/>
                    <a:pt x="301" y="1268"/>
                    <a:pt x="0" y="2202"/>
                  </a:cubicBezTo>
                  <a:lnTo>
                    <a:pt x="201" y="2236"/>
                  </a:lnTo>
                  <a:lnTo>
                    <a:pt x="834" y="2302"/>
                  </a:lnTo>
                  <a:lnTo>
                    <a:pt x="1468" y="2402"/>
                  </a:lnTo>
                  <a:lnTo>
                    <a:pt x="1902" y="2469"/>
                  </a:lnTo>
                  <a:lnTo>
                    <a:pt x="2202" y="2502"/>
                  </a:lnTo>
                  <a:cubicBezTo>
                    <a:pt x="2469" y="2136"/>
                    <a:pt x="2769" y="1769"/>
                    <a:pt x="3136" y="1468"/>
                  </a:cubicBezTo>
                  <a:lnTo>
                    <a:pt x="17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3" name="Google Shape;5723;p111"/>
            <p:cNvSpPr/>
            <p:nvPr/>
          </p:nvSpPr>
          <p:spPr>
            <a:xfrm>
              <a:off x="6711296" y="3259807"/>
              <a:ext cx="55635" cy="47830"/>
            </a:xfrm>
            <a:custGeom>
              <a:avLst/>
              <a:gdLst/>
              <a:ahLst/>
              <a:cxnLst/>
              <a:rect l="l" t="t" r="r" b="b"/>
              <a:pathLst>
                <a:path w="2503" h="2136" extrusionOk="0">
                  <a:moveTo>
                    <a:pt x="1469" y="0"/>
                  </a:moveTo>
                  <a:cubicBezTo>
                    <a:pt x="701" y="401"/>
                    <a:pt x="201" y="1401"/>
                    <a:pt x="1" y="1902"/>
                  </a:cubicBezTo>
                  <a:lnTo>
                    <a:pt x="601" y="1968"/>
                  </a:lnTo>
                  <a:cubicBezTo>
                    <a:pt x="568" y="1902"/>
                    <a:pt x="535" y="1835"/>
                    <a:pt x="535" y="1735"/>
                  </a:cubicBezTo>
                  <a:cubicBezTo>
                    <a:pt x="535" y="1451"/>
                    <a:pt x="752" y="1310"/>
                    <a:pt x="968" y="1310"/>
                  </a:cubicBezTo>
                  <a:cubicBezTo>
                    <a:pt x="1185" y="1310"/>
                    <a:pt x="1402" y="1451"/>
                    <a:pt x="1402" y="1735"/>
                  </a:cubicBezTo>
                  <a:cubicBezTo>
                    <a:pt x="1402" y="1868"/>
                    <a:pt x="1369" y="2002"/>
                    <a:pt x="1269" y="2068"/>
                  </a:cubicBezTo>
                  <a:lnTo>
                    <a:pt x="1669" y="2135"/>
                  </a:lnTo>
                  <a:cubicBezTo>
                    <a:pt x="1902" y="1768"/>
                    <a:pt x="2203" y="1401"/>
                    <a:pt x="2503" y="1101"/>
                  </a:cubicBezTo>
                  <a:lnTo>
                    <a:pt x="1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4" name="Google Shape;5724;p111"/>
            <p:cNvSpPr/>
            <p:nvPr/>
          </p:nvSpPr>
          <p:spPr>
            <a:xfrm>
              <a:off x="6788425" y="3456257"/>
              <a:ext cx="77863" cy="82180"/>
            </a:xfrm>
            <a:custGeom>
              <a:avLst/>
              <a:gdLst/>
              <a:ahLst/>
              <a:cxnLst/>
              <a:rect l="l" t="t" r="r" b="b"/>
              <a:pathLst>
                <a:path w="3503" h="3670" extrusionOk="0">
                  <a:moveTo>
                    <a:pt x="1142" y="776"/>
                  </a:moveTo>
                  <a:cubicBezTo>
                    <a:pt x="1236" y="776"/>
                    <a:pt x="1334" y="794"/>
                    <a:pt x="1434" y="834"/>
                  </a:cubicBezTo>
                  <a:cubicBezTo>
                    <a:pt x="1768" y="934"/>
                    <a:pt x="1968" y="1301"/>
                    <a:pt x="1868" y="1635"/>
                  </a:cubicBezTo>
                  <a:cubicBezTo>
                    <a:pt x="1810" y="2042"/>
                    <a:pt x="1480" y="2269"/>
                    <a:pt x="1143" y="2269"/>
                  </a:cubicBezTo>
                  <a:cubicBezTo>
                    <a:pt x="900" y="2269"/>
                    <a:pt x="654" y="2152"/>
                    <a:pt x="500" y="1902"/>
                  </a:cubicBezTo>
                  <a:cubicBezTo>
                    <a:pt x="217" y="1363"/>
                    <a:pt x="608" y="776"/>
                    <a:pt x="1142" y="776"/>
                  </a:cubicBezTo>
                  <a:close/>
                  <a:moveTo>
                    <a:pt x="0" y="0"/>
                  </a:moveTo>
                  <a:lnTo>
                    <a:pt x="100" y="2302"/>
                  </a:lnTo>
                  <a:cubicBezTo>
                    <a:pt x="1501" y="2535"/>
                    <a:pt x="3036" y="3669"/>
                    <a:pt x="3036" y="3669"/>
                  </a:cubicBezTo>
                  <a:lnTo>
                    <a:pt x="3503" y="1701"/>
                  </a:lnTo>
                  <a:cubicBezTo>
                    <a:pt x="2502" y="834"/>
                    <a:pt x="1301" y="23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5" name="Google Shape;5725;p111"/>
            <p:cNvSpPr/>
            <p:nvPr/>
          </p:nvSpPr>
          <p:spPr>
            <a:xfrm>
              <a:off x="6784713" y="3339726"/>
              <a:ext cx="51168" cy="79202"/>
            </a:xfrm>
            <a:custGeom>
              <a:avLst/>
              <a:gdLst/>
              <a:ahLst/>
              <a:cxnLst/>
              <a:rect l="l" t="t" r="r" b="b"/>
              <a:pathLst>
                <a:path w="2302" h="3537" extrusionOk="0">
                  <a:moveTo>
                    <a:pt x="1201" y="0"/>
                  </a:moveTo>
                  <a:cubicBezTo>
                    <a:pt x="834" y="401"/>
                    <a:pt x="434" y="734"/>
                    <a:pt x="0" y="1001"/>
                  </a:cubicBezTo>
                  <a:lnTo>
                    <a:pt x="0" y="1568"/>
                  </a:lnTo>
                  <a:lnTo>
                    <a:pt x="34" y="1568"/>
                  </a:lnTo>
                  <a:cubicBezTo>
                    <a:pt x="768" y="1668"/>
                    <a:pt x="768" y="2702"/>
                    <a:pt x="34" y="2802"/>
                  </a:cubicBezTo>
                  <a:lnTo>
                    <a:pt x="67" y="3536"/>
                  </a:lnTo>
                  <a:cubicBezTo>
                    <a:pt x="868" y="3103"/>
                    <a:pt x="1601" y="2569"/>
                    <a:pt x="2302" y="1969"/>
                  </a:cubicBezTo>
                  <a:lnTo>
                    <a:pt x="12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6" name="Google Shape;5726;p111"/>
            <p:cNvSpPr/>
            <p:nvPr/>
          </p:nvSpPr>
          <p:spPr>
            <a:xfrm>
              <a:off x="6440676" y="2481489"/>
              <a:ext cx="115694" cy="605784"/>
            </a:xfrm>
            <a:custGeom>
              <a:avLst/>
              <a:gdLst/>
              <a:ahLst/>
              <a:cxnLst/>
              <a:rect l="l" t="t" r="r" b="b"/>
              <a:pathLst>
                <a:path w="5205" h="27053" extrusionOk="0">
                  <a:moveTo>
                    <a:pt x="301" y="0"/>
                  </a:moveTo>
                  <a:cubicBezTo>
                    <a:pt x="301" y="0"/>
                    <a:pt x="1" y="12943"/>
                    <a:pt x="267" y="14677"/>
                  </a:cubicBezTo>
                  <a:cubicBezTo>
                    <a:pt x="1035" y="19180"/>
                    <a:pt x="3236" y="27053"/>
                    <a:pt x="3236" y="27053"/>
                  </a:cubicBezTo>
                  <a:lnTo>
                    <a:pt x="5204" y="26319"/>
                  </a:lnTo>
                  <a:cubicBezTo>
                    <a:pt x="5204" y="26319"/>
                    <a:pt x="3336" y="18080"/>
                    <a:pt x="3136" y="15111"/>
                  </a:cubicBezTo>
                  <a:cubicBezTo>
                    <a:pt x="2903" y="12142"/>
                    <a:pt x="2669" y="1601"/>
                    <a:pt x="3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7" name="Google Shape;5727;p111"/>
            <p:cNvSpPr/>
            <p:nvPr/>
          </p:nvSpPr>
          <p:spPr>
            <a:xfrm>
              <a:off x="6586733" y="2664480"/>
              <a:ext cx="76396" cy="81845"/>
            </a:xfrm>
            <a:custGeom>
              <a:avLst/>
              <a:gdLst/>
              <a:ahLst/>
              <a:cxnLst/>
              <a:rect l="l" t="t" r="r" b="b"/>
              <a:pathLst>
                <a:path w="3437" h="3655" extrusionOk="0">
                  <a:moveTo>
                    <a:pt x="2870" y="1"/>
                  </a:moveTo>
                  <a:lnTo>
                    <a:pt x="1" y="1568"/>
                  </a:lnTo>
                  <a:lnTo>
                    <a:pt x="1" y="3336"/>
                  </a:lnTo>
                  <a:cubicBezTo>
                    <a:pt x="142" y="3571"/>
                    <a:pt x="474" y="3655"/>
                    <a:pt x="880" y="3655"/>
                  </a:cubicBezTo>
                  <a:cubicBezTo>
                    <a:pt x="1919" y="3655"/>
                    <a:pt x="3437" y="3103"/>
                    <a:pt x="3437" y="3103"/>
                  </a:cubicBezTo>
                  <a:lnTo>
                    <a:pt x="2870"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8" name="Google Shape;5728;p111"/>
            <p:cNvSpPr/>
            <p:nvPr/>
          </p:nvSpPr>
          <p:spPr>
            <a:xfrm>
              <a:off x="6650504" y="2664480"/>
              <a:ext cx="61570" cy="72485"/>
            </a:xfrm>
            <a:custGeom>
              <a:avLst/>
              <a:gdLst/>
              <a:ahLst/>
              <a:cxnLst/>
              <a:rect l="l" t="t" r="r" b="b"/>
              <a:pathLst>
                <a:path w="2770" h="3237" extrusionOk="0">
                  <a:moveTo>
                    <a:pt x="1" y="1"/>
                  </a:moveTo>
                  <a:lnTo>
                    <a:pt x="568" y="3103"/>
                  </a:lnTo>
                  <a:lnTo>
                    <a:pt x="2603" y="3236"/>
                  </a:lnTo>
                  <a:lnTo>
                    <a:pt x="2769" y="1001"/>
                  </a:lnTo>
                  <a:lnTo>
                    <a:pt x="1"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9" name="Google Shape;5729;p111"/>
            <p:cNvSpPr/>
            <p:nvPr/>
          </p:nvSpPr>
          <p:spPr>
            <a:xfrm>
              <a:off x="6101618" y="2084761"/>
              <a:ext cx="304228" cy="335529"/>
            </a:xfrm>
            <a:custGeom>
              <a:avLst/>
              <a:gdLst/>
              <a:ahLst/>
              <a:cxnLst/>
              <a:rect l="l" t="t" r="r" b="b"/>
              <a:pathLst>
                <a:path w="13687" h="14984" extrusionOk="0">
                  <a:moveTo>
                    <a:pt x="7007" y="0"/>
                  </a:moveTo>
                  <a:cubicBezTo>
                    <a:pt x="3105" y="0"/>
                    <a:pt x="2345" y="2573"/>
                    <a:pt x="2345" y="2573"/>
                  </a:cubicBezTo>
                  <a:cubicBezTo>
                    <a:pt x="2256" y="2552"/>
                    <a:pt x="2168" y="2541"/>
                    <a:pt x="2081" y="2541"/>
                  </a:cubicBezTo>
                  <a:cubicBezTo>
                    <a:pt x="930" y="2541"/>
                    <a:pt x="1" y="4352"/>
                    <a:pt x="311" y="7143"/>
                  </a:cubicBezTo>
                  <a:cubicBezTo>
                    <a:pt x="644" y="10112"/>
                    <a:pt x="2479" y="10245"/>
                    <a:pt x="2779" y="11379"/>
                  </a:cubicBezTo>
                  <a:cubicBezTo>
                    <a:pt x="3079" y="12480"/>
                    <a:pt x="2512" y="14081"/>
                    <a:pt x="2512" y="14081"/>
                  </a:cubicBezTo>
                  <a:cubicBezTo>
                    <a:pt x="3046" y="13648"/>
                    <a:pt x="3213" y="12280"/>
                    <a:pt x="3213" y="12280"/>
                  </a:cubicBezTo>
                  <a:lnTo>
                    <a:pt x="3213" y="12280"/>
                  </a:lnTo>
                  <a:cubicBezTo>
                    <a:pt x="3279" y="13114"/>
                    <a:pt x="3079" y="13948"/>
                    <a:pt x="2612" y="14648"/>
                  </a:cubicBezTo>
                  <a:cubicBezTo>
                    <a:pt x="3449" y="14894"/>
                    <a:pt x="4512" y="14983"/>
                    <a:pt x="5615" y="14983"/>
                  </a:cubicBezTo>
                  <a:cubicBezTo>
                    <a:pt x="8557" y="14983"/>
                    <a:pt x="11785" y="14348"/>
                    <a:pt x="11785" y="14348"/>
                  </a:cubicBezTo>
                  <a:cubicBezTo>
                    <a:pt x="11552" y="13814"/>
                    <a:pt x="11452" y="13247"/>
                    <a:pt x="11519" y="12680"/>
                  </a:cubicBezTo>
                  <a:lnTo>
                    <a:pt x="11519" y="12680"/>
                  </a:lnTo>
                  <a:cubicBezTo>
                    <a:pt x="11652" y="13214"/>
                    <a:pt x="12052" y="13681"/>
                    <a:pt x="12553" y="13914"/>
                  </a:cubicBezTo>
                  <a:cubicBezTo>
                    <a:pt x="11719" y="12013"/>
                    <a:pt x="11685" y="9878"/>
                    <a:pt x="12453" y="7943"/>
                  </a:cubicBezTo>
                  <a:cubicBezTo>
                    <a:pt x="13687" y="4608"/>
                    <a:pt x="12486" y="438"/>
                    <a:pt x="7849" y="38"/>
                  </a:cubicBezTo>
                  <a:cubicBezTo>
                    <a:pt x="7553" y="12"/>
                    <a:pt x="7273" y="0"/>
                    <a:pt x="70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0" name="Google Shape;5730;p111"/>
            <p:cNvSpPr/>
            <p:nvPr/>
          </p:nvSpPr>
          <p:spPr>
            <a:xfrm>
              <a:off x="6187838" y="2902759"/>
              <a:ext cx="349994" cy="1380139"/>
            </a:xfrm>
            <a:custGeom>
              <a:avLst/>
              <a:gdLst/>
              <a:ahLst/>
              <a:cxnLst/>
              <a:rect l="l" t="t" r="r" b="b"/>
              <a:pathLst>
                <a:path w="15746" h="61634" extrusionOk="0">
                  <a:moveTo>
                    <a:pt x="401" y="1"/>
                  </a:moveTo>
                  <a:cubicBezTo>
                    <a:pt x="401" y="1"/>
                    <a:pt x="1" y="10575"/>
                    <a:pt x="6906" y="27620"/>
                  </a:cubicBezTo>
                  <a:cubicBezTo>
                    <a:pt x="5905" y="43932"/>
                    <a:pt x="13744" y="61478"/>
                    <a:pt x="13744" y="61478"/>
                  </a:cubicBezTo>
                  <a:cubicBezTo>
                    <a:pt x="13894" y="61585"/>
                    <a:pt x="14151" y="61634"/>
                    <a:pt x="14432" y="61634"/>
                  </a:cubicBezTo>
                  <a:cubicBezTo>
                    <a:pt x="15024" y="61634"/>
                    <a:pt x="15723" y="61417"/>
                    <a:pt x="15745" y="61078"/>
                  </a:cubicBezTo>
                  <a:cubicBezTo>
                    <a:pt x="14578" y="58776"/>
                    <a:pt x="13977" y="37694"/>
                    <a:pt x="13210" y="27620"/>
                  </a:cubicBezTo>
                  <a:cubicBezTo>
                    <a:pt x="13410" y="16913"/>
                    <a:pt x="11242" y="1"/>
                    <a:pt x="11242"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1" name="Google Shape;5731;p111"/>
            <p:cNvSpPr/>
            <p:nvPr/>
          </p:nvSpPr>
          <p:spPr>
            <a:xfrm>
              <a:off x="5968386" y="2902759"/>
              <a:ext cx="403362" cy="1387887"/>
            </a:xfrm>
            <a:custGeom>
              <a:avLst/>
              <a:gdLst/>
              <a:ahLst/>
              <a:cxnLst/>
              <a:rect l="l" t="t" r="r" b="b"/>
              <a:pathLst>
                <a:path w="18147" h="61980" extrusionOk="0">
                  <a:moveTo>
                    <a:pt x="8640" y="1"/>
                  </a:moveTo>
                  <a:cubicBezTo>
                    <a:pt x="8640" y="1"/>
                    <a:pt x="2469" y="5571"/>
                    <a:pt x="4437" y="28854"/>
                  </a:cubicBezTo>
                  <a:cubicBezTo>
                    <a:pt x="0" y="39395"/>
                    <a:pt x="5237" y="61878"/>
                    <a:pt x="5237" y="61878"/>
                  </a:cubicBezTo>
                  <a:cubicBezTo>
                    <a:pt x="5473" y="61950"/>
                    <a:pt x="5667" y="61980"/>
                    <a:pt x="5832" y="61980"/>
                  </a:cubicBezTo>
                  <a:cubicBezTo>
                    <a:pt x="6439" y="61980"/>
                    <a:pt x="6652" y="61573"/>
                    <a:pt x="7072" y="61311"/>
                  </a:cubicBezTo>
                  <a:cubicBezTo>
                    <a:pt x="7105" y="50103"/>
                    <a:pt x="9207" y="38261"/>
                    <a:pt x="11275" y="28421"/>
                  </a:cubicBezTo>
                  <a:cubicBezTo>
                    <a:pt x="13210" y="19081"/>
                    <a:pt x="18146" y="1"/>
                    <a:pt x="18146"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2" name="Google Shape;5732;p111"/>
            <p:cNvSpPr/>
            <p:nvPr/>
          </p:nvSpPr>
          <p:spPr>
            <a:xfrm>
              <a:off x="6030668" y="2910977"/>
              <a:ext cx="455997" cy="618503"/>
            </a:xfrm>
            <a:custGeom>
              <a:avLst/>
              <a:gdLst/>
              <a:ahLst/>
              <a:cxnLst/>
              <a:rect l="l" t="t" r="r" b="b"/>
              <a:pathLst>
                <a:path w="20515" h="27621" extrusionOk="0">
                  <a:moveTo>
                    <a:pt x="18547" y="0"/>
                  </a:moveTo>
                  <a:cubicBezTo>
                    <a:pt x="18547" y="0"/>
                    <a:pt x="9140" y="234"/>
                    <a:pt x="5304" y="234"/>
                  </a:cubicBezTo>
                  <a:cubicBezTo>
                    <a:pt x="1134" y="5238"/>
                    <a:pt x="0" y="21249"/>
                    <a:pt x="767" y="24751"/>
                  </a:cubicBezTo>
                  <a:cubicBezTo>
                    <a:pt x="1101" y="25118"/>
                    <a:pt x="1501" y="25419"/>
                    <a:pt x="1935" y="25652"/>
                  </a:cubicBezTo>
                  <a:cubicBezTo>
                    <a:pt x="1968" y="23484"/>
                    <a:pt x="2602" y="22483"/>
                    <a:pt x="2602" y="22483"/>
                  </a:cubicBezTo>
                  <a:lnTo>
                    <a:pt x="2602" y="22483"/>
                  </a:lnTo>
                  <a:cubicBezTo>
                    <a:pt x="2502" y="23717"/>
                    <a:pt x="2602" y="24952"/>
                    <a:pt x="2936" y="26152"/>
                  </a:cubicBezTo>
                  <a:cubicBezTo>
                    <a:pt x="4891" y="26962"/>
                    <a:pt x="7912" y="27620"/>
                    <a:pt x="11699" y="27620"/>
                  </a:cubicBezTo>
                  <a:cubicBezTo>
                    <a:pt x="14306" y="27620"/>
                    <a:pt x="17277" y="27308"/>
                    <a:pt x="20515" y="26519"/>
                  </a:cubicBezTo>
                  <a:cubicBezTo>
                    <a:pt x="20515" y="17213"/>
                    <a:pt x="18680" y="1535"/>
                    <a:pt x="185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3" name="Google Shape;5733;p111"/>
            <p:cNvSpPr/>
            <p:nvPr/>
          </p:nvSpPr>
          <p:spPr>
            <a:xfrm>
              <a:off x="6052895" y="4288362"/>
              <a:ext cx="125341" cy="191232"/>
            </a:xfrm>
            <a:custGeom>
              <a:avLst/>
              <a:gdLst/>
              <a:ahLst/>
              <a:cxnLst/>
              <a:rect l="l" t="t" r="r" b="b"/>
              <a:pathLst>
                <a:path w="5639" h="8540" extrusionOk="0">
                  <a:moveTo>
                    <a:pt x="1435" y="0"/>
                  </a:moveTo>
                  <a:cubicBezTo>
                    <a:pt x="1435" y="0"/>
                    <a:pt x="268" y="300"/>
                    <a:pt x="134" y="2035"/>
                  </a:cubicBezTo>
                  <a:cubicBezTo>
                    <a:pt x="1" y="3769"/>
                    <a:pt x="501" y="8540"/>
                    <a:pt x="501" y="8540"/>
                  </a:cubicBezTo>
                  <a:lnTo>
                    <a:pt x="935" y="8540"/>
                  </a:lnTo>
                  <a:cubicBezTo>
                    <a:pt x="935" y="8540"/>
                    <a:pt x="801" y="4236"/>
                    <a:pt x="968" y="3436"/>
                  </a:cubicBezTo>
                  <a:cubicBezTo>
                    <a:pt x="1102" y="5704"/>
                    <a:pt x="2736" y="8540"/>
                    <a:pt x="4871" y="8540"/>
                  </a:cubicBezTo>
                  <a:cubicBezTo>
                    <a:pt x="5638" y="8540"/>
                    <a:pt x="3970" y="5104"/>
                    <a:pt x="3703" y="3002"/>
                  </a:cubicBezTo>
                  <a:cubicBezTo>
                    <a:pt x="3437" y="901"/>
                    <a:pt x="3337" y="167"/>
                    <a:pt x="3337" y="167"/>
                  </a:cubicBezTo>
                  <a:lnTo>
                    <a:pt x="14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4" name="Google Shape;5734;p111"/>
            <p:cNvSpPr/>
            <p:nvPr/>
          </p:nvSpPr>
          <p:spPr>
            <a:xfrm>
              <a:off x="6084792" y="4257729"/>
              <a:ext cx="61926" cy="173676"/>
            </a:xfrm>
            <a:custGeom>
              <a:avLst/>
              <a:gdLst/>
              <a:ahLst/>
              <a:cxnLst/>
              <a:rect l="l" t="t" r="r" b="b"/>
              <a:pathLst>
                <a:path w="2786" h="7756" extrusionOk="0">
                  <a:moveTo>
                    <a:pt x="1868" y="0"/>
                  </a:moveTo>
                  <a:lnTo>
                    <a:pt x="0" y="1368"/>
                  </a:lnTo>
                  <a:cubicBezTo>
                    <a:pt x="100" y="3703"/>
                    <a:pt x="934" y="6705"/>
                    <a:pt x="2002" y="7673"/>
                  </a:cubicBezTo>
                  <a:cubicBezTo>
                    <a:pt x="2083" y="7730"/>
                    <a:pt x="2173" y="7755"/>
                    <a:pt x="2261" y="7755"/>
                  </a:cubicBezTo>
                  <a:cubicBezTo>
                    <a:pt x="2532" y="7755"/>
                    <a:pt x="2786" y="7516"/>
                    <a:pt x="2735" y="7239"/>
                  </a:cubicBezTo>
                  <a:cubicBezTo>
                    <a:pt x="2202" y="4837"/>
                    <a:pt x="1902" y="2436"/>
                    <a:pt x="1868" y="0"/>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5" name="Google Shape;5735;p111"/>
            <p:cNvSpPr/>
            <p:nvPr/>
          </p:nvSpPr>
          <p:spPr>
            <a:xfrm>
              <a:off x="6469594" y="4288362"/>
              <a:ext cx="125319" cy="191232"/>
            </a:xfrm>
            <a:custGeom>
              <a:avLst/>
              <a:gdLst/>
              <a:ahLst/>
              <a:cxnLst/>
              <a:rect l="l" t="t" r="r" b="b"/>
              <a:pathLst>
                <a:path w="5638" h="8540" extrusionOk="0">
                  <a:moveTo>
                    <a:pt x="1435" y="0"/>
                  </a:moveTo>
                  <a:cubicBezTo>
                    <a:pt x="1435" y="0"/>
                    <a:pt x="267" y="300"/>
                    <a:pt x="134" y="2035"/>
                  </a:cubicBezTo>
                  <a:cubicBezTo>
                    <a:pt x="1" y="3769"/>
                    <a:pt x="501" y="8540"/>
                    <a:pt x="501" y="8540"/>
                  </a:cubicBezTo>
                  <a:lnTo>
                    <a:pt x="935" y="8540"/>
                  </a:lnTo>
                  <a:cubicBezTo>
                    <a:pt x="935" y="8540"/>
                    <a:pt x="801" y="4236"/>
                    <a:pt x="968" y="3436"/>
                  </a:cubicBezTo>
                  <a:cubicBezTo>
                    <a:pt x="1101" y="5704"/>
                    <a:pt x="2736" y="8540"/>
                    <a:pt x="4871" y="8540"/>
                  </a:cubicBezTo>
                  <a:cubicBezTo>
                    <a:pt x="5638" y="8540"/>
                    <a:pt x="3970" y="5104"/>
                    <a:pt x="3703" y="3002"/>
                  </a:cubicBezTo>
                  <a:cubicBezTo>
                    <a:pt x="3603" y="1968"/>
                    <a:pt x="3403" y="967"/>
                    <a:pt x="31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6" name="Google Shape;5736;p111"/>
            <p:cNvSpPr/>
            <p:nvPr/>
          </p:nvSpPr>
          <p:spPr>
            <a:xfrm>
              <a:off x="6491088" y="4250810"/>
              <a:ext cx="72306" cy="181021"/>
            </a:xfrm>
            <a:custGeom>
              <a:avLst/>
              <a:gdLst/>
              <a:ahLst/>
              <a:cxnLst/>
              <a:rect l="l" t="t" r="r" b="b"/>
              <a:pathLst>
                <a:path w="3253" h="8084" extrusionOk="0">
                  <a:moveTo>
                    <a:pt x="1692" y="0"/>
                  </a:moveTo>
                  <a:cubicBezTo>
                    <a:pt x="1202" y="0"/>
                    <a:pt x="1" y="1177"/>
                    <a:pt x="1" y="1177"/>
                  </a:cubicBezTo>
                  <a:cubicBezTo>
                    <a:pt x="101" y="3512"/>
                    <a:pt x="1402" y="7014"/>
                    <a:pt x="2503" y="7982"/>
                  </a:cubicBezTo>
                  <a:cubicBezTo>
                    <a:pt x="2591" y="8052"/>
                    <a:pt x="2686" y="8083"/>
                    <a:pt x="2777" y="8083"/>
                  </a:cubicBezTo>
                  <a:cubicBezTo>
                    <a:pt x="3030" y="8083"/>
                    <a:pt x="3252" y="7843"/>
                    <a:pt x="3203" y="7548"/>
                  </a:cubicBezTo>
                  <a:cubicBezTo>
                    <a:pt x="2369" y="4079"/>
                    <a:pt x="2436" y="1677"/>
                    <a:pt x="1869" y="109"/>
                  </a:cubicBezTo>
                  <a:cubicBezTo>
                    <a:pt x="1836" y="33"/>
                    <a:pt x="1774" y="0"/>
                    <a:pt x="1692" y="0"/>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7" name="Google Shape;5737;p111"/>
            <p:cNvSpPr/>
            <p:nvPr/>
          </p:nvSpPr>
          <p:spPr>
            <a:xfrm>
              <a:off x="6090726" y="2453834"/>
              <a:ext cx="373711" cy="219626"/>
            </a:xfrm>
            <a:custGeom>
              <a:avLst/>
              <a:gdLst/>
              <a:ahLst/>
              <a:cxnLst/>
              <a:rect l="l" t="t" r="r" b="b"/>
              <a:pathLst>
                <a:path w="16813" h="9808" extrusionOk="0">
                  <a:moveTo>
                    <a:pt x="7768" y="1"/>
                  </a:moveTo>
                  <a:cubicBezTo>
                    <a:pt x="6797" y="1"/>
                    <a:pt x="5821" y="34"/>
                    <a:pt x="4837" y="101"/>
                  </a:cubicBezTo>
                  <a:cubicBezTo>
                    <a:pt x="4303" y="101"/>
                    <a:pt x="3736" y="168"/>
                    <a:pt x="3236" y="201"/>
                  </a:cubicBezTo>
                  <a:cubicBezTo>
                    <a:pt x="1334" y="401"/>
                    <a:pt x="0" y="2136"/>
                    <a:pt x="667" y="3870"/>
                  </a:cubicBezTo>
                  <a:cubicBezTo>
                    <a:pt x="1401" y="5805"/>
                    <a:pt x="1935" y="7773"/>
                    <a:pt x="2235" y="9808"/>
                  </a:cubicBezTo>
                  <a:lnTo>
                    <a:pt x="16679" y="9808"/>
                  </a:lnTo>
                  <a:cubicBezTo>
                    <a:pt x="16812" y="8073"/>
                    <a:pt x="16812" y="6339"/>
                    <a:pt x="16745" y="4604"/>
                  </a:cubicBezTo>
                  <a:cubicBezTo>
                    <a:pt x="16679" y="2469"/>
                    <a:pt x="14877" y="601"/>
                    <a:pt x="12609" y="301"/>
                  </a:cubicBezTo>
                  <a:cubicBezTo>
                    <a:pt x="11975" y="234"/>
                    <a:pt x="11308" y="134"/>
                    <a:pt x="10674" y="101"/>
                  </a:cubicBezTo>
                  <a:cubicBezTo>
                    <a:pt x="9707" y="34"/>
                    <a:pt x="8740" y="1"/>
                    <a:pt x="776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8" name="Google Shape;5738;p111"/>
            <p:cNvSpPr/>
            <p:nvPr/>
          </p:nvSpPr>
          <p:spPr>
            <a:xfrm>
              <a:off x="6090726" y="2453834"/>
              <a:ext cx="373711" cy="219626"/>
            </a:xfrm>
            <a:custGeom>
              <a:avLst/>
              <a:gdLst/>
              <a:ahLst/>
              <a:cxnLst/>
              <a:rect l="l" t="t" r="r" b="b"/>
              <a:pathLst>
                <a:path w="16813" h="9808" extrusionOk="0">
                  <a:moveTo>
                    <a:pt x="7768" y="1"/>
                  </a:moveTo>
                  <a:cubicBezTo>
                    <a:pt x="6797" y="1"/>
                    <a:pt x="5821" y="34"/>
                    <a:pt x="4837" y="101"/>
                  </a:cubicBezTo>
                  <a:cubicBezTo>
                    <a:pt x="4303" y="101"/>
                    <a:pt x="3736" y="168"/>
                    <a:pt x="3236" y="201"/>
                  </a:cubicBezTo>
                  <a:cubicBezTo>
                    <a:pt x="1334" y="401"/>
                    <a:pt x="0" y="2136"/>
                    <a:pt x="667" y="3870"/>
                  </a:cubicBezTo>
                  <a:cubicBezTo>
                    <a:pt x="1401" y="5805"/>
                    <a:pt x="1935" y="7773"/>
                    <a:pt x="2235" y="9808"/>
                  </a:cubicBezTo>
                  <a:lnTo>
                    <a:pt x="16679" y="9808"/>
                  </a:lnTo>
                  <a:cubicBezTo>
                    <a:pt x="16812" y="8073"/>
                    <a:pt x="16812" y="6339"/>
                    <a:pt x="16745" y="4604"/>
                  </a:cubicBezTo>
                  <a:cubicBezTo>
                    <a:pt x="16679" y="2469"/>
                    <a:pt x="14877" y="601"/>
                    <a:pt x="12609" y="301"/>
                  </a:cubicBezTo>
                  <a:cubicBezTo>
                    <a:pt x="11975" y="234"/>
                    <a:pt x="11308" y="134"/>
                    <a:pt x="10674" y="101"/>
                  </a:cubicBezTo>
                  <a:cubicBezTo>
                    <a:pt x="9707" y="34"/>
                    <a:pt x="8740" y="1"/>
                    <a:pt x="77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9" name="Google Shape;5739;p111"/>
            <p:cNvSpPr/>
            <p:nvPr/>
          </p:nvSpPr>
          <p:spPr>
            <a:xfrm>
              <a:off x="6092949" y="2450834"/>
              <a:ext cx="412253" cy="560999"/>
            </a:xfrm>
            <a:custGeom>
              <a:avLst/>
              <a:gdLst/>
              <a:ahLst/>
              <a:cxnLst/>
              <a:rect l="l" t="t" r="r" b="b"/>
              <a:pathLst>
                <a:path w="18547" h="25053" extrusionOk="0">
                  <a:moveTo>
                    <a:pt x="4548" y="0"/>
                  </a:moveTo>
                  <a:cubicBezTo>
                    <a:pt x="414" y="0"/>
                    <a:pt x="37" y="3337"/>
                    <a:pt x="1" y="3337"/>
                  </a:cubicBezTo>
                  <a:cubicBezTo>
                    <a:pt x="0" y="3337"/>
                    <a:pt x="0" y="3337"/>
                    <a:pt x="0" y="3337"/>
                  </a:cubicBezTo>
                  <a:lnTo>
                    <a:pt x="0" y="3337"/>
                  </a:lnTo>
                  <a:cubicBezTo>
                    <a:pt x="2302" y="8007"/>
                    <a:pt x="3069" y="18248"/>
                    <a:pt x="3069" y="18248"/>
                  </a:cubicBezTo>
                  <a:lnTo>
                    <a:pt x="701" y="22684"/>
                  </a:lnTo>
                  <a:lnTo>
                    <a:pt x="9140" y="25053"/>
                  </a:lnTo>
                  <a:lnTo>
                    <a:pt x="10875" y="20650"/>
                  </a:lnTo>
                  <a:lnTo>
                    <a:pt x="12309" y="24853"/>
                  </a:lnTo>
                  <a:lnTo>
                    <a:pt x="16679" y="23518"/>
                  </a:lnTo>
                  <a:lnTo>
                    <a:pt x="15945" y="17747"/>
                  </a:lnTo>
                  <a:cubicBezTo>
                    <a:pt x="18547" y="5672"/>
                    <a:pt x="15945" y="1369"/>
                    <a:pt x="15945" y="1369"/>
                  </a:cubicBezTo>
                  <a:cubicBezTo>
                    <a:pt x="14246" y="331"/>
                    <a:pt x="11747" y="301"/>
                    <a:pt x="11467" y="301"/>
                  </a:cubicBezTo>
                  <a:cubicBezTo>
                    <a:pt x="11450" y="301"/>
                    <a:pt x="11442" y="302"/>
                    <a:pt x="11442" y="302"/>
                  </a:cubicBezTo>
                  <a:cubicBezTo>
                    <a:pt x="12075" y="3637"/>
                    <a:pt x="10875" y="7540"/>
                    <a:pt x="10875" y="7540"/>
                  </a:cubicBezTo>
                  <a:lnTo>
                    <a:pt x="4670" y="1"/>
                  </a:lnTo>
                  <a:cubicBezTo>
                    <a:pt x="4629" y="1"/>
                    <a:pt x="4588" y="0"/>
                    <a:pt x="45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0" name="Google Shape;5740;p111"/>
            <p:cNvSpPr/>
            <p:nvPr/>
          </p:nvSpPr>
          <p:spPr>
            <a:xfrm>
              <a:off x="6168567" y="2442638"/>
              <a:ext cx="248415" cy="236801"/>
            </a:xfrm>
            <a:custGeom>
              <a:avLst/>
              <a:gdLst/>
              <a:ahLst/>
              <a:cxnLst/>
              <a:rect l="l" t="t" r="r" b="b"/>
              <a:pathLst>
                <a:path w="11176" h="10575" extrusionOk="0">
                  <a:moveTo>
                    <a:pt x="2169" y="0"/>
                  </a:moveTo>
                  <a:lnTo>
                    <a:pt x="1602" y="101"/>
                  </a:lnTo>
                  <a:cubicBezTo>
                    <a:pt x="1602" y="101"/>
                    <a:pt x="1" y="2502"/>
                    <a:pt x="67" y="4771"/>
                  </a:cubicBezTo>
                  <a:lnTo>
                    <a:pt x="3303" y="4771"/>
                  </a:lnTo>
                  <a:lnTo>
                    <a:pt x="2002" y="6538"/>
                  </a:lnTo>
                  <a:cubicBezTo>
                    <a:pt x="2002" y="6538"/>
                    <a:pt x="6172" y="7172"/>
                    <a:pt x="8373" y="10575"/>
                  </a:cubicBezTo>
                  <a:lnTo>
                    <a:pt x="7806" y="8607"/>
                  </a:lnTo>
                  <a:lnTo>
                    <a:pt x="10908" y="6538"/>
                  </a:lnTo>
                  <a:lnTo>
                    <a:pt x="9207" y="4804"/>
                  </a:lnTo>
                  <a:lnTo>
                    <a:pt x="11175" y="4203"/>
                  </a:lnTo>
                  <a:cubicBezTo>
                    <a:pt x="10308" y="2369"/>
                    <a:pt x="8740" y="934"/>
                    <a:pt x="6805" y="301"/>
                  </a:cubicBezTo>
                  <a:lnTo>
                    <a:pt x="6805" y="301"/>
                  </a:lnTo>
                  <a:cubicBezTo>
                    <a:pt x="8673" y="2402"/>
                    <a:pt x="7406" y="7439"/>
                    <a:pt x="7406" y="7439"/>
                  </a:cubicBezTo>
                  <a:cubicBezTo>
                    <a:pt x="4337" y="3736"/>
                    <a:pt x="2536" y="768"/>
                    <a:pt x="21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1" name="Google Shape;5741;p111"/>
            <p:cNvSpPr/>
            <p:nvPr/>
          </p:nvSpPr>
          <p:spPr>
            <a:xfrm>
              <a:off x="6187483" y="2308193"/>
              <a:ext cx="202048" cy="246519"/>
            </a:xfrm>
            <a:custGeom>
              <a:avLst/>
              <a:gdLst/>
              <a:ahLst/>
              <a:cxnLst/>
              <a:rect l="l" t="t" r="r" b="b"/>
              <a:pathLst>
                <a:path w="9090" h="11009" extrusionOk="0">
                  <a:moveTo>
                    <a:pt x="884" y="0"/>
                  </a:moveTo>
                  <a:lnTo>
                    <a:pt x="884" y="0"/>
                  </a:lnTo>
                  <a:cubicBezTo>
                    <a:pt x="1418" y="1902"/>
                    <a:pt x="2018" y="5337"/>
                    <a:pt x="817" y="6605"/>
                  </a:cubicBezTo>
                  <a:cubicBezTo>
                    <a:pt x="817" y="6605"/>
                    <a:pt x="0" y="8118"/>
                    <a:pt x="4216" y="8118"/>
                  </a:cubicBezTo>
                  <a:cubicBezTo>
                    <a:pt x="4427" y="8118"/>
                    <a:pt x="4650" y="8114"/>
                    <a:pt x="4887" y="8106"/>
                  </a:cubicBezTo>
                  <a:cubicBezTo>
                    <a:pt x="5321" y="9140"/>
                    <a:pt x="6155" y="11008"/>
                    <a:pt x="6155" y="11008"/>
                  </a:cubicBezTo>
                  <a:cubicBezTo>
                    <a:pt x="6155" y="11008"/>
                    <a:pt x="6221" y="8806"/>
                    <a:pt x="5888" y="8039"/>
                  </a:cubicBezTo>
                  <a:cubicBezTo>
                    <a:pt x="9090" y="7772"/>
                    <a:pt x="6655" y="6572"/>
                    <a:pt x="6655" y="6572"/>
                  </a:cubicBezTo>
                  <a:cubicBezTo>
                    <a:pt x="4520" y="6071"/>
                    <a:pt x="4453" y="4537"/>
                    <a:pt x="4720" y="3069"/>
                  </a:cubicBezTo>
                  <a:lnTo>
                    <a:pt x="884"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2" name="Google Shape;5742;p111"/>
            <p:cNvSpPr/>
            <p:nvPr/>
          </p:nvSpPr>
          <p:spPr>
            <a:xfrm>
              <a:off x="6240495" y="2336565"/>
              <a:ext cx="51923" cy="63528"/>
            </a:xfrm>
            <a:custGeom>
              <a:avLst/>
              <a:gdLst/>
              <a:ahLst/>
              <a:cxnLst/>
              <a:rect l="l" t="t" r="r" b="b"/>
              <a:pathLst>
                <a:path w="2336" h="2837" extrusionOk="0">
                  <a:moveTo>
                    <a:pt x="67" y="1"/>
                  </a:moveTo>
                  <a:cubicBezTo>
                    <a:pt x="0" y="334"/>
                    <a:pt x="34" y="668"/>
                    <a:pt x="100" y="1001"/>
                  </a:cubicBezTo>
                  <a:cubicBezTo>
                    <a:pt x="234" y="1835"/>
                    <a:pt x="1401" y="2736"/>
                    <a:pt x="2235" y="2836"/>
                  </a:cubicBezTo>
                  <a:cubicBezTo>
                    <a:pt x="2235" y="2503"/>
                    <a:pt x="2268" y="2136"/>
                    <a:pt x="2335" y="1802"/>
                  </a:cubicBezTo>
                  <a:lnTo>
                    <a:pt x="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3" name="Google Shape;5743;p111"/>
            <p:cNvSpPr/>
            <p:nvPr/>
          </p:nvSpPr>
          <p:spPr>
            <a:xfrm>
              <a:off x="6159143" y="2115237"/>
              <a:ext cx="220764" cy="263582"/>
            </a:xfrm>
            <a:custGeom>
              <a:avLst/>
              <a:gdLst/>
              <a:ahLst/>
              <a:cxnLst/>
              <a:rect l="l" t="t" r="r" b="b"/>
              <a:pathLst>
                <a:path w="9932" h="11771" extrusionOk="0">
                  <a:moveTo>
                    <a:pt x="4432" y="1"/>
                  </a:moveTo>
                  <a:cubicBezTo>
                    <a:pt x="2022" y="1"/>
                    <a:pt x="0" y="2258"/>
                    <a:pt x="591" y="4848"/>
                  </a:cubicBezTo>
                  <a:cubicBezTo>
                    <a:pt x="1158" y="7883"/>
                    <a:pt x="1325" y="9184"/>
                    <a:pt x="3093" y="10652"/>
                  </a:cubicBezTo>
                  <a:cubicBezTo>
                    <a:pt x="4011" y="11417"/>
                    <a:pt x="5049" y="11771"/>
                    <a:pt x="6025" y="11771"/>
                  </a:cubicBezTo>
                  <a:cubicBezTo>
                    <a:pt x="7815" y="11771"/>
                    <a:pt x="9394" y="10580"/>
                    <a:pt x="9631" y="8550"/>
                  </a:cubicBezTo>
                  <a:cubicBezTo>
                    <a:pt x="9931" y="5782"/>
                    <a:pt x="8931" y="1279"/>
                    <a:pt x="5795" y="245"/>
                  </a:cubicBezTo>
                  <a:cubicBezTo>
                    <a:pt x="5337" y="78"/>
                    <a:pt x="4878" y="1"/>
                    <a:pt x="4432"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4" name="Google Shape;5744;p111"/>
            <p:cNvSpPr/>
            <p:nvPr/>
          </p:nvSpPr>
          <p:spPr>
            <a:xfrm>
              <a:off x="6115932" y="2132726"/>
              <a:ext cx="148013" cy="142797"/>
            </a:xfrm>
            <a:custGeom>
              <a:avLst/>
              <a:gdLst/>
              <a:ahLst/>
              <a:cxnLst/>
              <a:rect l="l" t="t" r="r" b="b"/>
              <a:pathLst>
                <a:path w="6659" h="6377" extrusionOk="0">
                  <a:moveTo>
                    <a:pt x="4288" y="0"/>
                  </a:moveTo>
                  <a:cubicBezTo>
                    <a:pt x="4065" y="0"/>
                    <a:pt x="3786" y="78"/>
                    <a:pt x="3436" y="264"/>
                  </a:cubicBezTo>
                  <a:cubicBezTo>
                    <a:pt x="1401" y="1365"/>
                    <a:pt x="0" y="6235"/>
                    <a:pt x="3436" y="6368"/>
                  </a:cubicBezTo>
                  <a:cubicBezTo>
                    <a:pt x="3545" y="6374"/>
                    <a:pt x="3648" y="6376"/>
                    <a:pt x="3743" y="6376"/>
                  </a:cubicBezTo>
                  <a:cubicBezTo>
                    <a:pt x="6658" y="6376"/>
                    <a:pt x="3489" y="3964"/>
                    <a:pt x="5104" y="1865"/>
                  </a:cubicBezTo>
                  <a:cubicBezTo>
                    <a:pt x="5104" y="1865"/>
                    <a:pt x="5380" y="0"/>
                    <a:pt x="42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5" name="Google Shape;5745;p111"/>
            <p:cNvSpPr/>
            <p:nvPr/>
          </p:nvSpPr>
          <p:spPr>
            <a:xfrm>
              <a:off x="6192284" y="2107601"/>
              <a:ext cx="157971" cy="82539"/>
            </a:xfrm>
            <a:custGeom>
              <a:avLst/>
              <a:gdLst/>
              <a:ahLst/>
              <a:cxnLst/>
              <a:rect l="l" t="t" r="r" b="b"/>
              <a:pathLst>
                <a:path w="7107" h="3686" extrusionOk="0">
                  <a:moveTo>
                    <a:pt x="3410" y="1"/>
                  </a:moveTo>
                  <a:cubicBezTo>
                    <a:pt x="2343" y="1"/>
                    <a:pt x="1155" y="401"/>
                    <a:pt x="1" y="1419"/>
                  </a:cubicBezTo>
                  <a:cubicBezTo>
                    <a:pt x="330" y="3012"/>
                    <a:pt x="601" y="3685"/>
                    <a:pt x="1526" y="3685"/>
                  </a:cubicBezTo>
                  <a:cubicBezTo>
                    <a:pt x="1822" y="3685"/>
                    <a:pt x="2184" y="3617"/>
                    <a:pt x="2636" y="3488"/>
                  </a:cubicBezTo>
                  <a:cubicBezTo>
                    <a:pt x="2336" y="3054"/>
                    <a:pt x="2236" y="2554"/>
                    <a:pt x="2269" y="2053"/>
                  </a:cubicBezTo>
                  <a:lnTo>
                    <a:pt x="2269" y="2053"/>
                  </a:lnTo>
                  <a:cubicBezTo>
                    <a:pt x="2469" y="2554"/>
                    <a:pt x="2836" y="2954"/>
                    <a:pt x="3303" y="3187"/>
                  </a:cubicBezTo>
                  <a:cubicBezTo>
                    <a:pt x="3804" y="2987"/>
                    <a:pt x="4337" y="2820"/>
                    <a:pt x="4838" y="2720"/>
                  </a:cubicBezTo>
                  <a:cubicBezTo>
                    <a:pt x="4738" y="2454"/>
                    <a:pt x="4704" y="2120"/>
                    <a:pt x="4771" y="1820"/>
                  </a:cubicBezTo>
                  <a:lnTo>
                    <a:pt x="4771" y="1820"/>
                  </a:lnTo>
                  <a:cubicBezTo>
                    <a:pt x="4904" y="2187"/>
                    <a:pt x="5138" y="2454"/>
                    <a:pt x="5438" y="2654"/>
                  </a:cubicBezTo>
                  <a:cubicBezTo>
                    <a:pt x="6039" y="2687"/>
                    <a:pt x="6572" y="2787"/>
                    <a:pt x="7106" y="2954"/>
                  </a:cubicBezTo>
                  <a:cubicBezTo>
                    <a:pt x="7106" y="1521"/>
                    <a:pt x="5489" y="1"/>
                    <a:pt x="34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6" name="Google Shape;5746;p111"/>
            <p:cNvSpPr/>
            <p:nvPr/>
          </p:nvSpPr>
          <p:spPr>
            <a:xfrm>
              <a:off x="6277571" y="2224445"/>
              <a:ext cx="14848" cy="20355"/>
            </a:xfrm>
            <a:custGeom>
              <a:avLst/>
              <a:gdLst/>
              <a:ahLst/>
              <a:cxnLst/>
              <a:rect l="l" t="t" r="r" b="b"/>
              <a:pathLst>
                <a:path w="668" h="909" extrusionOk="0">
                  <a:moveTo>
                    <a:pt x="304" y="1"/>
                  </a:moveTo>
                  <a:cubicBezTo>
                    <a:pt x="291" y="1"/>
                    <a:pt x="279" y="2"/>
                    <a:pt x="267" y="4"/>
                  </a:cubicBezTo>
                  <a:cubicBezTo>
                    <a:pt x="100" y="4"/>
                    <a:pt x="0" y="204"/>
                    <a:pt x="33" y="471"/>
                  </a:cubicBezTo>
                  <a:cubicBezTo>
                    <a:pt x="95" y="718"/>
                    <a:pt x="214" y="908"/>
                    <a:pt x="364" y="908"/>
                  </a:cubicBezTo>
                  <a:cubicBezTo>
                    <a:pt x="376" y="908"/>
                    <a:pt x="388" y="907"/>
                    <a:pt x="400" y="905"/>
                  </a:cubicBezTo>
                  <a:cubicBezTo>
                    <a:pt x="567" y="905"/>
                    <a:pt x="667" y="705"/>
                    <a:pt x="634" y="438"/>
                  </a:cubicBezTo>
                  <a:cubicBezTo>
                    <a:pt x="603" y="191"/>
                    <a:pt x="457" y="1"/>
                    <a:pt x="3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7" name="Google Shape;5747;p111"/>
            <p:cNvSpPr/>
            <p:nvPr/>
          </p:nvSpPr>
          <p:spPr>
            <a:xfrm>
              <a:off x="6346521" y="2220057"/>
              <a:ext cx="15581" cy="20937"/>
            </a:xfrm>
            <a:custGeom>
              <a:avLst/>
              <a:gdLst/>
              <a:ahLst/>
              <a:cxnLst/>
              <a:rect l="l" t="t" r="r" b="b"/>
              <a:pathLst>
                <a:path w="701" h="935" extrusionOk="0">
                  <a:moveTo>
                    <a:pt x="300" y="0"/>
                  </a:moveTo>
                  <a:cubicBezTo>
                    <a:pt x="134" y="0"/>
                    <a:pt x="0" y="234"/>
                    <a:pt x="67" y="500"/>
                  </a:cubicBezTo>
                  <a:cubicBezTo>
                    <a:pt x="100" y="734"/>
                    <a:pt x="267" y="934"/>
                    <a:pt x="434" y="934"/>
                  </a:cubicBezTo>
                  <a:cubicBezTo>
                    <a:pt x="601" y="934"/>
                    <a:pt x="701" y="701"/>
                    <a:pt x="667" y="434"/>
                  </a:cubicBezTo>
                  <a:cubicBezTo>
                    <a:pt x="634" y="200"/>
                    <a:pt x="467" y="0"/>
                    <a:pt x="3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8" name="Google Shape;5748;p111"/>
            <p:cNvSpPr/>
            <p:nvPr/>
          </p:nvSpPr>
          <p:spPr>
            <a:xfrm>
              <a:off x="6350966" y="2215556"/>
              <a:ext cx="13359" cy="7300"/>
            </a:xfrm>
            <a:custGeom>
              <a:avLst/>
              <a:gdLst/>
              <a:ahLst/>
              <a:cxnLst/>
              <a:rect l="l" t="t" r="r" b="b"/>
              <a:pathLst>
                <a:path w="601" h="326" extrusionOk="0">
                  <a:moveTo>
                    <a:pt x="601" y="1"/>
                  </a:moveTo>
                  <a:lnTo>
                    <a:pt x="0" y="234"/>
                  </a:lnTo>
                  <a:cubicBezTo>
                    <a:pt x="81" y="300"/>
                    <a:pt x="155" y="326"/>
                    <a:pt x="222" y="326"/>
                  </a:cubicBezTo>
                  <a:cubicBezTo>
                    <a:pt x="459" y="326"/>
                    <a:pt x="601" y="1"/>
                    <a:pt x="6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9" name="Google Shape;5749;p111"/>
            <p:cNvSpPr/>
            <p:nvPr/>
          </p:nvSpPr>
          <p:spPr>
            <a:xfrm>
              <a:off x="6329472" y="2241710"/>
              <a:ext cx="25228" cy="41292"/>
            </a:xfrm>
            <a:custGeom>
              <a:avLst/>
              <a:gdLst/>
              <a:ahLst/>
              <a:cxnLst/>
              <a:rect l="l" t="t" r="r" b="b"/>
              <a:pathLst>
                <a:path w="1135" h="1844" extrusionOk="0">
                  <a:moveTo>
                    <a:pt x="0" y="0"/>
                  </a:moveTo>
                  <a:lnTo>
                    <a:pt x="267" y="1835"/>
                  </a:lnTo>
                  <a:cubicBezTo>
                    <a:pt x="314" y="1840"/>
                    <a:pt x="363" y="1843"/>
                    <a:pt x="411" y="1843"/>
                  </a:cubicBezTo>
                  <a:cubicBezTo>
                    <a:pt x="670" y="1843"/>
                    <a:pt x="938" y="1765"/>
                    <a:pt x="1134" y="1568"/>
                  </a:cubicBezTo>
                  <a:cubicBezTo>
                    <a:pt x="701" y="1101"/>
                    <a:pt x="300" y="567"/>
                    <a:pt x="0" y="0"/>
                  </a:cubicBezTo>
                  <a:close/>
                </a:path>
              </a:pathLst>
            </a:custGeom>
            <a:solidFill>
              <a:srgbClr val="ED89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0" name="Google Shape;5750;p111"/>
            <p:cNvSpPr/>
            <p:nvPr/>
          </p:nvSpPr>
          <p:spPr>
            <a:xfrm>
              <a:off x="6273103" y="2287279"/>
              <a:ext cx="43766" cy="19258"/>
            </a:xfrm>
            <a:custGeom>
              <a:avLst/>
              <a:gdLst/>
              <a:ahLst/>
              <a:cxnLst/>
              <a:rect l="l" t="t" r="r" b="b"/>
              <a:pathLst>
                <a:path w="1969" h="860" extrusionOk="0">
                  <a:moveTo>
                    <a:pt x="34" y="0"/>
                  </a:moveTo>
                  <a:cubicBezTo>
                    <a:pt x="1" y="34"/>
                    <a:pt x="1" y="100"/>
                    <a:pt x="34" y="134"/>
                  </a:cubicBezTo>
                  <a:cubicBezTo>
                    <a:pt x="435" y="534"/>
                    <a:pt x="935" y="801"/>
                    <a:pt x="1502" y="834"/>
                  </a:cubicBezTo>
                  <a:cubicBezTo>
                    <a:pt x="1569" y="851"/>
                    <a:pt x="1635" y="859"/>
                    <a:pt x="1702" y="859"/>
                  </a:cubicBezTo>
                  <a:cubicBezTo>
                    <a:pt x="1769" y="859"/>
                    <a:pt x="1836" y="851"/>
                    <a:pt x="1902" y="834"/>
                  </a:cubicBezTo>
                  <a:cubicBezTo>
                    <a:pt x="1969" y="834"/>
                    <a:pt x="1969" y="801"/>
                    <a:pt x="1969" y="767"/>
                  </a:cubicBezTo>
                  <a:cubicBezTo>
                    <a:pt x="1969" y="701"/>
                    <a:pt x="1936" y="701"/>
                    <a:pt x="1902" y="701"/>
                  </a:cubicBezTo>
                  <a:cubicBezTo>
                    <a:pt x="1861" y="703"/>
                    <a:pt x="1819" y="704"/>
                    <a:pt x="1778" y="704"/>
                  </a:cubicBezTo>
                  <a:cubicBezTo>
                    <a:pt x="1157" y="704"/>
                    <a:pt x="574" y="469"/>
                    <a:pt x="1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1" name="Google Shape;5751;p111"/>
            <p:cNvSpPr/>
            <p:nvPr/>
          </p:nvSpPr>
          <p:spPr>
            <a:xfrm>
              <a:off x="6157453" y="2248002"/>
              <a:ext cx="58125" cy="67424"/>
            </a:xfrm>
            <a:custGeom>
              <a:avLst/>
              <a:gdLst/>
              <a:ahLst/>
              <a:cxnLst/>
              <a:rect l="l" t="t" r="r" b="b"/>
              <a:pathLst>
                <a:path w="2615" h="3011" extrusionOk="0">
                  <a:moveTo>
                    <a:pt x="1054" y="1"/>
                  </a:moveTo>
                  <a:cubicBezTo>
                    <a:pt x="1004" y="1"/>
                    <a:pt x="952" y="7"/>
                    <a:pt x="901" y="20"/>
                  </a:cubicBezTo>
                  <a:cubicBezTo>
                    <a:pt x="200" y="186"/>
                    <a:pt x="0" y="1154"/>
                    <a:pt x="334" y="1854"/>
                  </a:cubicBezTo>
                  <a:cubicBezTo>
                    <a:pt x="601" y="2388"/>
                    <a:pt x="1068" y="2788"/>
                    <a:pt x="1635" y="2988"/>
                  </a:cubicBezTo>
                  <a:cubicBezTo>
                    <a:pt x="1698" y="3003"/>
                    <a:pt x="1758" y="3011"/>
                    <a:pt x="1815" y="3011"/>
                  </a:cubicBezTo>
                  <a:cubicBezTo>
                    <a:pt x="2385" y="3011"/>
                    <a:pt x="2614" y="2282"/>
                    <a:pt x="2402" y="1554"/>
                  </a:cubicBezTo>
                  <a:cubicBezTo>
                    <a:pt x="2217" y="877"/>
                    <a:pt x="1663" y="1"/>
                    <a:pt x="1054"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2" name="Google Shape;5752;p111"/>
            <p:cNvSpPr/>
            <p:nvPr/>
          </p:nvSpPr>
          <p:spPr>
            <a:xfrm>
              <a:off x="6255321" y="2187610"/>
              <a:ext cx="31896" cy="16772"/>
            </a:xfrm>
            <a:custGeom>
              <a:avLst/>
              <a:gdLst/>
              <a:ahLst/>
              <a:cxnLst/>
              <a:rect l="l" t="t" r="r" b="b"/>
              <a:pathLst>
                <a:path w="1435" h="749" extrusionOk="0">
                  <a:moveTo>
                    <a:pt x="1100" y="0"/>
                  </a:moveTo>
                  <a:cubicBezTo>
                    <a:pt x="703" y="0"/>
                    <a:pt x="324" y="168"/>
                    <a:pt x="67" y="482"/>
                  </a:cubicBezTo>
                  <a:cubicBezTo>
                    <a:pt x="0" y="548"/>
                    <a:pt x="0" y="648"/>
                    <a:pt x="67" y="682"/>
                  </a:cubicBezTo>
                  <a:cubicBezTo>
                    <a:pt x="100" y="715"/>
                    <a:pt x="134" y="749"/>
                    <a:pt x="167" y="749"/>
                  </a:cubicBezTo>
                  <a:cubicBezTo>
                    <a:pt x="234" y="749"/>
                    <a:pt x="267" y="715"/>
                    <a:pt x="301" y="682"/>
                  </a:cubicBezTo>
                  <a:cubicBezTo>
                    <a:pt x="510" y="442"/>
                    <a:pt x="828" y="310"/>
                    <a:pt x="1157" y="310"/>
                  </a:cubicBezTo>
                  <a:cubicBezTo>
                    <a:pt x="1194" y="310"/>
                    <a:pt x="1231" y="311"/>
                    <a:pt x="1268" y="315"/>
                  </a:cubicBezTo>
                  <a:cubicBezTo>
                    <a:pt x="1368" y="315"/>
                    <a:pt x="1435" y="282"/>
                    <a:pt x="1435" y="181"/>
                  </a:cubicBezTo>
                  <a:cubicBezTo>
                    <a:pt x="1435" y="115"/>
                    <a:pt x="1401" y="48"/>
                    <a:pt x="1301" y="15"/>
                  </a:cubicBezTo>
                  <a:cubicBezTo>
                    <a:pt x="1234" y="5"/>
                    <a:pt x="1166" y="0"/>
                    <a:pt x="11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3" name="Google Shape;5753;p111"/>
            <p:cNvSpPr/>
            <p:nvPr/>
          </p:nvSpPr>
          <p:spPr>
            <a:xfrm>
              <a:off x="6333918" y="2179638"/>
              <a:ext cx="32630" cy="18026"/>
            </a:xfrm>
            <a:custGeom>
              <a:avLst/>
              <a:gdLst/>
              <a:ahLst/>
              <a:cxnLst/>
              <a:rect l="l" t="t" r="r" b="b"/>
              <a:pathLst>
                <a:path w="1468" h="805" extrusionOk="0">
                  <a:moveTo>
                    <a:pt x="229" y="1"/>
                  </a:moveTo>
                  <a:cubicBezTo>
                    <a:pt x="197" y="1"/>
                    <a:pt x="165" y="2"/>
                    <a:pt x="134" y="4"/>
                  </a:cubicBezTo>
                  <a:cubicBezTo>
                    <a:pt x="67" y="4"/>
                    <a:pt x="0" y="70"/>
                    <a:pt x="0" y="171"/>
                  </a:cubicBezTo>
                  <a:cubicBezTo>
                    <a:pt x="34" y="237"/>
                    <a:pt x="100" y="304"/>
                    <a:pt x="200" y="304"/>
                  </a:cubicBezTo>
                  <a:cubicBezTo>
                    <a:pt x="227" y="302"/>
                    <a:pt x="254" y="300"/>
                    <a:pt x="281" y="300"/>
                  </a:cubicBezTo>
                  <a:cubicBezTo>
                    <a:pt x="625" y="300"/>
                    <a:pt x="985" y="493"/>
                    <a:pt x="1201" y="771"/>
                  </a:cubicBezTo>
                  <a:cubicBezTo>
                    <a:pt x="1234" y="804"/>
                    <a:pt x="1268" y="804"/>
                    <a:pt x="1334" y="804"/>
                  </a:cubicBezTo>
                  <a:cubicBezTo>
                    <a:pt x="1368" y="804"/>
                    <a:pt x="1401" y="804"/>
                    <a:pt x="1435" y="771"/>
                  </a:cubicBezTo>
                  <a:cubicBezTo>
                    <a:pt x="1468" y="738"/>
                    <a:pt x="1468" y="638"/>
                    <a:pt x="1435" y="571"/>
                  </a:cubicBezTo>
                  <a:cubicBezTo>
                    <a:pt x="1122" y="227"/>
                    <a:pt x="693" y="1"/>
                    <a:pt x="2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4" name="Google Shape;5754;p111"/>
            <p:cNvSpPr/>
            <p:nvPr/>
          </p:nvSpPr>
          <p:spPr>
            <a:xfrm>
              <a:off x="6282016" y="2219295"/>
              <a:ext cx="13359" cy="7300"/>
            </a:xfrm>
            <a:custGeom>
              <a:avLst/>
              <a:gdLst/>
              <a:ahLst/>
              <a:cxnLst/>
              <a:rect l="l" t="t" r="r" b="b"/>
              <a:pathLst>
                <a:path w="601" h="326" extrusionOk="0">
                  <a:moveTo>
                    <a:pt x="601" y="1"/>
                  </a:moveTo>
                  <a:lnTo>
                    <a:pt x="0" y="234"/>
                  </a:lnTo>
                  <a:cubicBezTo>
                    <a:pt x="73" y="300"/>
                    <a:pt x="143" y="326"/>
                    <a:pt x="208" y="326"/>
                  </a:cubicBezTo>
                  <a:cubicBezTo>
                    <a:pt x="438" y="326"/>
                    <a:pt x="601" y="1"/>
                    <a:pt x="6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5" name="Google Shape;5755;p111"/>
            <p:cNvSpPr/>
            <p:nvPr/>
          </p:nvSpPr>
          <p:spPr>
            <a:xfrm>
              <a:off x="6504447" y="3080533"/>
              <a:ext cx="85287" cy="117583"/>
            </a:xfrm>
            <a:custGeom>
              <a:avLst/>
              <a:gdLst/>
              <a:ahLst/>
              <a:cxnLst/>
              <a:rect l="l" t="t" r="r" b="b"/>
              <a:pathLst>
                <a:path w="3837" h="5251" extrusionOk="0">
                  <a:moveTo>
                    <a:pt x="1201" y="1"/>
                  </a:moveTo>
                  <a:cubicBezTo>
                    <a:pt x="267" y="1301"/>
                    <a:pt x="200" y="3370"/>
                    <a:pt x="200" y="3370"/>
                  </a:cubicBezTo>
                  <a:lnTo>
                    <a:pt x="100" y="3970"/>
                  </a:lnTo>
                  <a:cubicBezTo>
                    <a:pt x="0" y="4470"/>
                    <a:pt x="367" y="4971"/>
                    <a:pt x="868" y="5071"/>
                  </a:cubicBezTo>
                  <a:lnTo>
                    <a:pt x="2035" y="5238"/>
                  </a:lnTo>
                  <a:cubicBezTo>
                    <a:pt x="2091" y="5246"/>
                    <a:pt x="2146" y="5250"/>
                    <a:pt x="2200" y="5250"/>
                  </a:cubicBezTo>
                  <a:cubicBezTo>
                    <a:pt x="2569" y="5250"/>
                    <a:pt x="2899" y="5057"/>
                    <a:pt x="3103" y="4737"/>
                  </a:cubicBezTo>
                  <a:lnTo>
                    <a:pt x="3636" y="3937"/>
                  </a:lnTo>
                  <a:cubicBezTo>
                    <a:pt x="3803" y="3636"/>
                    <a:pt x="3836" y="3236"/>
                    <a:pt x="3703" y="2903"/>
                  </a:cubicBezTo>
                  <a:lnTo>
                    <a:pt x="3069" y="1335"/>
                  </a:lnTo>
                  <a:cubicBezTo>
                    <a:pt x="2802" y="701"/>
                    <a:pt x="2269" y="234"/>
                    <a:pt x="1601" y="101"/>
                  </a:cubicBezTo>
                  <a:lnTo>
                    <a:pt x="1201"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6" name="Google Shape;5756;p111"/>
            <p:cNvSpPr/>
            <p:nvPr/>
          </p:nvSpPr>
          <p:spPr>
            <a:xfrm>
              <a:off x="6139649" y="2893041"/>
              <a:ext cx="307718" cy="38403"/>
            </a:xfrm>
            <a:custGeom>
              <a:avLst/>
              <a:gdLst/>
              <a:ahLst/>
              <a:cxnLst/>
              <a:rect l="l" t="t" r="r" b="b"/>
              <a:pathLst>
                <a:path w="13844" h="1715" extrusionOk="0">
                  <a:moveTo>
                    <a:pt x="701" y="1"/>
                  </a:moveTo>
                  <a:cubicBezTo>
                    <a:pt x="568" y="1"/>
                    <a:pt x="468" y="68"/>
                    <a:pt x="401" y="201"/>
                  </a:cubicBezTo>
                  <a:cubicBezTo>
                    <a:pt x="301" y="435"/>
                    <a:pt x="201" y="668"/>
                    <a:pt x="101" y="935"/>
                  </a:cubicBezTo>
                  <a:cubicBezTo>
                    <a:pt x="1" y="1102"/>
                    <a:pt x="134" y="1302"/>
                    <a:pt x="334" y="1335"/>
                  </a:cubicBezTo>
                  <a:cubicBezTo>
                    <a:pt x="2574" y="1590"/>
                    <a:pt x="4822" y="1715"/>
                    <a:pt x="7070" y="1715"/>
                  </a:cubicBezTo>
                  <a:cubicBezTo>
                    <a:pt x="9242" y="1715"/>
                    <a:pt x="11413" y="1598"/>
                    <a:pt x="13577" y="1369"/>
                  </a:cubicBezTo>
                  <a:cubicBezTo>
                    <a:pt x="13744" y="1335"/>
                    <a:pt x="13844" y="1202"/>
                    <a:pt x="13844" y="1035"/>
                  </a:cubicBezTo>
                  <a:cubicBezTo>
                    <a:pt x="13810" y="801"/>
                    <a:pt x="13777" y="535"/>
                    <a:pt x="13744" y="268"/>
                  </a:cubicBezTo>
                  <a:cubicBezTo>
                    <a:pt x="13744" y="101"/>
                    <a:pt x="13610" y="1"/>
                    <a:pt x="13444" y="1"/>
                  </a:cubicBezTo>
                  <a:cubicBezTo>
                    <a:pt x="11325" y="234"/>
                    <a:pt x="9199" y="351"/>
                    <a:pt x="7072" y="351"/>
                  </a:cubicBezTo>
                  <a:cubicBezTo>
                    <a:pt x="4946" y="351"/>
                    <a:pt x="2819" y="234"/>
                    <a:pt x="7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7" name="Google Shape;5757;p111"/>
            <p:cNvSpPr/>
            <p:nvPr/>
          </p:nvSpPr>
          <p:spPr>
            <a:xfrm>
              <a:off x="6302021" y="2438898"/>
              <a:ext cx="64526" cy="59788"/>
            </a:xfrm>
            <a:custGeom>
              <a:avLst/>
              <a:gdLst/>
              <a:ahLst/>
              <a:cxnLst/>
              <a:rect l="l" t="t" r="r" b="b"/>
              <a:pathLst>
                <a:path w="2903" h="2670" extrusionOk="0">
                  <a:moveTo>
                    <a:pt x="1" y="1"/>
                  </a:moveTo>
                  <a:lnTo>
                    <a:pt x="1" y="1"/>
                  </a:lnTo>
                  <a:cubicBezTo>
                    <a:pt x="1" y="1"/>
                    <a:pt x="935" y="1001"/>
                    <a:pt x="735" y="2202"/>
                  </a:cubicBezTo>
                  <a:lnTo>
                    <a:pt x="2903" y="2669"/>
                  </a:lnTo>
                  <a:cubicBezTo>
                    <a:pt x="2669" y="1202"/>
                    <a:pt x="1469" y="10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8" name="Google Shape;5758;p111"/>
            <p:cNvSpPr/>
            <p:nvPr/>
          </p:nvSpPr>
          <p:spPr>
            <a:xfrm>
              <a:off x="6179681" y="2432181"/>
              <a:ext cx="116428" cy="85920"/>
            </a:xfrm>
            <a:custGeom>
              <a:avLst/>
              <a:gdLst/>
              <a:ahLst/>
              <a:cxnLst/>
              <a:rect l="l" t="t" r="r" b="b"/>
              <a:pathLst>
                <a:path w="5238" h="3837" extrusionOk="0">
                  <a:moveTo>
                    <a:pt x="1702" y="0"/>
                  </a:moveTo>
                  <a:lnTo>
                    <a:pt x="401" y="968"/>
                  </a:lnTo>
                  <a:cubicBezTo>
                    <a:pt x="401" y="968"/>
                    <a:pt x="1" y="2469"/>
                    <a:pt x="1735" y="3837"/>
                  </a:cubicBezTo>
                  <a:lnTo>
                    <a:pt x="5238" y="2569"/>
                  </a:lnTo>
                  <a:cubicBezTo>
                    <a:pt x="5238" y="2569"/>
                    <a:pt x="2336" y="901"/>
                    <a:pt x="17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9" name="Google Shape;5759;p111"/>
            <p:cNvSpPr/>
            <p:nvPr/>
          </p:nvSpPr>
          <p:spPr>
            <a:xfrm>
              <a:off x="6076634" y="2486124"/>
              <a:ext cx="514589" cy="296544"/>
            </a:xfrm>
            <a:custGeom>
              <a:avLst/>
              <a:gdLst/>
              <a:ahLst/>
              <a:cxnLst/>
              <a:rect l="l" t="t" r="r" b="b"/>
              <a:pathLst>
                <a:path w="23151" h="13243" extrusionOk="0">
                  <a:moveTo>
                    <a:pt x="1794" y="0"/>
                  </a:moveTo>
                  <a:cubicBezTo>
                    <a:pt x="1627" y="0"/>
                    <a:pt x="1461" y="29"/>
                    <a:pt x="1301" y="93"/>
                  </a:cubicBezTo>
                  <a:cubicBezTo>
                    <a:pt x="300" y="494"/>
                    <a:pt x="0" y="2128"/>
                    <a:pt x="401" y="3129"/>
                  </a:cubicBezTo>
                  <a:cubicBezTo>
                    <a:pt x="501" y="3329"/>
                    <a:pt x="534" y="3462"/>
                    <a:pt x="601" y="3596"/>
                  </a:cubicBezTo>
                  <a:lnTo>
                    <a:pt x="801" y="4029"/>
                  </a:lnTo>
                  <a:cubicBezTo>
                    <a:pt x="934" y="4263"/>
                    <a:pt x="1068" y="4530"/>
                    <a:pt x="1201" y="4797"/>
                  </a:cubicBezTo>
                  <a:cubicBezTo>
                    <a:pt x="1501" y="5297"/>
                    <a:pt x="1802" y="5797"/>
                    <a:pt x="2102" y="6264"/>
                  </a:cubicBezTo>
                  <a:cubicBezTo>
                    <a:pt x="2769" y="7198"/>
                    <a:pt x="3469" y="8099"/>
                    <a:pt x="4270" y="8966"/>
                  </a:cubicBezTo>
                  <a:cubicBezTo>
                    <a:pt x="5037" y="9800"/>
                    <a:pt x="5904" y="10567"/>
                    <a:pt x="6838" y="11268"/>
                  </a:cubicBezTo>
                  <a:cubicBezTo>
                    <a:pt x="7039" y="11435"/>
                    <a:pt x="7305" y="11601"/>
                    <a:pt x="7539" y="11768"/>
                  </a:cubicBezTo>
                  <a:lnTo>
                    <a:pt x="7906" y="12002"/>
                  </a:lnTo>
                  <a:lnTo>
                    <a:pt x="8073" y="12135"/>
                  </a:lnTo>
                  <a:lnTo>
                    <a:pt x="8340" y="12302"/>
                  </a:lnTo>
                  <a:cubicBezTo>
                    <a:pt x="8973" y="12636"/>
                    <a:pt x="9640" y="12869"/>
                    <a:pt x="10341" y="13002"/>
                  </a:cubicBezTo>
                  <a:cubicBezTo>
                    <a:pt x="11358" y="13148"/>
                    <a:pt x="12349" y="13242"/>
                    <a:pt x="13359" y="13242"/>
                  </a:cubicBezTo>
                  <a:cubicBezTo>
                    <a:pt x="13509" y="13242"/>
                    <a:pt x="13659" y="13240"/>
                    <a:pt x="13810" y="13236"/>
                  </a:cubicBezTo>
                  <a:cubicBezTo>
                    <a:pt x="14944" y="13203"/>
                    <a:pt x="16012" y="13136"/>
                    <a:pt x="17079" y="13002"/>
                  </a:cubicBezTo>
                  <a:cubicBezTo>
                    <a:pt x="19114" y="12769"/>
                    <a:pt x="21149" y="12435"/>
                    <a:pt x="23150" y="11968"/>
                  </a:cubicBezTo>
                  <a:lnTo>
                    <a:pt x="22983" y="9600"/>
                  </a:lnTo>
                  <a:cubicBezTo>
                    <a:pt x="22983" y="9600"/>
                    <a:pt x="18914" y="10200"/>
                    <a:pt x="16912" y="10200"/>
                  </a:cubicBezTo>
                  <a:cubicBezTo>
                    <a:pt x="15912" y="10167"/>
                    <a:pt x="14878" y="10167"/>
                    <a:pt x="13877" y="10100"/>
                  </a:cubicBezTo>
                  <a:cubicBezTo>
                    <a:pt x="12943" y="10034"/>
                    <a:pt x="12009" y="9900"/>
                    <a:pt x="11075" y="9667"/>
                  </a:cubicBezTo>
                  <a:cubicBezTo>
                    <a:pt x="10741" y="9600"/>
                    <a:pt x="10408" y="9467"/>
                    <a:pt x="10141" y="9300"/>
                  </a:cubicBezTo>
                  <a:lnTo>
                    <a:pt x="9640" y="8900"/>
                  </a:lnTo>
                  <a:cubicBezTo>
                    <a:pt x="9474" y="8733"/>
                    <a:pt x="9274" y="8599"/>
                    <a:pt x="9107" y="8433"/>
                  </a:cubicBezTo>
                  <a:cubicBezTo>
                    <a:pt x="8373" y="7799"/>
                    <a:pt x="7706" y="7132"/>
                    <a:pt x="7105" y="6398"/>
                  </a:cubicBezTo>
                  <a:cubicBezTo>
                    <a:pt x="6472" y="5664"/>
                    <a:pt x="5904" y="4897"/>
                    <a:pt x="5371" y="4096"/>
                  </a:cubicBezTo>
                  <a:cubicBezTo>
                    <a:pt x="5104" y="3696"/>
                    <a:pt x="4870" y="3296"/>
                    <a:pt x="4637" y="2862"/>
                  </a:cubicBezTo>
                  <a:cubicBezTo>
                    <a:pt x="4503" y="2662"/>
                    <a:pt x="4403" y="2462"/>
                    <a:pt x="4303" y="2261"/>
                  </a:cubicBezTo>
                  <a:lnTo>
                    <a:pt x="4137" y="1928"/>
                  </a:lnTo>
                  <a:lnTo>
                    <a:pt x="4036" y="1694"/>
                  </a:lnTo>
                  <a:lnTo>
                    <a:pt x="3970" y="1561"/>
                  </a:lnTo>
                  <a:cubicBezTo>
                    <a:pt x="3605" y="804"/>
                    <a:pt x="2676" y="0"/>
                    <a:pt x="1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0" name="Google Shape;5760;p111"/>
            <p:cNvSpPr/>
            <p:nvPr/>
          </p:nvSpPr>
          <p:spPr>
            <a:xfrm>
              <a:off x="6563016" y="2692874"/>
              <a:ext cx="33386" cy="68723"/>
            </a:xfrm>
            <a:custGeom>
              <a:avLst/>
              <a:gdLst/>
              <a:ahLst/>
              <a:cxnLst/>
              <a:rect l="l" t="t" r="r" b="b"/>
              <a:pathLst>
                <a:path w="1502" h="3069" extrusionOk="0">
                  <a:moveTo>
                    <a:pt x="1301" y="0"/>
                  </a:moveTo>
                  <a:lnTo>
                    <a:pt x="1" y="33"/>
                  </a:lnTo>
                  <a:lnTo>
                    <a:pt x="234" y="3069"/>
                  </a:lnTo>
                  <a:lnTo>
                    <a:pt x="1502" y="2835"/>
                  </a:lnTo>
                  <a:lnTo>
                    <a:pt x="13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1" name="Google Shape;5761;p111"/>
            <p:cNvSpPr/>
            <p:nvPr/>
          </p:nvSpPr>
          <p:spPr>
            <a:xfrm>
              <a:off x="6500735" y="3066336"/>
              <a:ext cx="70461" cy="41852"/>
            </a:xfrm>
            <a:custGeom>
              <a:avLst/>
              <a:gdLst/>
              <a:ahLst/>
              <a:cxnLst/>
              <a:rect l="l" t="t" r="r" b="b"/>
              <a:pathLst>
                <a:path w="3170" h="1869" extrusionOk="0">
                  <a:moveTo>
                    <a:pt x="2969" y="1"/>
                  </a:moveTo>
                  <a:lnTo>
                    <a:pt x="1" y="668"/>
                  </a:lnTo>
                  <a:lnTo>
                    <a:pt x="401" y="1869"/>
                  </a:lnTo>
                  <a:lnTo>
                    <a:pt x="3169" y="1268"/>
                  </a:lnTo>
                  <a:lnTo>
                    <a:pt x="29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62" name="Google Shape;5762;p111"/>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3" name="Google Shape;5763;p111">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4" name="Google Shape;5764;p111">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65" name="Google Shape;5765;p111"/>
          <p:cNvGrpSpPr/>
          <p:nvPr/>
        </p:nvGrpSpPr>
        <p:grpSpPr>
          <a:xfrm>
            <a:off x="4736475" y="4873138"/>
            <a:ext cx="204457" cy="190123"/>
            <a:chOff x="4426425" y="4796938"/>
            <a:chExt cx="204457" cy="190123"/>
          </a:xfrm>
        </p:grpSpPr>
        <p:sp>
          <p:nvSpPr>
            <p:cNvPr id="5766" name="Google Shape;5766;p111"/>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7" name="Google Shape;5767;p111"/>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8" name="Google Shape;5768;p111"/>
          <p:cNvGrpSpPr/>
          <p:nvPr/>
        </p:nvGrpSpPr>
        <p:grpSpPr>
          <a:xfrm flipH="1">
            <a:off x="4203075" y="4873138"/>
            <a:ext cx="204457" cy="190123"/>
            <a:chOff x="4426425" y="4796938"/>
            <a:chExt cx="204457" cy="190123"/>
          </a:xfrm>
        </p:grpSpPr>
        <p:sp>
          <p:nvSpPr>
            <p:cNvPr id="5769" name="Google Shape;5769;p111"/>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0" name="Google Shape;5770;p111"/>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664"/>
                                        </p:tgtEl>
                                        <p:attrNameLst>
                                          <p:attrName>style.visibility</p:attrName>
                                        </p:attrNameLst>
                                      </p:cBhvr>
                                      <p:to>
                                        <p:strVal val="visible"/>
                                      </p:to>
                                    </p:set>
                                    <p:animEffect transition="in" filter="fade">
                                      <p:cBhvr>
                                        <p:cTn id="7" dur="1000"/>
                                        <p:tgtEl>
                                          <p:spTgt spid="56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grpSp>
        <p:nvGrpSpPr>
          <p:cNvPr id="900" name="Google Shape;900;p56"/>
          <p:cNvGrpSpPr/>
          <p:nvPr/>
        </p:nvGrpSpPr>
        <p:grpSpPr>
          <a:xfrm>
            <a:off x="5470057" y="1509761"/>
            <a:ext cx="3339840" cy="3098742"/>
            <a:chOff x="5470057" y="1509761"/>
            <a:chExt cx="3339840" cy="3098742"/>
          </a:xfrm>
        </p:grpSpPr>
        <p:sp>
          <p:nvSpPr>
            <p:cNvPr id="901" name="Google Shape;901;p56"/>
            <p:cNvSpPr/>
            <p:nvPr/>
          </p:nvSpPr>
          <p:spPr>
            <a:xfrm>
              <a:off x="5470057" y="4413523"/>
              <a:ext cx="3339840" cy="194980"/>
            </a:xfrm>
            <a:custGeom>
              <a:avLst/>
              <a:gdLst/>
              <a:ahLst/>
              <a:cxnLst/>
              <a:rect l="l" t="t" r="r" b="b"/>
              <a:pathLst>
                <a:path w="161716" h="9441" extrusionOk="0">
                  <a:moveTo>
                    <a:pt x="80858" y="1"/>
                  </a:moveTo>
                  <a:cubicBezTo>
                    <a:pt x="36193" y="1"/>
                    <a:pt x="0" y="2102"/>
                    <a:pt x="0" y="4704"/>
                  </a:cubicBezTo>
                  <a:cubicBezTo>
                    <a:pt x="0" y="7306"/>
                    <a:pt x="36193" y="9441"/>
                    <a:pt x="80858" y="9441"/>
                  </a:cubicBezTo>
                  <a:cubicBezTo>
                    <a:pt x="125523" y="9441"/>
                    <a:pt x="161716" y="7306"/>
                    <a:pt x="161716" y="4704"/>
                  </a:cubicBezTo>
                  <a:cubicBezTo>
                    <a:pt x="161716" y="2102"/>
                    <a:pt x="125523" y="1"/>
                    <a:pt x="80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56"/>
            <p:cNvSpPr/>
            <p:nvPr/>
          </p:nvSpPr>
          <p:spPr>
            <a:xfrm>
              <a:off x="7144128" y="1600694"/>
              <a:ext cx="1339211" cy="1734025"/>
            </a:xfrm>
            <a:custGeom>
              <a:avLst/>
              <a:gdLst/>
              <a:ahLst/>
              <a:cxnLst/>
              <a:rect l="l" t="t" r="r" b="b"/>
              <a:pathLst>
                <a:path w="64845" h="83962" extrusionOk="0">
                  <a:moveTo>
                    <a:pt x="3746" y="1"/>
                  </a:moveTo>
                  <a:cubicBezTo>
                    <a:pt x="1670" y="1"/>
                    <a:pt x="1" y="1822"/>
                    <a:pt x="166" y="3937"/>
                  </a:cubicBezTo>
                  <a:lnTo>
                    <a:pt x="5503" y="80059"/>
                  </a:lnTo>
                  <a:cubicBezTo>
                    <a:pt x="5703" y="82227"/>
                    <a:pt x="7505" y="83928"/>
                    <a:pt x="9673" y="83961"/>
                  </a:cubicBezTo>
                  <a:lnTo>
                    <a:pt x="61043" y="83961"/>
                  </a:lnTo>
                  <a:cubicBezTo>
                    <a:pt x="61062" y="83962"/>
                    <a:pt x="61081" y="83962"/>
                    <a:pt x="61100" y="83962"/>
                  </a:cubicBezTo>
                  <a:cubicBezTo>
                    <a:pt x="63207" y="83962"/>
                    <a:pt x="64844" y="82141"/>
                    <a:pt x="64679" y="80059"/>
                  </a:cubicBezTo>
                  <a:lnTo>
                    <a:pt x="59342" y="3937"/>
                  </a:lnTo>
                  <a:cubicBezTo>
                    <a:pt x="59175" y="1736"/>
                    <a:pt x="57374" y="68"/>
                    <a:pt x="55172" y="1"/>
                  </a:cubicBezTo>
                  <a:lnTo>
                    <a:pt x="3802" y="1"/>
                  </a:lnTo>
                  <a:cubicBezTo>
                    <a:pt x="3783" y="1"/>
                    <a:pt x="3764" y="1"/>
                    <a:pt x="37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6"/>
            <p:cNvSpPr/>
            <p:nvPr/>
          </p:nvSpPr>
          <p:spPr>
            <a:xfrm>
              <a:off x="7144128" y="1600694"/>
              <a:ext cx="1339211" cy="1734025"/>
            </a:xfrm>
            <a:custGeom>
              <a:avLst/>
              <a:gdLst/>
              <a:ahLst/>
              <a:cxnLst/>
              <a:rect l="l" t="t" r="r" b="b"/>
              <a:pathLst>
                <a:path w="64845" h="83962" extrusionOk="0">
                  <a:moveTo>
                    <a:pt x="3746" y="1"/>
                  </a:moveTo>
                  <a:cubicBezTo>
                    <a:pt x="1670" y="1"/>
                    <a:pt x="1" y="1822"/>
                    <a:pt x="166" y="3937"/>
                  </a:cubicBezTo>
                  <a:lnTo>
                    <a:pt x="5503" y="80059"/>
                  </a:lnTo>
                  <a:cubicBezTo>
                    <a:pt x="5703" y="82227"/>
                    <a:pt x="7505" y="83928"/>
                    <a:pt x="9673" y="83961"/>
                  </a:cubicBezTo>
                  <a:lnTo>
                    <a:pt x="61043" y="83961"/>
                  </a:lnTo>
                  <a:cubicBezTo>
                    <a:pt x="61062" y="83962"/>
                    <a:pt x="61081" y="83962"/>
                    <a:pt x="61100" y="83962"/>
                  </a:cubicBezTo>
                  <a:cubicBezTo>
                    <a:pt x="63207" y="83962"/>
                    <a:pt x="64844" y="82141"/>
                    <a:pt x="64679" y="80059"/>
                  </a:cubicBezTo>
                  <a:lnTo>
                    <a:pt x="59342" y="3937"/>
                  </a:lnTo>
                  <a:cubicBezTo>
                    <a:pt x="59175" y="1736"/>
                    <a:pt x="57374" y="68"/>
                    <a:pt x="55172" y="1"/>
                  </a:cubicBezTo>
                  <a:lnTo>
                    <a:pt x="3802" y="1"/>
                  </a:lnTo>
                  <a:cubicBezTo>
                    <a:pt x="3783" y="1"/>
                    <a:pt x="3764" y="1"/>
                    <a:pt x="37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6"/>
            <p:cNvSpPr/>
            <p:nvPr/>
          </p:nvSpPr>
          <p:spPr>
            <a:xfrm>
              <a:off x="7202657" y="1655134"/>
              <a:ext cx="1216639" cy="1623782"/>
            </a:xfrm>
            <a:custGeom>
              <a:avLst/>
              <a:gdLst/>
              <a:ahLst/>
              <a:cxnLst/>
              <a:rect l="l" t="t" r="r" b="b"/>
              <a:pathLst>
                <a:path w="58910" h="78624" extrusionOk="0">
                  <a:moveTo>
                    <a:pt x="1" y="0"/>
                  </a:moveTo>
                  <a:lnTo>
                    <a:pt x="5505" y="78623"/>
                  </a:lnTo>
                  <a:lnTo>
                    <a:pt x="58909" y="78623"/>
                  </a:lnTo>
                  <a:lnTo>
                    <a:pt x="534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6"/>
            <p:cNvSpPr/>
            <p:nvPr/>
          </p:nvSpPr>
          <p:spPr>
            <a:xfrm>
              <a:off x="7520974" y="1509761"/>
              <a:ext cx="458795" cy="182589"/>
            </a:xfrm>
            <a:custGeom>
              <a:avLst/>
              <a:gdLst/>
              <a:ahLst/>
              <a:cxnLst/>
              <a:rect l="l" t="t" r="r" b="b"/>
              <a:pathLst>
                <a:path w="22215" h="8841" extrusionOk="0">
                  <a:moveTo>
                    <a:pt x="3544" y="1"/>
                  </a:moveTo>
                  <a:cubicBezTo>
                    <a:pt x="1570" y="1"/>
                    <a:pt x="0" y="1721"/>
                    <a:pt x="165" y="3704"/>
                  </a:cubicBezTo>
                  <a:lnTo>
                    <a:pt x="532" y="8841"/>
                  </a:lnTo>
                  <a:lnTo>
                    <a:pt x="22214" y="8841"/>
                  </a:lnTo>
                  <a:lnTo>
                    <a:pt x="21848" y="3704"/>
                  </a:lnTo>
                  <a:cubicBezTo>
                    <a:pt x="21681" y="1636"/>
                    <a:pt x="19980" y="34"/>
                    <a:pt x="17911" y="1"/>
                  </a:cubicBezTo>
                  <a:lnTo>
                    <a:pt x="3601" y="1"/>
                  </a:lnTo>
                  <a:cubicBezTo>
                    <a:pt x="3582" y="1"/>
                    <a:pt x="3563" y="1"/>
                    <a:pt x="35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6"/>
            <p:cNvSpPr/>
            <p:nvPr/>
          </p:nvSpPr>
          <p:spPr>
            <a:xfrm>
              <a:off x="7292227" y="1755030"/>
              <a:ext cx="117823" cy="138496"/>
            </a:xfrm>
            <a:custGeom>
              <a:avLst/>
              <a:gdLst/>
              <a:ahLst/>
              <a:cxnLst/>
              <a:rect l="l" t="t" r="r" b="b"/>
              <a:pathLst>
                <a:path w="5705" h="6706" extrusionOk="0">
                  <a:moveTo>
                    <a:pt x="0" y="0"/>
                  </a:moveTo>
                  <a:lnTo>
                    <a:pt x="100" y="1268"/>
                  </a:lnTo>
                  <a:lnTo>
                    <a:pt x="2135" y="1268"/>
                  </a:lnTo>
                  <a:lnTo>
                    <a:pt x="2502" y="6705"/>
                  </a:lnTo>
                  <a:lnTo>
                    <a:pt x="4036" y="6705"/>
                  </a:lnTo>
                  <a:lnTo>
                    <a:pt x="3636" y="1268"/>
                  </a:lnTo>
                  <a:lnTo>
                    <a:pt x="5704" y="1268"/>
                  </a:lnTo>
                  <a:lnTo>
                    <a:pt x="56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6"/>
            <p:cNvSpPr/>
            <p:nvPr/>
          </p:nvSpPr>
          <p:spPr>
            <a:xfrm>
              <a:off x="7404515" y="1755030"/>
              <a:ext cx="151569" cy="138496"/>
            </a:xfrm>
            <a:custGeom>
              <a:avLst/>
              <a:gdLst/>
              <a:ahLst/>
              <a:cxnLst/>
              <a:rect l="l" t="t" r="r" b="b"/>
              <a:pathLst>
                <a:path w="7339" h="6706" extrusionOk="0">
                  <a:moveTo>
                    <a:pt x="3303" y="1568"/>
                  </a:moveTo>
                  <a:lnTo>
                    <a:pt x="4537" y="4170"/>
                  </a:lnTo>
                  <a:lnTo>
                    <a:pt x="2402" y="4170"/>
                  </a:lnTo>
                  <a:lnTo>
                    <a:pt x="3303" y="1568"/>
                  </a:lnTo>
                  <a:close/>
                  <a:moveTo>
                    <a:pt x="2435" y="0"/>
                  </a:moveTo>
                  <a:lnTo>
                    <a:pt x="0" y="6705"/>
                  </a:lnTo>
                  <a:lnTo>
                    <a:pt x="1568" y="6705"/>
                  </a:lnTo>
                  <a:lnTo>
                    <a:pt x="2002" y="5404"/>
                  </a:lnTo>
                  <a:lnTo>
                    <a:pt x="5104" y="5404"/>
                  </a:lnTo>
                  <a:lnTo>
                    <a:pt x="5738" y="6705"/>
                  </a:lnTo>
                  <a:lnTo>
                    <a:pt x="7339" y="6705"/>
                  </a:lnTo>
                  <a:lnTo>
                    <a:pt x="40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6"/>
            <p:cNvSpPr/>
            <p:nvPr/>
          </p:nvSpPr>
          <p:spPr>
            <a:xfrm>
              <a:off x="7550549" y="1755030"/>
              <a:ext cx="145394" cy="138496"/>
            </a:xfrm>
            <a:custGeom>
              <a:avLst/>
              <a:gdLst/>
              <a:ahLst/>
              <a:cxnLst/>
              <a:rect l="l" t="t" r="r" b="b"/>
              <a:pathLst>
                <a:path w="7040" h="6706" extrusionOk="0">
                  <a:moveTo>
                    <a:pt x="1" y="0"/>
                  </a:moveTo>
                  <a:lnTo>
                    <a:pt x="2469" y="3269"/>
                  </a:lnTo>
                  <a:lnTo>
                    <a:pt x="301" y="6705"/>
                  </a:lnTo>
                  <a:lnTo>
                    <a:pt x="2102" y="6705"/>
                  </a:lnTo>
                  <a:lnTo>
                    <a:pt x="3470" y="4470"/>
                  </a:lnTo>
                  <a:lnTo>
                    <a:pt x="5238" y="6705"/>
                  </a:lnTo>
                  <a:lnTo>
                    <a:pt x="7039" y="6705"/>
                  </a:lnTo>
                  <a:lnTo>
                    <a:pt x="4371" y="3203"/>
                  </a:lnTo>
                  <a:lnTo>
                    <a:pt x="6372" y="0"/>
                  </a:lnTo>
                  <a:lnTo>
                    <a:pt x="4571" y="0"/>
                  </a:lnTo>
                  <a:lnTo>
                    <a:pt x="3303" y="2035"/>
                  </a:lnTo>
                  <a:lnTo>
                    <a:pt x="17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6"/>
            <p:cNvSpPr/>
            <p:nvPr/>
          </p:nvSpPr>
          <p:spPr>
            <a:xfrm>
              <a:off x="7339067" y="1965149"/>
              <a:ext cx="877690" cy="36534"/>
            </a:xfrm>
            <a:custGeom>
              <a:avLst/>
              <a:gdLst/>
              <a:ahLst/>
              <a:cxnLst/>
              <a:rect l="l" t="t" r="r" b="b"/>
              <a:pathLst>
                <a:path w="42498" h="1769" extrusionOk="0">
                  <a:moveTo>
                    <a:pt x="0" y="0"/>
                  </a:moveTo>
                  <a:lnTo>
                    <a:pt x="100" y="1768"/>
                  </a:lnTo>
                  <a:lnTo>
                    <a:pt x="42497" y="1768"/>
                  </a:lnTo>
                  <a:lnTo>
                    <a:pt x="4236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6"/>
            <p:cNvSpPr/>
            <p:nvPr/>
          </p:nvSpPr>
          <p:spPr>
            <a:xfrm>
              <a:off x="7378327" y="2530057"/>
              <a:ext cx="877690" cy="36534"/>
            </a:xfrm>
            <a:custGeom>
              <a:avLst/>
              <a:gdLst/>
              <a:ahLst/>
              <a:cxnLst/>
              <a:rect l="l" t="t" r="r" b="b"/>
              <a:pathLst>
                <a:path w="42498" h="1769" extrusionOk="0">
                  <a:moveTo>
                    <a:pt x="1" y="0"/>
                  </a:moveTo>
                  <a:lnTo>
                    <a:pt x="134" y="1768"/>
                  </a:lnTo>
                  <a:lnTo>
                    <a:pt x="42498" y="1768"/>
                  </a:lnTo>
                  <a:lnTo>
                    <a:pt x="4236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6"/>
            <p:cNvSpPr/>
            <p:nvPr/>
          </p:nvSpPr>
          <p:spPr>
            <a:xfrm>
              <a:off x="8154035" y="2172500"/>
              <a:ext cx="84076" cy="78562"/>
            </a:xfrm>
            <a:custGeom>
              <a:avLst/>
              <a:gdLst/>
              <a:ahLst/>
              <a:cxnLst/>
              <a:rect l="l" t="t" r="r" b="b"/>
              <a:pathLst>
                <a:path w="4071" h="3804" extrusionOk="0">
                  <a:moveTo>
                    <a:pt x="3403" y="401"/>
                  </a:moveTo>
                  <a:lnTo>
                    <a:pt x="3637" y="3403"/>
                  </a:lnTo>
                  <a:lnTo>
                    <a:pt x="635" y="3403"/>
                  </a:lnTo>
                  <a:lnTo>
                    <a:pt x="434" y="401"/>
                  </a:lnTo>
                  <a:close/>
                  <a:moveTo>
                    <a:pt x="1" y="1"/>
                  </a:moveTo>
                  <a:lnTo>
                    <a:pt x="268" y="3803"/>
                  </a:lnTo>
                  <a:lnTo>
                    <a:pt x="4070" y="3803"/>
                  </a:lnTo>
                  <a:lnTo>
                    <a:pt x="38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6"/>
            <p:cNvSpPr/>
            <p:nvPr/>
          </p:nvSpPr>
          <p:spPr>
            <a:xfrm>
              <a:off x="7345263" y="2051249"/>
              <a:ext cx="874943" cy="13114"/>
            </a:xfrm>
            <a:custGeom>
              <a:avLst/>
              <a:gdLst/>
              <a:ahLst/>
              <a:cxnLst/>
              <a:rect l="l" t="t" r="r" b="b"/>
              <a:pathLst>
                <a:path w="42365" h="635" extrusionOk="0">
                  <a:moveTo>
                    <a:pt x="1" y="1"/>
                  </a:moveTo>
                  <a:lnTo>
                    <a:pt x="1" y="635"/>
                  </a:lnTo>
                  <a:lnTo>
                    <a:pt x="42364" y="635"/>
                  </a:lnTo>
                  <a:lnTo>
                    <a:pt x="423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6"/>
            <p:cNvSpPr/>
            <p:nvPr/>
          </p:nvSpPr>
          <p:spPr>
            <a:xfrm>
              <a:off x="7349393" y="2113248"/>
              <a:ext cx="874943" cy="8302"/>
            </a:xfrm>
            <a:custGeom>
              <a:avLst/>
              <a:gdLst/>
              <a:ahLst/>
              <a:cxnLst/>
              <a:rect l="l" t="t" r="r" b="b"/>
              <a:pathLst>
                <a:path w="42365" h="402" extrusionOk="0">
                  <a:moveTo>
                    <a:pt x="1" y="1"/>
                  </a:moveTo>
                  <a:lnTo>
                    <a:pt x="1" y="401"/>
                  </a:lnTo>
                  <a:lnTo>
                    <a:pt x="42364" y="401"/>
                  </a:lnTo>
                  <a:lnTo>
                    <a:pt x="423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6"/>
            <p:cNvSpPr/>
            <p:nvPr/>
          </p:nvSpPr>
          <p:spPr>
            <a:xfrm>
              <a:off x="7353524" y="2172500"/>
              <a:ext cx="322427" cy="8282"/>
            </a:xfrm>
            <a:custGeom>
              <a:avLst/>
              <a:gdLst/>
              <a:ahLst/>
              <a:cxnLst/>
              <a:rect l="l" t="t" r="r" b="b"/>
              <a:pathLst>
                <a:path w="15612" h="401" extrusionOk="0">
                  <a:moveTo>
                    <a:pt x="1" y="1"/>
                  </a:moveTo>
                  <a:lnTo>
                    <a:pt x="1" y="401"/>
                  </a:lnTo>
                  <a:lnTo>
                    <a:pt x="15612" y="401"/>
                  </a:lnTo>
                  <a:lnTo>
                    <a:pt x="156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6"/>
            <p:cNvSpPr/>
            <p:nvPr/>
          </p:nvSpPr>
          <p:spPr>
            <a:xfrm>
              <a:off x="7354226" y="2226919"/>
              <a:ext cx="759888" cy="8984"/>
            </a:xfrm>
            <a:custGeom>
              <a:avLst/>
              <a:gdLst/>
              <a:ahLst/>
              <a:cxnLst/>
              <a:rect l="l" t="t" r="r" b="b"/>
              <a:pathLst>
                <a:path w="36794" h="435" extrusionOk="0">
                  <a:moveTo>
                    <a:pt x="0" y="1"/>
                  </a:moveTo>
                  <a:lnTo>
                    <a:pt x="0" y="435"/>
                  </a:lnTo>
                  <a:lnTo>
                    <a:pt x="36793" y="435"/>
                  </a:lnTo>
                  <a:lnTo>
                    <a:pt x="367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6"/>
            <p:cNvSpPr/>
            <p:nvPr/>
          </p:nvSpPr>
          <p:spPr>
            <a:xfrm>
              <a:off x="7800630" y="2297200"/>
              <a:ext cx="46179" cy="43412"/>
            </a:xfrm>
            <a:custGeom>
              <a:avLst/>
              <a:gdLst/>
              <a:ahLst/>
              <a:cxnLst/>
              <a:rect l="l" t="t" r="r" b="b"/>
              <a:pathLst>
                <a:path w="2236" h="2102" extrusionOk="0">
                  <a:moveTo>
                    <a:pt x="1668" y="434"/>
                  </a:moveTo>
                  <a:lnTo>
                    <a:pt x="1769" y="1668"/>
                  </a:lnTo>
                  <a:lnTo>
                    <a:pt x="534" y="1668"/>
                  </a:lnTo>
                  <a:lnTo>
                    <a:pt x="434" y="434"/>
                  </a:lnTo>
                  <a:close/>
                  <a:moveTo>
                    <a:pt x="1" y="0"/>
                  </a:moveTo>
                  <a:lnTo>
                    <a:pt x="134" y="2102"/>
                  </a:lnTo>
                  <a:lnTo>
                    <a:pt x="2236" y="2102"/>
                  </a:lnTo>
                  <a:lnTo>
                    <a:pt x="21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6"/>
            <p:cNvSpPr/>
            <p:nvPr/>
          </p:nvSpPr>
          <p:spPr>
            <a:xfrm>
              <a:off x="7804079" y="2350235"/>
              <a:ext cx="46179" cy="43432"/>
            </a:xfrm>
            <a:custGeom>
              <a:avLst/>
              <a:gdLst/>
              <a:ahLst/>
              <a:cxnLst/>
              <a:rect l="l" t="t" r="r" b="b"/>
              <a:pathLst>
                <a:path w="2236" h="2103" extrusionOk="0">
                  <a:moveTo>
                    <a:pt x="1702" y="435"/>
                  </a:moveTo>
                  <a:lnTo>
                    <a:pt x="1802" y="1702"/>
                  </a:lnTo>
                  <a:lnTo>
                    <a:pt x="534" y="1702"/>
                  </a:lnTo>
                  <a:lnTo>
                    <a:pt x="434" y="435"/>
                  </a:lnTo>
                  <a:close/>
                  <a:moveTo>
                    <a:pt x="0" y="1"/>
                  </a:moveTo>
                  <a:lnTo>
                    <a:pt x="134" y="2102"/>
                  </a:lnTo>
                  <a:lnTo>
                    <a:pt x="2235" y="2102"/>
                  </a:lnTo>
                  <a:lnTo>
                    <a:pt x="21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6"/>
            <p:cNvSpPr/>
            <p:nvPr/>
          </p:nvSpPr>
          <p:spPr>
            <a:xfrm>
              <a:off x="7808209" y="2402610"/>
              <a:ext cx="46179" cy="43412"/>
            </a:xfrm>
            <a:custGeom>
              <a:avLst/>
              <a:gdLst/>
              <a:ahLst/>
              <a:cxnLst/>
              <a:rect l="l" t="t" r="r" b="b"/>
              <a:pathLst>
                <a:path w="2236" h="2102" extrusionOk="0">
                  <a:moveTo>
                    <a:pt x="1668" y="434"/>
                  </a:moveTo>
                  <a:lnTo>
                    <a:pt x="1768" y="1668"/>
                  </a:lnTo>
                  <a:lnTo>
                    <a:pt x="501" y="1668"/>
                  </a:lnTo>
                  <a:lnTo>
                    <a:pt x="434" y="434"/>
                  </a:lnTo>
                  <a:close/>
                  <a:moveTo>
                    <a:pt x="1" y="0"/>
                  </a:moveTo>
                  <a:lnTo>
                    <a:pt x="134" y="2102"/>
                  </a:lnTo>
                  <a:lnTo>
                    <a:pt x="2235" y="2102"/>
                  </a:lnTo>
                  <a:lnTo>
                    <a:pt x="21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6"/>
            <p:cNvSpPr/>
            <p:nvPr/>
          </p:nvSpPr>
          <p:spPr>
            <a:xfrm>
              <a:off x="7861266" y="2326815"/>
              <a:ext cx="376846" cy="8984"/>
            </a:xfrm>
            <a:custGeom>
              <a:avLst/>
              <a:gdLst/>
              <a:ahLst/>
              <a:cxnLst/>
              <a:rect l="l" t="t" r="r" b="b"/>
              <a:pathLst>
                <a:path w="18247" h="435" extrusionOk="0">
                  <a:moveTo>
                    <a:pt x="0" y="1"/>
                  </a:moveTo>
                  <a:lnTo>
                    <a:pt x="0" y="434"/>
                  </a:lnTo>
                  <a:lnTo>
                    <a:pt x="18246" y="434"/>
                  </a:lnTo>
                  <a:lnTo>
                    <a:pt x="182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56"/>
            <p:cNvSpPr/>
            <p:nvPr/>
          </p:nvSpPr>
          <p:spPr>
            <a:xfrm>
              <a:off x="7868824" y="2386067"/>
              <a:ext cx="376867" cy="8984"/>
            </a:xfrm>
            <a:custGeom>
              <a:avLst/>
              <a:gdLst/>
              <a:ahLst/>
              <a:cxnLst/>
              <a:rect l="l" t="t" r="r" b="b"/>
              <a:pathLst>
                <a:path w="18248" h="435" extrusionOk="0">
                  <a:moveTo>
                    <a:pt x="1" y="0"/>
                  </a:moveTo>
                  <a:lnTo>
                    <a:pt x="1" y="434"/>
                  </a:lnTo>
                  <a:lnTo>
                    <a:pt x="18247" y="434"/>
                  </a:lnTo>
                  <a:lnTo>
                    <a:pt x="18247" y="3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6"/>
            <p:cNvSpPr/>
            <p:nvPr/>
          </p:nvSpPr>
          <p:spPr>
            <a:xfrm>
              <a:off x="7872273" y="2439103"/>
              <a:ext cx="377548" cy="9665"/>
            </a:xfrm>
            <a:custGeom>
              <a:avLst/>
              <a:gdLst/>
              <a:ahLst/>
              <a:cxnLst/>
              <a:rect l="l" t="t" r="r" b="b"/>
              <a:pathLst>
                <a:path w="18281" h="468" extrusionOk="0">
                  <a:moveTo>
                    <a:pt x="1" y="1"/>
                  </a:moveTo>
                  <a:lnTo>
                    <a:pt x="1" y="435"/>
                  </a:lnTo>
                  <a:lnTo>
                    <a:pt x="18280" y="468"/>
                  </a:lnTo>
                  <a:lnTo>
                    <a:pt x="18280" y="34"/>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6"/>
            <p:cNvSpPr/>
            <p:nvPr/>
          </p:nvSpPr>
          <p:spPr>
            <a:xfrm>
              <a:off x="7357654" y="2297200"/>
              <a:ext cx="46881" cy="43412"/>
            </a:xfrm>
            <a:custGeom>
              <a:avLst/>
              <a:gdLst/>
              <a:ahLst/>
              <a:cxnLst/>
              <a:rect l="l" t="t" r="r" b="b"/>
              <a:pathLst>
                <a:path w="2270" h="2102" extrusionOk="0">
                  <a:moveTo>
                    <a:pt x="1702" y="434"/>
                  </a:moveTo>
                  <a:lnTo>
                    <a:pt x="1802" y="1668"/>
                  </a:lnTo>
                  <a:lnTo>
                    <a:pt x="535" y="1668"/>
                  </a:lnTo>
                  <a:lnTo>
                    <a:pt x="468" y="434"/>
                  </a:lnTo>
                  <a:close/>
                  <a:moveTo>
                    <a:pt x="1" y="0"/>
                  </a:moveTo>
                  <a:lnTo>
                    <a:pt x="168" y="2102"/>
                  </a:lnTo>
                  <a:lnTo>
                    <a:pt x="2269" y="2102"/>
                  </a:lnTo>
                  <a:lnTo>
                    <a:pt x="21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56"/>
            <p:cNvSpPr/>
            <p:nvPr/>
          </p:nvSpPr>
          <p:spPr>
            <a:xfrm>
              <a:off x="7361805" y="2350235"/>
              <a:ext cx="46179" cy="43432"/>
            </a:xfrm>
            <a:custGeom>
              <a:avLst/>
              <a:gdLst/>
              <a:ahLst/>
              <a:cxnLst/>
              <a:rect l="l" t="t" r="r" b="b"/>
              <a:pathLst>
                <a:path w="2236" h="2103" extrusionOk="0">
                  <a:moveTo>
                    <a:pt x="1701" y="435"/>
                  </a:moveTo>
                  <a:lnTo>
                    <a:pt x="1768" y="1702"/>
                  </a:lnTo>
                  <a:lnTo>
                    <a:pt x="534" y="1702"/>
                  </a:lnTo>
                  <a:lnTo>
                    <a:pt x="434" y="435"/>
                  </a:lnTo>
                  <a:close/>
                  <a:moveTo>
                    <a:pt x="0" y="1"/>
                  </a:moveTo>
                  <a:lnTo>
                    <a:pt x="167" y="2102"/>
                  </a:lnTo>
                  <a:lnTo>
                    <a:pt x="2235" y="2102"/>
                  </a:lnTo>
                  <a:lnTo>
                    <a:pt x="21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6"/>
            <p:cNvSpPr/>
            <p:nvPr/>
          </p:nvSpPr>
          <p:spPr>
            <a:xfrm>
              <a:off x="7365234" y="2402610"/>
              <a:ext cx="46179" cy="43412"/>
            </a:xfrm>
            <a:custGeom>
              <a:avLst/>
              <a:gdLst/>
              <a:ahLst/>
              <a:cxnLst/>
              <a:rect l="l" t="t" r="r" b="b"/>
              <a:pathLst>
                <a:path w="2236" h="2102" extrusionOk="0">
                  <a:moveTo>
                    <a:pt x="1702" y="434"/>
                  </a:moveTo>
                  <a:lnTo>
                    <a:pt x="1769" y="1668"/>
                  </a:lnTo>
                  <a:lnTo>
                    <a:pt x="535" y="1668"/>
                  </a:lnTo>
                  <a:lnTo>
                    <a:pt x="435" y="434"/>
                  </a:lnTo>
                  <a:close/>
                  <a:moveTo>
                    <a:pt x="1" y="0"/>
                  </a:moveTo>
                  <a:lnTo>
                    <a:pt x="168" y="2102"/>
                  </a:lnTo>
                  <a:lnTo>
                    <a:pt x="2236" y="2102"/>
                  </a:lnTo>
                  <a:lnTo>
                    <a:pt x="21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6"/>
            <p:cNvSpPr/>
            <p:nvPr/>
          </p:nvSpPr>
          <p:spPr>
            <a:xfrm>
              <a:off x="7421739" y="2328199"/>
              <a:ext cx="355491" cy="9665"/>
            </a:xfrm>
            <a:custGeom>
              <a:avLst/>
              <a:gdLst/>
              <a:ahLst/>
              <a:cxnLst/>
              <a:rect l="l" t="t" r="r" b="b"/>
              <a:pathLst>
                <a:path w="17213" h="468" extrusionOk="0">
                  <a:moveTo>
                    <a:pt x="0" y="0"/>
                  </a:moveTo>
                  <a:lnTo>
                    <a:pt x="0" y="434"/>
                  </a:lnTo>
                  <a:lnTo>
                    <a:pt x="17212" y="467"/>
                  </a:lnTo>
                  <a:lnTo>
                    <a:pt x="17212" y="34"/>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6"/>
            <p:cNvSpPr/>
            <p:nvPr/>
          </p:nvSpPr>
          <p:spPr>
            <a:xfrm>
              <a:off x="7425870" y="2386067"/>
              <a:ext cx="355491" cy="8984"/>
            </a:xfrm>
            <a:custGeom>
              <a:avLst/>
              <a:gdLst/>
              <a:ahLst/>
              <a:cxnLst/>
              <a:rect l="l" t="t" r="r" b="b"/>
              <a:pathLst>
                <a:path w="17213" h="435" extrusionOk="0">
                  <a:moveTo>
                    <a:pt x="0" y="0"/>
                  </a:moveTo>
                  <a:lnTo>
                    <a:pt x="0" y="401"/>
                  </a:lnTo>
                  <a:lnTo>
                    <a:pt x="17213" y="434"/>
                  </a:lnTo>
                  <a:lnTo>
                    <a:pt x="172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56"/>
            <p:cNvSpPr/>
            <p:nvPr/>
          </p:nvSpPr>
          <p:spPr>
            <a:xfrm>
              <a:off x="7430000" y="2439103"/>
              <a:ext cx="354810" cy="9665"/>
            </a:xfrm>
            <a:custGeom>
              <a:avLst/>
              <a:gdLst/>
              <a:ahLst/>
              <a:cxnLst/>
              <a:rect l="l" t="t" r="r" b="b"/>
              <a:pathLst>
                <a:path w="17180" h="468" extrusionOk="0">
                  <a:moveTo>
                    <a:pt x="0" y="1"/>
                  </a:moveTo>
                  <a:lnTo>
                    <a:pt x="0" y="435"/>
                  </a:lnTo>
                  <a:lnTo>
                    <a:pt x="17179" y="468"/>
                  </a:lnTo>
                  <a:lnTo>
                    <a:pt x="17179" y="34"/>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56"/>
            <p:cNvSpPr/>
            <p:nvPr/>
          </p:nvSpPr>
          <p:spPr>
            <a:xfrm>
              <a:off x="7815789" y="2610643"/>
              <a:ext cx="484322" cy="580790"/>
            </a:xfrm>
            <a:custGeom>
              <a:avLst/>
              <a:gdLst/>
              <a:ahLst/>
              <a:cxnLst/>
              <a:rect l="l" t="t" r="r" b="b"/>
              <a:pathLst>
                <a:path w="23451" h="28122" extrusionOk="0">
                  <a:moveTo>
                    <a:pt x="21082" y="401"/>
                  </a:moveTo>
                  <a:lnTo>
                    <a:pt x="23017" y="27721"/>
                  </a:lnTo>
                  <a:lnTo>
                    <a:pt x="2335" y="27721"/>
                  </a:lnTo>
                  <a:lnTo>
                    <a:pt x="434" y="401"/>
                  </a:lnTo>
                  <a:close/>
                  <a:moveTo>
                    <a:pt x="0" y="1"/>
                  </a:moveTo>
                  <a:lnTo>
                    <a:pt x="1969" y="28121"/>
                  </a:lnTo>
                  <a:lnTo>
                    <a:pt x="23451" y="28121"/>
                  </a:lnTo>
                  <a:lnTo>
                    <a:pt x="214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56"/>
            <p:cNvSpPr/>
            <p:nvPr/>
          </p:nvSpPr>
          <p:spPr>
            <a:xfrm>
              <a:off x="7829564" y="2687119"/>
              <a:ext cx="434714" cy="8282"/>
            </a:xfrm>
            <a:custGeom>
              <a:avLst/>
              <a:gdLst/>
              <a:ahLst/>
              <a:cxnLst/>
              <a:rect l="l" t="t" r="r" b="b"/>
              <a:pathLst>
                <a:path w="21049" h="401" extrusionOk="0">
                  <a:moveTo>
                    <a:pt x="1" y="1"/>
                  </a:moveTo>
                  <a:lnTo>
                    <a:pt x="1" y="401"/>
                  </a:lnTo>
                  <a:lnTo>
                    <a:pt x="21049" y="401"/>
                  </a:lnTo>
                  <a:lnTo>
                    <a:pt x="210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56"/>
            <p:cNvSpPr/>
            <p:nvPr/>
          </p:nvSpPr>
          <p:spPr>
            <a:xfrm>
              <a:off x="7835078" y="2771856"/>
              <a:ext cx="435417" cy="8282"/>
            </a:xfrm>
            <a:custGeom>
              <a:avLst/>
              <a:gdLst/>
              <a:ahLst/>
              <a:cxnLst/>
              <a:rect l="l" t="t" r="r" b="b"/>
              <a:pathLst>
                <a:path w="21083" h="401" extrusionOk="0">
                  <a:moveTo>
                    <a:pt x="0" y="0"/>
                  </a:moveTo>
                  <a:lnTo>
                    <a:pt x="0" y="401"/>
                  </a:lnTo>
                  <a:lnTo>
                    <a:pt x="21082" y="401"/>
                  </a:lnTo>
                  <a:lnTo>
                    <a:pt x="210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56"/>
            <p:cNvSpPr/>
            <p:nvPr/>
          </p:nvSpPr>
          <p:spPr>
            <a:xfrm>
              <a:off x="7841274" y="2856593"/>
              <a:ext cx="435417" cy="8984"/>
            </a:xfrm>
            <a:custGeom>
              <a:avLst/>
              <a:gdLst/>
              <a:ahLst/>
              <a:cxnLst/>
              <a:rect l="l" t="t" r="r" b="b"/>
              <a:pathLst>
                <a:path w="21083" h="435" extrusionOk="0">
                  <a:moveTo>
                    <a:pt x="1" y="0"/>
                  </a:moveTo>
                  <a:lnTo>
                    <a:pt x="1" y="434"/>
                  </a:lnTo>
                  <a:lnTo>
                    <a:pt x="21082" y="434"/>
                  </a:lnTo>
                  <a:lnTo>
                    <a:pt x="210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6"/>
            <p:cNvSpPr/>
            <p:nvPr/>
          </p:nvSpPr>
          <p:spPr>
            <a:xfrm>
              <a:off x="7846788" y="2941331"/>
              <a:ext cx="435417" cy="8963"/>
            </a:xfrm>
            <a:custGeom>
              <a:avLst/>
              <a:gdLst/>
              <a:ahLst/>
              <a:cxnLst/>
              <a:rect l="l" t="t" r="r" b="b"/>
              <a:pathLst>
                <a:path w="21083" h="434" extrusionOk="0">
                  <a:moveTo>
                    <a:pt x="1" y="0"/>
                  </a:moveTo>
                  <a:lnTo>
                    <a:pt x="1" y="434"/>
                  </a:lnTo>
                  <a:lnTo>
                    <a:pt x="21082" y="434"/>
                  </a:lnTo>
                  <a:lnTo>
                    <a:pt x="210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6"/>
            <p:cNvSpPr/>
            <p:nvPr/>
          </p:nvSpPr>
          <p:spPr>
            <a:xfrm>
              <a:off x="7852984" y="3026749"/>
              <a:ext cx="435417" cy="8282"/>
            </a:xfrm>
            <a:custGeom>
              <a:avLst/>
              <a:gdLst/>
              <a:ahLst/>
              <a:cxnLst/>
              <a:rect l="l" t="t" r="r" b="b"/>
              <a:pathLst>
                <a:path w="21083" h="401" extrusionOk="0">
                  <a:moveTo>
                    <a:pt x="1" y="1"/>
                  </a:moveTo>
                  <a:lnTo>
                    <a:pt x="1" y="401"/>
                  </a:lnTo>
                  <a:lnTo>
                    <a:pt x="21082" y="401"/>
                  </a:lnTo>
                  <a:lnTo>
                    <a:pt x="210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6"/>
            <p:cNvSpPr/>
            <p:nvPr/>
          </p:nvSpPr>
          <p:spPr>
            <a:xfrm>
              <a:off x="7859180" y="3111486"/>
              <a:ext cx="435417" cy="8282"/>
            </a:xfrm>
            <a:custGeom>
              <a:avLst/>
              <a:gdLst/>
              <a:ahLst/>
              <a:cxnLst/>
              <a:rect l="l" t="t" r="r" b="b"/>
              <a:pathLst>
                <a:path w="21083" h="401" extrusionOk="0">
                  <a:moveTo>
                    <a:pt x="1" y="1"/>
                  </a:moveTo>
                  <a:lnTo>
                    <a:pt x="1" y="401"/>
                  </a:lnTo>
                  <a:lnTo>
                    <a:pt x="21083" y="401"/>
                  </a:lnTo>
                  <a:lnTo>
                    <a:pt x="2108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6"/>
            <p:cNvSpPr/>
            <p:nvPr/>
          </p:nvSpPr>
          <p:spPr>
            <a:xfrm>
              <a:off x="7379711" y="2610643"/>
              <a:ext cx="480873" cy="580790"/>
            </a:xfrm>
            <a:custGeom>
              <a:avLst/>
              <a:gdLst/>
              <a:ahLst/>
              <a:cxnLst/>
              <a:rect l="l" t="t" r="r" b="b"/>
              <a:pathLst>
                <a:path w="23284" h="28122" extrusionOk="0">
                  <a:moveTo>
                    <a:pt x="20915" y="401"/>
                  </a:moveTo>
                  <a:lnTo>
                    <a:pt x="22817" y="27721"/>
                  </a:lnTo>
                  <a:lnTo>
                    <a:pt x="2369" y="27721"/>
                  </a:lnTo>
                  <a:lnTo>
                    <a:pt x="434" y="401"/>
                  </a:lnTo>
                  <a:close/>
                  <a:moveTo>
                    <a:pt x="0" y="1"/>
                  </a:moveTo>
                  <a:lnTo>
                    <a:pt x="1968" y="28121"/>
                  </a:lnTo>
                  <a:lnTo>
                    <a:pt x="23284" y="28121"/>
                  </a:lnTo>
                  <a:lnTo>
                    <a:pt x="213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56"/>
            <p:cNvSpPr/>
            <p:nvPr/>
          </p:nvSpPr>
          <p:spPr>
            <a:xfrm>
              <a:off x="7393486" y="2687119"/>
              <a:ext cx="431286" cy="8282"/>
            </a:xfrm>
            <a:custGeom>
              <a:avLst/>
              <a:gdLst/>
              <a:ahLst/>
              <a:cxnLst/>
              <a:rect l="l" t="t" r="r" b="b"/>
              <a:pathLst>
                <a:path w="20883" h="401" extrusionOk="0">
                  <a:moveTo>
                    <a:pt x="1" y="1"/>
                  </a:moveTo>
                  <a:lnTo>
                    <a:pt x="1" y="401"/>
                  </a:lnTo>
                  <a:lnTo>
                    <a:pt x="20882" y="401"/>
                  </a:lnTo>
                  <a:lnTo>
                    <a:pt x="208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56"/>
            <p:cNvSpPr/>
            <p:nvPr/>
          </p:nvSpPr>
          <p:spPr>
            <a:xfrm>
              <a:off x="7399682" y="2771856"/>
              <a:ext cx="431286" cy="8282"/>
            </a:xfrm>
            <a:custGeom>
              <a:avLst/>
              <a:gdLst/>
              <a:ahLst/>
              <a:cxnLst/>
              <a:rect l="l" t="t" r="r" b="b"/>
              <a:pathLst>
                <a:path w="20883" h="401" extrusionOk="0">
                  <a:moveTo>
                    <a:pt x="1" y="0"/>
                  </a:moveTo>
                  <a:lnTo>
                    <a:pt x="1" y="401"/>
                  </a:lnTo>
                  <a:lnTo>
                    <a:pt x="20882" y="401"/>
                  </a:lnTo>
                  <a:lnTo>
                    <a:pt x="208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6"/>
            <p:cNvSpPr/>
            <p:nvPr/>
          </p:nvSpPr>
          <p:spPr>
            <a:xfrm>
              <a:off x="7405196" y="2856593"/>
              <a:ext cx="431968" cy="8984"/>
            </a:xfrm>
            <a:custGeom>
              <a:avLst/>
              <a:gdLst/>
              <a:ahLst/>
              <a:cxnLst/>
              <a:rect l="l" t="t" r="r" b="b"/>
              <a:pathLst>
                <a:path w="20916" h="435" extrusionOk="0">
                  <a:moveTo>
                    <a:pt x="1" y="0"/>
                  </a:moveTo>
                  <a:lnTo>
                    <a:pt x="1" y="434"/>
                  </a:lnTo>
                  <a:lnTo>
                    <a:pt x="20916" y="434"/>
                  </a:lnTo>
                  <a:lnTo>
                    <a:pt x="209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56"/>
            <p:cNvSpPr/>
            <p:nvPr/>
          </p:nvSpPr>
          <p:spPr>
            <a:xfrm>
              <a:off x="7411392" y="2941331"/>
              <a:ext cx="431286" cy="8963"/>
            </a:xfrm>
            <a:custGeom>
              <a:avLst/>
              <a:gdLst/>
              <a:ahLst/>
              <a:cxnLst/>
              <a:rect l="l" t="t" r="r" b="b"/>
              <a:pathLst>
                <a:path w="20883" h="434" extrusionOk="0">
                  <a:moveTo>
                    <a:pt x="1" y="0"/>
                  </a:moveTo>
                  <a:lnTo>
                    <a:pt x="1" y="434"/>
                  </a:lnTo>
                  <a:lnTo>
                    <a:pt x="20882" y="434"/>
                  </a:lnTo>
                  <a:lnTo>
                    <a:pt x="2088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56"/>
            <p:cNvSpPr/>
            <p:nvPr/>
          </p:nvSpPr>
          <p:spPr>
            <a:xfrm>
              <a:off x="7416906" y="3026749"/>
              <a:ext cx="431968" cy="8282"/>
            </a:xfrm>
            <a:custGeom>
              <a:avLst/>
              <a:gdLst/>
              <a:ahLst/>
              <a:cxnLst/>
              <a:rect l="l" t="t" r="r" b="b"/>
              <a:pathLst>
                <a:path w="20916" h="401" extrusionOk="0">
                  <a:moveTo>
                    <a:pt x="1" y="1"/>
                  </a:moveTo>
                  <a:lnTo>
                    <a:pt x="1" y="401"/>
                  </a:lnTo>
                  <a:lnTo>
                    <a:pt x="20916" y="401"/>
                  </a:lnTo>
                  <a:lnTo>
                    <a:pt x="2091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6"/>
            <p:cNvSpPr/>
            <p:nvPr/>
          </p:nvSpPr>
          <p:spPr>
            <a:xfrm>
              <a:off x="7423102" y="3111486"/>
              <a:ext cx="431286" cy="8282"/>
            </a:xfrm>
            <a:custGeom>
              <a:avLst/>
              <a:gdLst/>
              <a:ahLst/>
              <a:cxnLst/>
              <a:rect l="l" t="t" r="r" b="b"/>
              <a:pathLst>
                <a:path w="20883" h="401" extrusionOk="0">
                  <a:moveTo>
                    <a:pt x="1" y="1"/>
                  </a:moveTo>
                  <a:lnTo>
                    <a:pt x="1" y="401"/>
                  </a:lnTo>
                  <a:lnTo>
                    <a:pt x="20882" y="401"/>
                  </a:lnTo>
                  <a:lnTo>
                    <a:pt x="2088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56"/>
            <p:cNvSpPr/>
            <p:nvPr/>
          </p:nvSpPr>
          <p:spPr>
            <a:xfrm>
              <a:off x="5744322" y="1576572"/>
              <a:ext cx="514557" cy="2099843"/>
            </a:xfrm>
            <a:custGeom>
              <a:avLst/>
              <a:gdLst/>
              <a:ahLst/>
              <a:cxnLst/>
              <a:rect l="l" t="t" r="r" b="b"/>
              <a:pathLst>
                <a:path w="24915" h="101675" extrusionOk="0">
                  <a:moveTo>
                    <a:pt x="7087" y="1"/>
                  </a:moveTo>
                  <a:cubicBezTo>
                    <a:pt x="3106" y="1"/>
                    <a:pt x="1" y="3442"/>
                    <a:pt x="464" y="7407"/>
                  </a:cubicBezTo>
                  <a:lnTo>
                    <a:pt x="8036" y="94269"/>
                  </a:lnTo>
                  <a:cubicBezTo>
                    <a:pt x="8469" y="98405"/>
                    <a:pt x="11905" y="101574"/>
                    <a:pt x="16075" y="101674"/>
                  </a:cubicBezTo>
                  <a:lnTo>
                    <a:pt x="24914" y="101674"/>
                  </a:lnTo>
                  <a:lnTo>
                    <a:pt x="16008" y="2"/>
                  </a:lnTo>
                  <a:lnTo>
                    <a:pt x="7202" y="2"/>
                  </a:lnTo>
                  <a:cubicBezTo>
                    <a:pt x="7163" y="1"/>
                    <a:pt x="7125" y="1"/>
                    <a:pt x="70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56"/>
            <p:cNvSpPr/>
            <p:nvPr/>
          </p:nvSpPr>
          <p:spPr>
            <a:xfrm>
              <a:off x="5781517" y="1576572"/>
              <a:ext cx="1231632" cy="2099864"/>
            </a:xfrm>
            <a:custGeom>
              <a:avLst/>
              <a:gdLst/>
              <a:ahLst/>
              <a:cxnLst/>
              <a:rect l="l" t="t" r="r" b="b"/>
              <a:pathLst>
                <a:path w="59636" h="101676" extrusionOk="0">
                  <a:moveTo>
                    <a:pt x="7087" y="1"/>
                  </a:moveTo>
                  <a:cubicBezTo>
                    <a:pt x="3106" y="1"/>
                    <a:pt x="1" y="3442"/>
                    <a:pt x="430" y="7407"/>
                  </a:cubicBezTo>
                  <a:lnTo>
                    <a:pt x="8036" y="94269"/>
                  </a:lnTo>
                  <a:cubicBezTo>
                    <a:pt x="8470" y="98405"/>
                    <a:pt x="11905" y="101574"/>
                    <a:pt x="16075" y="101674"/>
                  </a:cubicBezTo>
                  <a:lnTo>
                    <a:pt x="52434" y="101674"/>
                  </a:lnTo>
                  <a:cubicBezTo>
                    <a:pt x="52472" y="101675"/>
                    <a:pt x="52510" y="101675"/>
                    <a:pt x="52548" y="101675"/>
                  </a:cubicBezTo>
                  <a:cubicBezTo>
                    <a:pt x="56530" y="101675"/>
                    <a:pt x="59635" y="98201"/>
                    <a:pt x="59172" y="94269"/>
                  </a:cubicBezTo>
                  <a:lnTo>
                    <a:pt x="51600" y="7407"/>
                  </a:lnTo>
                  <a:cubicBezTo>
                    <a:pt x="51167" y="3237"/>
                    <a:pt x="47731" y="68"/>
                    <a:pt x="43561" y="2"/>
                  </a:cubicBezTo>
                  <a:lnTo>
                    <a:pt x="7202" y="2"/>
                  </a:lnTo>
                  <a:cubicBezTo>
                    <a:pt x="7164" y="1"/>
                    <a:pt x="7126" y="1"/>
                    <a:pt x="70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56"/>
            <p:cNvSpPr/>
            <p:nvPr/>
          </p:nvSpPr>
          <p:spPr>
            <a:xfrm>
              <a:off x="5818733" y="1611702"/>
              <a:ext cx="1157242" cy="2029583"/>
            </a:xfrm>
            <a:custGeom>
              <a:avLst/>
              <a:gdLst/>
              <a:ahLst/>
              <a:cxnLst/>
              <a:rect l="l" t="t" r="r" b="b"/>
              <a:pathLst>
                <a:path w="56034" h="98273" extrusionOk="0">
                  <a:moveTo>
                    <a:pt x="32356" y="0"/>
                  </a:moveTo>
                  <a:cubicBezTo>
                    <a:pt x="31752" y="0"/>
                    <a:pt x="31285" y="457"/>
                    <a:pt x="31285" y="1069"/>
                  </a:cubicBezTo>
                  <a:lnTo>
                    <a:pt x="31285" y="1336"/>
                  </a:lnTo>
                  <a:cubicBezTo>
                    <a:pt x="31252" y="2816"/>
                    <a:pt x="30052" y="3972"/>
                    <a:pt x="28611" y="3972"/>
                  </a:cubicBezTo>
                  <a:cubicBezTo>
                    <a:pt x="28591" y="3972"/>
                    <a:pt x="28570" y="3972"/>
                    <a:pt x="28550" y="3971"/>
                  </a:cubicBezTo>
                  <a:lnTo>
                    <a:pt x="19577" y="3971"/>
                  </a:lnTo>
                  <a:cubicBezTo>
                    <a:pt x="18009" y="3938"/>
                    <a:pt x="16708" y="2871"/>
                    <a:pt x="16374" y="1336"/>
                  </a:cubicBezTo>
                  <a:lnTo>
                    <a:pt x="16308" y="1069"/>
                  </a:lnTo>
                  <a:cubicBezTo>
                    <a:pt x="16174" y="436"/>
                    <a:pt x="15607" y="2"/>
                    <a:pt x="14973" y="2"/>
                  </a:cubicBezTo>
                  <a:lnTo>
                    <a:pt x="5533" y="2"/>
                  </a:lnTo>
                  <a:cubicBezTo>
                    <a:pt x="5495" y="1"/>
                    <a:pt x="5457" y="1"/>
                    <a:pt x="5420" y="1"/>
                  </a:cubicBezTo>
                  <a:cubicBezTo>
                    <a:pt x="2372" y="1"/>
                    <a:pt x="0" y="2642"/>
                    <a:pt x="330" y="5706"/>
                  </a:cubicBezTo>
                  <a:lnTo>
                    <a:pt x="7935" y="92568"/>
                  </a:lnTo>
                  <a:cubicBezTo>
                    <a:pt x="8269" y="95737"/>
                    <a:pt x="10937" y="98206"/>
                    <a:pt x="14140" y="98272"/>
                  </a:cubicBezTo>
                  <a:lnTo>
                    <a:pt x="50465" y="98272"/>
                  </a:lnTo>
                  <a:cubicBezTo>
                    <a:pt x="50485" y="98272"/>
                    <a:pt x="50504" y="98273"/>
                    <a:pt x="50523" y="98273"/>
                  </a:cubicBezTo>
                  <a:cubicBezTo>
                    <a:pt x="53598" y="98273"/>
                    <a:pt x="56034" y="95618"/>
                    <a:pt x="55669" y="92568"/>
                  </a:cubicBezTo>
                  <a:lnTo>
                    <a:pt x="48097" y="5706"/>
                  </a:lnTo>
                  <a:cubicBezTo>
                    <a:pt x="47764" y="2504"/>
                    <a:pt x="45095" y="35"/>
                    <a:pt x="41893" y="2"/>
                  </a:cubicBezTo>
                  <a:lnTo>
                    <a:pt x="32419" y="2"/>
                  </a:lnTo>
                  <a:cubicBezTo>
                    <a:pt x="32398" y="1"/>
                    <a:pt x="32377" y="0"/>
                    <a:pt x="323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56"/>
            <p:cNvSpPr/>
            <p:nvPr/>
          </p:nvSpPr>
          <p:spPr>
            <a:xfrm>
              <a:off x="6354604" y="1616555"/>
              <a:ext cx="31722" cy="29636"/>
            </a:xfrm>
            <a:custGeom>
              <a:avLst/>
              <a:gdLst/>
              <a:ahLst/>
              <a:cxnLst/>
              <a:rect l="l" t="t" r="r" b="b"/>
              <a:pathLst>
                <a:path w="1536" h="1435" extrusionOk="0">
                  <a:moveTo>
                    <a:pt x="701" y="0"/>
                  </a:moveTo>
                  <a:cubicBezTo>
                    <a:pt x="301" y="0"/>
                    <a:pt x="1" y="334"/>
                    <a:pt x="34" y="734"/>
                  </a:cubicBezTo>
                  <a:cubicBezTo>
                    <a:pt x="101" y="1135"/>
                    <a:pt x="435" y="1435"/>
                    <a:pt x="835" y="1435"/>
                  </a:cubicBezTo>
                  <a:cubicBezTo>
                    <a:pt x="1235" y="1435"/>
                    <a:pt x="1535" y="1101"/>
                    <a:pt x="1502" y="734"/>
                  </a:cubicBezTo>
                  <a:cubicBezTo>
                    <a:pt x="1435" y="301"/>
                    <a:pt x="1102" y="0"/>
                    <a:pt x="7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56"/>
            <p:cNvSpPr/>
            <p:nvPr/>
          </p:nvSpPr>
          <p:spPr>
            <a:xfrm>
              <a:off x="6234055" y="1616555"/>
              <a:ext cx="82693" cy="29636"/>
            </a:xfrm>
            <a:custGeom>
              <a:avLst/>
              <a:gdLst/>
              <a:ahLst/>
              <a:cxnLst/>
              <a:rect l="l" t="t" r="r" b="b"/>
              <a:pathLst>
                <a:path w="4004" h="1435" extrusionOk="0">
                  <a:moveTo>
                    <a:pt x="701" y="0"/>
                  </a:moveTo>
                  <a:cubicBezTo>
                    <a:pt x="301" y="0"/>
                    <a:pt x="0" y="334"/>
                    <a:pt x="34" y="734"/>
                  </a:cubicBezTo>
                  <a:cubicBezTo>
                    <a:pt x="101" y="1135"/>
                    <a:pt x="434" y="1435"/>
                    <a:pt x="834" y="1435"/>
                  </a:cubicBezTo>
                  <a:lnTo>
                    <a:pt x="3303" y="1435"/>
                  </a:lnTo>
                  <a:cubicBezTo>
                    <a:pt x="3703" y="1435"/>
                    <a:pt x="4003" y="1101"/>
                    <a:pt x="3970" y="734"/>
                  </a:cubicBezTo>
                  <a:cubicBezTo>
                    <a:pt x="3903" y="301"/>
                    <a:pt x="3570" y="0"/>
                    <a:pt x="31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6"/>
            <p:cNvSpPr/>
            <p:nvPr/>
          </p:nvSpPr>
          <p:spPr>
            <a:xfrm>
              <a:off x="6710095" y="1677873"/>
              <a:ext cx="17245" cy="15861"/>
            </a:xfrm>
            <a:custGeom>
              <a:avLst/>
              <a:gdLst/>
              <a:ahLst/>
              <a:cxnLst/>
              <a:rect l="l" t="t" r="r" b="b"/>
              <a:pathLst>
                <a:path w="835" h="768" extrusionOk="0">
                  <a:moveTo>
                    <a:pt x="0" y="0"/>
                  </a:moveTo>
                  <a:lnTo>
                    <a:pt x="67" y="767"/>
                  </a:lnTo>
                  <a:lnTo>
                    <a:pt x="834" y="767"/>
                  </a:lnTo>
                  <a:lnTo>
                    <a:pt x="7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6"/>
            <p:cNvSpPr/>
            <p:nvPr/>
          </p:nvSpPr>
          <p:spPr>
            <a:xfrm>
              <a:off x="6677031" y="1662032"/>
              <a:ext cx="18608" cy="31702"/>
            </a:xfrm>
            <a:custGeom>
              <a:avLst/>
              <a:gdLst/>
              <a:ahLst/>
              <a:cxnLst/>
              <a:rect l="l" t="t" r="r" b="b"/>
              <a:pathLst>
                <a:path w="901" h="1535" extrusionOk="0">
                  <a:moveTo>
                    <a:pt x="0" y="0"/>
                  </a:moveTo>
                  <a:lnTo>
                    <a:pt x="67" y="767"/>
                  </a:lnTo>
                  <a:lnTo>
                    <a:pt x="134" y="1534"/>
                  </a:lnTo>
                  <a:lnTo>
                    <a:pt x="901" y="1534"/>
                  </a:lnTo>
                  <a:lnTo>
                    <a:pt x="834" y="767"/>
                  </a:lnTo>
                  <a:lnTo>
                    <a:pt x="7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56"/>
            <p:cNvSpPr/>
            <p:nvPr/>
          </p:nvSpPr>
          <p:spPr>
            <a:xfrm>
              <a:off x="6643945" y="1646171"/>
              <a:ext cx="20012" cy="47563"/>
            </a:xfrm>
            <a:custGeom>
              <a:avLst/>
              <a:gdLst/>
              <a:ahLst/>
              <a:cxnLst/>
              <a:rect l="l" t="t" r="r" b="b"/>
              <a:pathLst>
                <a:path w="969" h="2303" extrusionOk="0">
                  <a:moveTo>
                    <a:pt x="1" y="1"/>
                  </a:moveTo>
                  <a:lnTo>
                    <a:pt x="68" y="768"/>
                  </a:lnTo>
                  <a:lnTo>
                    <a:pt x="134" y="1535"/>
                  </a:lnTo>
                  <a:lnTo>
                    <a:pt x="201" y="2302"/>
                  </a:lnTo>
                  <a:lnTo>
                    <a:pt x="968" y="2302"/>
                  </a:lnTo>
                  <a:lnTo>
                    <a:pt x="902" y="1535"/>
                  </a:lnTo>
                  <a:lnTo>
                    <a:pt x="835" y="768"/>
                  </a:lnTo>
                  <a:lnTo>
                    <a:pt x="7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56"/>
            <p:cNvSpPr/>
            <p:nvPr/>
          </p:nvSpPr>
          <p:spPr>
            <a:xfrm>
              <a:off x="5911649" y="1647555"/>
              <a:ext cx="79925" cy="46179"/>
            </a:xfrm>
            <a:custGeom>
              <a:avLst/>
              <a:gdLst/>
              <a:ahLst/>
              <a:cxnLst/>
              <a:rect l="l" t="t" r="r" b="b"/>
              <a:pathLst>
                <a:path w="3870" h="2236" extrusionOk="0">
                  <a:moveTo>
                    <a:pt x="3036" y="568"/>
                  </a:moveTo>
                  <a:lnTo>
                    <a:pt x="3136" y="1668"/>
                  </a:lnTo>
                  <a:lnTo>
                    <a:pt x="2002" y="1668"/>
                  </a:lnTo>
                  <a:lnTo>
                    <a:pt x="1902" y="568"/>
                  </a:lnTo>
                  <a:close/>
                  <a:moveTo>
                    <a:pt x="0" y="1"/>
                  </a:moveTo>
                  <a:lnTo>
                    <a:pt x="200" y="2235"/>
                  </a:lnTo>
                  <a:lnTo>
                    <a:pt x="3570" y="2235"/>
                  </a:lnTo>
                  <a:lnTo>
                    <a:pt x="3503" y="1668"/>
                  </a:lnTo>
                  <a:lnTo>
                    <a:pt x="3870" y="1668"/>
                  </a:lnTo>
                  <a:lnTo>
                    <a:pt x="3770" y="568"/>
                  </a:lnTo>
                  <a:lnTo>
                    <a:pt x="3403" y="568"/>
                  </a:lnTo>
                  <a:lnTo>
                    <a:pt x="33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56"/>
            <p:cNvSpPr/>
            <p:nvPr/>
          </p:nvSpPr>
          <p:spPr>
            <a:xfrm>
              <a:off x="5868939" y="2222107"/>
              <a:ext cx="1106354" cy="1419178"/>
            </a:xfrm>
            <a:custGeom>
              <a:avLst/>
              <a:gdLst/>
              <a:ahLst/>
              <a:cxnLst/>
              <a:rect l="l" t="t" r="r" b="b"/>
              <a:pathLst>
                <a:path w="53570" h="68717" extrusionOk="0">
                  <a:moveTo>
                    <a:pt x="0" y="0"/>
                  </a:moveTo>
                  <a:lnTo>
                    <a:pt x="5504" y="63012"/>
                  </a:lnTo>
                  <a:cubicBezTo>
                    <a:pt x="5838" y="66181"/>
                    <a:pt x="8506" y="68650"/>
                    <a:pt x="11709" y="68716"/>
                  </a:cubicBezTo>
                  <a:lnTo>
                    <a:pt x="48034" y="68716"/>
                  </a:lnTo>
                  <a:cubicBezTo>
                    <a:pt x="48054" y="68716"/>
                    <a:pt x="48073" y="68717"/>
                    <a:pt x="48092" y="68717"/>
                  </a:cubicBezTo>
                  <a:cubicBezTo>
                    <a:pt x="51167" y="68717"/>
                    <a:pt x="53570" y="66062"/>
                    <a:pt x="53238" y="63012"/>
                  </a:cubicBezTo>
                  <a:lnTo>
                    <a:pt x="477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56"/>
            <p:cNvSpPr/>
            <p:nvPr/>
          </p:nvSpPr>
          <p:spPr>
            <a:xfrm>
              <a:off x="5967493" y="3327801"/>
              <a:ext cx="501463" cy="232898"/>
            </a:xfrm>
            <a:custGeom>
              <a:avLst/>
              <a:gdLst/>
              <a:ahLst/>
              <a:cxnLst/>
              <a:rect l="l" t="t" r="r" b="b"/>
              <a:pathLst>
                <a:path w="24281" h="11277" extrusionOk="0">
                  <a:moveTo>
                    <a:pt x="2344" y="0"/>
                  </a:moveTo>
                  <a:cubicBezTo>
                    <a:pt x="1036" y="0"/>
                    <a:pt x="1" y="1154"/>
                    <a:pt x="165" y="2469"/>
                  </a:cubicBezTo>
                  <a:lnTo>
                    <a:pt x="732" y="8807"/>
                  </a:lnTo>
                  <a:cubicBezTo>
                    <a:pt x="866" y="10175"/>
                    <a:pt x="2000" y="11242"/>
                    <a:pt x="3401" y="11275"/>
                  </a:cubicBezTo>
                  <a:lnTo>
                    <a:pt x="21881" y="11275"/>
                  </a:lnTo>
                  <a:cubicBezTo>
                    <a:pt x="21900" y="11276"/>
                    <a:pt x="21919" y="11276"/>
                    <a:pt x="21938" y="11276"/>
                  </a:cubicBezTo>
                  <a:cubicBezTo>
                    <a:pt x="23277" y="11276"/>
                    <a:pt x="24280" y="10123"/>
                    <a:pt x="24149" y="8807"/>
                  </a:cubicBezTo>
                  <a:lnTo>
                    <a:pt x="23582" y="2469"/>
                  </a:lnTo>
                  <a:cubicBezTo>
                    <a:pt x="23448" y="1068"/>
                    <a:pt x="22314" y="34"/>
                    <a:pt x="20913" y="1"/>
                  </a:cubicBezTo>
                  <a:lnTo>
                    <a:pt x="2400" y="1"/>
                  </a:lnTo>
                  <a:cubicBezTo>
                    <a:pt x="2381" y="0"/>
                    <a:pt x="2363" y="0"/>
                    <a:pt x="2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56"/>
            <p:cNvSpPr/>
            <p:nvPr/>
          </p:nvSpPr>
          <p:spPr>
            <a:xfrm>
              <a:off x="6469659" y="3327119"/>
              <a:ext cx="250742" cy="233580"/>
            </a:xfrm>
            <a:custGeom>
              <a:avLst/>
              <a:gdLst/>
              <a:ahLst/>
              <a:cxnLst/>
              <a:rect l="l" t="t" r="r" b="b"/>
              <a:pathLst>
                <a:path w="12141" h="11310" extrusionOk="0">
                  <a:moveTo>
                    <a:pt x="2402" y="0"/>
                  </a:moveTo>
                  <a:cubicBezTo>
                    <a:pt x="1035" y="0"/>
                    <a:pt x="1" y="1168"/>
                    <a:pt x="134" y="2502"/>
                  </a:cubicBezTo>
                  <a:lnTo>
                    <a:pt x="701" y="8840"/>
                  </a:lnTo>
                  <a:cubicBezTo>
                    <a:pt x="835" y="10208"/>
                    <a:pt x="2002" y="11275"/>
                    <a:pt x="3370" y="11308"/>
                  </a:cubicBezTo>
                  <a:lnTo>
                    <a:pt x="9741" y="11308"/>
                  </a:lnTo>
                  <a:cubicBezTo>
                    <a:pt x="9760" y="11309"/>
                    <a:pt x="9778" y="11309"/>
                    <a:pt x="9797" y="11309"/>
                  </a:cubicBezTo>
                  <a:cubicBezTo>
                    <a:pt x="11105" y="11309"/>
                    <a:pt x="12140" y="10156"/>
                    <a:pt x="11976" y="8840"/>
                  </a:cubicBezTo>
                  <a:lnTo>
                    <a:pt x="11442" y="2502"/>
                  </a:lnTo>
                  <a:cubicBezTo>
                    <a:pt x="11275" y="1101"/>
                    <a:pt x="10141" y="34"/>
                    <a:pt x="87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56"/>
            <p:cNvSpPr/>
            <p:nvPr/>
          </p:nvSpPr>
          <p:spPr>
            <a:xfrm>
              <a:off x="6720421" y="3327119"/>
              <a:ext cx="250742" cy="233580"/>
            </a:xfrm>
            <a:custGeom>
              <a:avLst/>
              <a:gdLst/>
              <a:ahLst/>
              <a:cxnLst/>
              <a:rect l="l" t="t" r="r" b="b"/>
              <a:pathLst>
                <a:path w="12141" h="11310" extrusionOk="0">
                  <a:moveTo>
                    <a:pt x="2402" y="0"/>
                  </a:moveTo>
                  <a:cubicBezTo>
                    <a:pt x="1068" y="0"/>
                    <a:pt x="1" y="1168"/>
                    <a:pt x="167" y="2502"/>
                  </a:cubicBezTo>
                  <a:lnTo>
                    <a:pt x="701" y="8840"/>
                  </a:lnTo>
                  <a:cubicBezTo>
                    <a:pt x="835" y="10208"/>
                    <a:pt x="2002" y="11275"/>
                    <a:pt x="3403" y="11308"/>
                  </a:cubicBezTo>
                  <a:lnTo>
                    <a:pt x="9741" y="11308"/>
                  </a:lnTo>
                  <a:cubicBezTo>
                    <a:pt x="9760" y="11309"/>
                    <a:pt x="9778" y="11309"/>
                    <a:pt x="9797" y="11309"/>
                  </a:cubicBezTo>
                  <a:cubicBezTo>
                    <a:pt x="11105" y="11309"/>
                    <a:pt x="12141" y="10156"/>
                    <a:pt x="12009" y="8840"/>
                  </a:cubicBezTo>
                  <a:lnTo>
                    <a:pt x="11442" y="2502"/>
                  </a:lnTo>
                  <a:cubicBezTo>
                    <a:pt x="11309" y="1101"/>
                    <a:pt x="10141" y="34"/>
                    <a:pt x="87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56"/>
            <p:cNvSpPr/>
            <p:nvPr/>
          </p:nvSpPr>
          <p:spPr>
            <a:xfrm>
              <a:off x="5945457" y="3074271"/>
              <a:ext cx="250040" cy="232898"/>
            </a:xfrm>
            <a:custGeom>
              <a:avLst/>
              <a:gdLst/>
              <a:ahLst/>
              <a:cxnLst/>
              <a:rect l="l" t="t" r="r" b="b"/>
              <a:pathLst>
                <a:path w="12107" h="11277" extrusionOk="0">
                  <a:moveTo>
                    <a:pt x="2376" y="1"/>
                  </a:moveTo>
                  <a:cubicBezTo>
                    <a:pt x="1036" y="1"/>
                    <a:pt x="0" y="1154"/>
                    <a:pt x="165" y="2470"/>
                  </a:cubicBezTo>
                  <a:lnTo>
                    <a:pt x="732" y="8808"/>
                  </a:lnTo>
                  <a:cubicBezTo>
                    <a:pt x="865" y="10175"/>
                    <a:pt x="1999" y="11243"/>
                    <a:pt x="3367" y="11276"/>
                  </a:cubicBezTo>
                  <a:lnTo>
                    <a:pt x="9738" y="11276"/>
                  </a:lnTo>
                  <a:cubicBezTo>
                    <a:pt x="11072" y="11276"/>
                    <a:pt x="12106" y="10142"/>
                    <a:pt x="11973" y="8808"/>
                  </a:cubicBezTo>
                  <a:lnTo>
                    <a:pt x="11439" y="2470"/>
                  </a:lnTo>
                  <a:cubicBezTo>
                    <a:pt x="11306" y="1069"/>
                    <a:pt x="10138" y="1"/>
                    <a:pt x="8771" y="1"/>
                  </a:cubicBezTo>
                  <a:lnTo>
                    <a:pt x="2433" y="1"/>
                  </a:lnTo>
                  <a:cubicBezTo>
                    <a:pt x="2414" y="1"/>
                    <a:pt x="2395" y="1"/>
                    <a:pt x="23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56"/>
            <p:cNvSpPr/>
            <p:nvPr/>
          </p:nvSpPr>
          <p:spPr>
            <a:xfrm>
              <a:off x="6196220" y="3074271"/>
              <a:ext cx="250721" cy="232898"/>
            </a:xfrm>
            <a:custGeom>
              <a:avLst/>
              <a:gdLst/>
              <a:ahLst/>
              <a:cxnLst/>
              <a:rect l="l" t="t" r="r" b="b"/>
              <a:pathLst>
                <a:path w="12140" h="11277" extrusionOk="0">
                  <a:moveTo>
                    <a:pt x="2344" y="1"/>
                  </a:moveTo>
                  <a:cubicBezTo>
                    <a:pt x="1036" y="1"/>
                    <a:pt x="0" y="1154"/>
                    <a:pt x="165" y="2470"/>
                  </a:cubicBezTo>
                  <a:lnTo>
                    <a:pt x="698" y="8808"/>
                  </a:lnTo>
                  <a:cubicBezTo>
                    <a:pt x="865" y="10175"/>
                    <a:pt x="1999" y="11243"/>
                    <a:pt x="3400" y="11276"/>
                  </a:cubicBezTo>
                  <a:lnTo>
                    <a:pt x="9738" y="11276"/>
                  </a:lnTo>
                  <a:cubicBezTo>
                    <a:pt x="11072" y="11276"/>
                    <a:pt x="12140" y="10142"/>
                    <a:pt x="12006" y="8808"/>
                  </a:cubicBezTo>
                  <a:lnTo>
                    <a:pt x="11439" y="2470"/>
                  </a:lnTo>
                  <a:cubicBezTo>
                    <a:pt x="11306" y="1069"/>
                    <a:pt x="10138" y="1"/>
                    <a:pt x="8771" y="1"/>
                  </a:cubicBezTo>
                  <a:lnTo>
                    <a:pt x="2400" y="1"/>
                  </a:lnTo>
                  <a:cubicBezTo>
                    <a:pt x="2381" y="1"/>
                    <a:pt x="2362" y="1"/>
                    <a:pt x="2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56"/>
            <p:cNvSpPr/>
            <p:nvPr/>
          </p:nvSpPr>
          <p:spPr>
            <a:xfrm>
              <a:off x="6447623" y="3073589"/>
              <a:ext cx="250081" cy="233580"/>
            </a:xfrm>
            <a:custGeom>
              <a:avLst/>
              <a:gdLst/>
              <a:ahLst/>
              <a:cxnLst/>
              <a:rect l="l" t="t" r="r" b="b"/>
              <a:pathLst>
                <a:path w="12109" h="11310" extrusionOk="0">
                  <a:moveTo>
                    <a:pt x="2402" y="1"/>
                  </a:moveTo>
                  <a:cubicBezTo>
                    <a:pt x="1034" y="1"/>
                    <a:pt x="0" y="1135"/>
                    <a:pt x="134" y="2469"/>
                  </a:cubicBezTo>
                  <a:lnTo>
                    <a:pt x="701" y="8841"/>
                  </a:lnTo>
                  <a:cubicBezTo>
                    <a:pt x="834" y="10208"/>
                    <a:pt x="1968" y="11276"/>
                    <a:pt x="3369" y="11309"/>
                  </a:cubicBezTo>
                  <a:lnTo>
                    <a:pt x="9707" y="11309"/>
                  </a:lnTo>
                  <a:cubicBezTo>
                    <a:pt x="11041" y="11309"/>
                    <a:pt x="12109" y="10175"/>
                    <a:pt x="11975" y="8841"/>
                  </a:cubicBezTo>
                  <a:lnTo>
                    <a:pt x="11408" y="2469"/>
                  </a:lnTo>
                  <a:cubicBezTo>
                    <a:pt x="11275" y="1102"/>
                    <a:pt x="10141" y="34"/>
                    <a:pt x="8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56"/>
            <p:cNvSpPr/>
            <p:nvPr/>
          </p:nvSpPr>
          <p:spPr>
            <a:xfrm>
              <a:off x="6698385" y="3073589"/>
              <a:ext cx="250783" cy="233580"/>
            </a:xfrm>
            <a:custGeom>
              <a:avLst/>
              <a:gdLst/>
              <a:ahLst/>
              <a:cxnLst/>
              <a:rect l="l" t="t" r="r" b="b"/>
              <a:pathLst>
                <a:path w="12143" h="11310" extrusionOk="0">
                  <a:moveTo>
                    <a:pt x="2402" y="1"/>
                  </a:moveTo>
                  <a:cubicBezTo>
                    <a:pt x="1068" y="1"/>
                    <a:pt x="0" y="1135"/>
                    <a:pt x="134" y="2469"/>
                  </a:cubicBezTo>
                  <a:lnTo>
                    <a:pt x="701" y="8841"/>
                  </a:lnTo>
                  <a:cubicBezTo>
                    <a:pt x="834" y="10208"/>
                    <a:pt x="2002" y="11276"/>
                    <a:pt x="3403" y="11309"/>
                  </a:cubicBezTo>
                  <a:lnTo>
                    <a:pt x="9740" y="11309"/>
                  </a:lnTo>
                  <a:cubicBezTo>
                    <a:pt x="11075" y="11309"/>
                    <a:pt x="12142" y="10175"/>
                    <a:pt x="11975" y="8841"/>
                  </a:cubicBezTo>
                  <a:lnTo>
                    <a:pt x="11442" y="2469"/>
                  </a:lnTo>
                  <a:cubicBezTo>
                    <a:pt x="11308" y="1102"/>
                    <a:pt x="10141" y="34"/>
                    <a:pt x="8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56"/>
            <p:cNvSpPr/>
            <p:nvPr/>
          </p:nvSpPr>
          <p:spPr>
            <a:xfrm>
              <a:off x="5922719" y="2820059"/>
              <a:ext cx="250701" cy="232898"/>
            </a:xfrm>
            <a:custGeom>
              <a:avLst/>
              <a:gdLst/>
              <a:ahLst/>
              <a:cxnLst/>
              <a:rect l="l" t="t" r="r" b="b"/>
              <a:pathLst>
                <a:path w="12139" h="11277" extrusionOk="0">
                  <a:moveTo>
                    <a:pt x="2344" y="1"/>
                  </a:moveTo>
                  <a:cubicBezTo>
                    <a:pt x="1036" y="1"/>
                    <a:pt x="0" y="1154"/>
                    <a:pt x="165" y="2470"/>
                  </a:cubicBezTo>
                  <a:lnTo>
                    <a:pt x="732" y="8808"/>
                  </a:lnTo>
                  <a:cubicBezTo>
                    <a:pt x="865" y="10209"/>
                    <a:pt x="1999" y="11276"/>
                    <a:pt x="3400" y="11276"/>
                  </a:cubicBezTo>
                  <a:lnTo>
                    <a:pt x="9738" y="11276"/>
                  </a:lnTo>
                  <a:cubicBezTo>
                    <a:pt x="9757" y="11277"/>
                    <a:pt x="9776" y="11277"/>
                    <a:pt x="9794" y="11277"/>
                  </a:cubicBezTo>
                  <a:cubicBezTo>
                    <a:pt x="11102" y="11277"/>
                    <a:pt x="12138" y="10123"/>
                    <a:pt x="12007" y="8808"/>
                  </a:cubicBezTo>
                  <a:lnTo>
                    <a:pt x="11440" y="2470"/>
                  </a:lnTo>
                  <a:cubicBezTo>
                    <a:pt x="11306" y="1069"/>
                    <a:pt x="10139" y="35"/>
                    <a:pt x="8738" y="1"/>
                  </a:cubicBezTo>
                  <a:lnTo>
                    <a:pt x="2400" y="1"/>
                  </a:lnTo>
                  <a:cubicBezTo>
                    <a:pt x="2381" y="1"/>
                    <a:pt x="2362" y="1"/>
                    <a:pt x="2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56"/>
            <p:cNvSpPr/>
            <p:nvPr/>
          </p:nvSpPr>
          <p:spPr>
            <a:xfrm>
              <a:off x="6174163" y="2820059"/>
              <a:ext cx="250701" cy="232898"/>
            </a:xfrm>
            <a:custGeom>
              <a:avLst/>
              <a:gdLst/>
              <a:ahLst/>
              <a:cxnLst/>
              <a:rect l="l" t="t" r="r" b="b"/>
              <a:pathLst>
                <a:path w="12139" h="11277" extrusionOk="0">
                  <a:moveTo>
                    <a:pt x="2344" y="1"/>
                  </a:moveTo>
                  <a:cubicBezTo>
                    <a:pt x="1036" y="1"/>
                    <a:pt x="1" y="1154"/>
                    <a:pt x="165" y="2470"/>
                  </a:cubicBezTo>
                  <a:lnTo>
                    <a:pt x="699" y="8808"/>
                  </a:lnTo>
                  <a:cubicBezTo>
                    <a:pt x="866" y="10209"/>
                    <a:pt x="2000" y="11276"/>
                    <a:pt x="3401" y="11276"/>
                  </a:cubicBezTo>
                  <a:lnTo>
                    <a:pt x="9739" y="11276"/>
                  </a:lnTo>
                  <a:cubicBezTo>
                    <a:pt x="9757" y="11277"/>
                    <a:pt x="9776" y="11277"/>
                    <a:pt x="9794" y="11277"/>
                  </a:cubicBezTo>
                  <a:cubicBezTo>
                    <a:pt x="11103" y="11277"/>
                    <a:pt x="12139" y="10123"/>
                    <a:pt x="12007" y="8808"/>
                  </a:cubicBezTo>
                  <a:lnTo>
                    <a:pt x="11440" y="2470"/>
                  </a:lnTo>
                  <a:cubicBezTo>
                    <a:pt x="11306" y="1069"/>
                    <a:pt x="10139" y="35"/>
                    <a:pt x="8771" y="1"/>
                  </a:cubicBezTo>
                  <a:lnTo>
                    <a:pt x="2400" y="1"/>
                  </a:lnTo>
                  <a:cubicBezTo>
                    <a:pt x="2381" y="1"/>
                    <a:pt x="2363" y="1"/>
                    <a:pt x="2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56"/>
            <p:cNvSpPr/>
            <p:nvPr/>
          </p:nvSpPr>
          <p:spPr>
            <a:xfrm>
              <a:off x="6424925" y="2820059"/>
              <a:ext cx="251382" cy="232898"/>
            </a:xfrm>
            <a:custGeom>
              <a:avLst/>
              <a:gdLst/>
              <a:ahLst/>
              <a:cxnLst/>
              <a:rect l="l" t="t" r="r" b="b"/>
              <a:pathLst>
                <a:path w="12172" h="11277" extrusionOk="0">
                  <a:moveTo>
                    <a:pt x="2344" y="1"/>
                  </a:moveTo>
                  <a:cubicBezTo>
                    <a:pt x="1036" y="1"/>
                    <a:pt x="1" y="1154"/>
                    <a:pt x="165" y="2470"/>
                  </a:cubicBezTo>
                  <a:lnTo>
                    <a:pt x="699" y="8808"/>
                  </a:lnTo>
                  <a:cubicBezTo>
                    <a:pt x="866" y="10209"/>
                    <a:pt x="2000" y="11276"/>
                    <a:pt x="3401" y="11276"/>
                  </a:cubicBezTo>
                  <a:lnTo>
                    <a:pt x="9739" y="11276"/>
                  </a:lnTo>
                  <a:cubicBezTo>
                    <a:pt x="9758" y="11277"/>
                    <a:pt x="9777" y="11277"/>
                    <a:pt x="9796" y="11277"/>
                  </a:cubicBezTo>
                  <a:cubicBezTo>
                    <a:pt x="11136" y="11277"/>
                    <a:pt x="12171" y="10123"/>
                    <a:pt x="12007" y="8808"/>
                  </a:cubicBezTo>
                  <a:lnTo>
                    <a:pt x="11473" y="2470"/>
                  </a:lnTo>
                  <a:cubicBezTo>
                    <a:pt x="11306" y="1069"/>
                    <a:pt x="10172" y="35"/>
                    <a:pt x="8771" y="1"/>
                  </a:cubicBezTo>
                  <a:lnTo>
                    <a:pt x="2400" y="1"/>
                  </a:lnTo>
                  <a:cubicBezTo>
                    <a:pt x="2381" y="1"/>
                    <a:pt x="2363" y="1"/>
                    <a:pt x="2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56"/>
            <p:cNvSpPr/>
            <p:nvPr/>
          </p:nvSpPr>
          <p:spPr>
            <a:xfrm>
              <a:off x="6676370" y="2820059"/>
              <a:ext cx="250701" cy="232898"/>
            </a:xfrm>
            <a:custGeom>
              <a:avLst/>
              <a:gdLst/>
              <a:ahLst/>
              <a:cxnLst/>
              <a:rect l="l" t="t" r="r" b="b"/>
              <a:pathLst>
                <a:path w="12139" h="11277" extrusionOk="0">
                  <a:moveTo>
                    <a:pt x="2343" y="1"/>
                  </a:moveTo>
                  <a:cubicBezTo>
                    <a:pt x="1004" y="1"/>
                    <a:pt x="1" y="1154"/>
                    <a:pt x="132" y="2470"/>
                  </a:cubicBezTo>
                  <a:lnTo>
                    <a:pt x="699" y="8808"/>
                  </a:lnTo>
                  <a:cubicBezTo>
                    <a:pt x="833" y="10209"/>
                    <a:pt x="2000" y="11276"/>
                    <a:pt x="3368" y="11276"/>
                  </a:cubicBezTo>
                  <a:lnTo>
                    <a:pt x="9739" y="11276"/>
                  </a:lnTo>
                  <a:cubicBezTo>
                    <a:pt x="9758" y="11277"/>
                    <a:pt x="9776" y="11277"/>
                    <a:pt x="9795" y="11277"/>
                  </a:cubicBezTo>
                  <a:cubicBezTo>
                    <a:pt x="11103" y="11277"/>
                    <a:pt x="12138" y="10123"/>
                    <a:pt x="11974" y="8808"/>
                  </a:cubicBezTo>
                  <a:lnTo>
                    <a:pt x="11407" y="2470"/>
                  </a:lnTo>
                  <a:cubicBezTo>
                    <a:pt x="11273" y="1069"/>
                    <a:pt x="10139" y="35"/>
                    <a:pt x="8738" y="1"/>
                  </a:cubicBezTo>
                  <a:lnTo>
                    <a:pt x="2400" y="1"/>
                  </a:lnTo>
                  <a:cubicBezTo>
                    <a:pt x="2381" y="1"/>
                    <a:pt x="2362" y="1"/>
                    <a:pt x="23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56"/>
            <p:cNvSpPr/>
            <p:nvPr/>
          </p:nvSpPr>
          <p:spPr>
            <a:xfrm>
              <a:off x="5900662" y="2566550"/>
              <a:ext cx="251424" cy="233580"/>
            </a:xfrm>
            <a:custGeom>
              <a:avLst/>
              <a:gdLst/>
              <a:ahLst/>
              <a:cxnLst/>
              <a:rect l="l" t="t" r="r" b="b"/>
              <a:pathLst>
                <a:path w="12174" h="11310" extrusionOk="0">
                  <a:moveTo>
                    <a:pt x="2345" y="0"/>
                  </a:moveTo>
                  <a:cubicBezTo>
                    <a:pt x="1036" y="0"/>
                    <a:pt x="1" y="1154"/>
                    <a:pt x="165" y="2469"/>
                  </a:cubicBezTo>
                  <a:lnTo>
                    <a:pt x="699" y="8841"/>
                  </a:lnTo>
                  <a:cubicBezTo>
                    <a:pt x="866" y="10208"/>
                    <a:pt x="2000" y="11276"/>
                    <a:pt x="3401" y="11309"/>
                  </a:cubicBezTo>
                  <a:lnTo>
                    <a:pt x="9739" y="11309"/>
                  </a:lnTo>
                  <a:cubicBezTo>
                    <a:pt x="11107" y="11309"/>
                    <a:pt x="12174" y="10142"/>
                    <a:pt x="12007" y="8807"/>
                  </a:cubicBezTo>
                  <a:lnTo>
                    <a:pt x="11440" y="2469"/>
                  </a:lnTo>
                  <a:cubicBezTo>
                    <a:pt x="11307" y="1102"/>
                    <a:pt x="10139" y="34"/>
                    <a:pt x="8772" y="1"/>
                  </a:cubicBezTo>
                  <a:lnTo>
                    <a:pt x="2400" y="1"/>
                  </a:lnTo>
                  <a:cubicBezTo>
                    <a:pt x="2382" y="1"/>
                    <a:pt x="2363" y="0"/>
                    <a:pt x="2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56"/>
            <p:cNvSpPr/>
            <p:nvPr/>
          </p:nvSpPr>
          <p:spPr>
            <a:xfrm>
              <a:off x="6152106" y="2566550"/>
              <a:ext cx="250742" cy="233580"/>
            </a:xfrm>
            <a:custGeom>
              <a:avLst/>
              <a:gdLst/>
              <a:ahLst/>
              <a:cxnLst/>
              <a:rect l="l" t="t" r="r" b="b"/>
              <a:pathLst>
                <a:path w="12141" h="11310" extrusionOk="0">
                  <a:moveTo>
                    <a:pt x="2345" y="0"/>
                  </a:moveTo>
                  <a:cubicBezTo>
                    <a:pt x="1037" y="0"/>
                    <a:pt x="1" y="1154"/>
                    <a:pt x="132" y="2469"/>
                  </a:cubicBezTo>
                  <a:lnTo>
                    <a:pt x="699" y="8841"/>
                  </a:lnTo>
                  <a:cubicBezTo>
                    <a:pt x="833" y="10208"/>
                    <a:pt x="2000" y="11276"/>
                    <a:pt x="3368" y="11309"/>
                  </a:cubicBezTo>
                  <a:lnTo>
                    <a:pt x="9739" y="11309"/>
                  </a:lnTo>
                  <a:cubicBezTo>
                    <a:pt x="11074" y="11309"/>
                    <a:pt x="12141" y="10142"/>
                    <a:pt x="11974" y="8807"/>
                  </a:cubicBezTo>
                  <a:lnTo>
                    <a:pt x="11440" y="2469"/>
                  </a:lnTo>
                  <a:cubicBezTo>
                    <a:pt x="11274" y="1102"/>
                    <a:pt x="10140" y="34"/>
                    <a:pt x="8739" y="1"/>
                  </a:cubicBezTo>
                  <a:lnTo>
                    <a:pt x="2401" y="1"/>
                  </a:lnTo>
                  <a:cubicBezTo>
                    <a:pt x="2382" y="1"/>
                    <a:pt x="2363" y="0"/>
                    <a:pt x="2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56"/>
            <p:cNvSpPr/>
            <p:nvPr/>
          </p:nvSpPr>
          <p:spPr>
            <a:xfrm>
              <a:off x="6402889" y="2566550"/>
              <a:ext cx="251424" cy="233580"/>
            </a:xfrm>
            <a:custGeom>
              <a:avLst/>
              <a:gdLst/>
              <a:ahLst/>
              <a:cxnLst/>
              <a:rect l="l" t="t" r="r" b="b"/>
              <a:pathLst>
                <a:path w="12174" h="11310" extrusionOk="0">
                  <a:moveTo>
                    <a:pt x="2344" y="0"/>
                  </a:moveTo>
                  <a:cubicBezTo>
                    <a:pt x="1036" y="0"/>
                    <a:pt x="0" y="1154"/>
                    <a:pt x="165" y="2469"/>
                  </a:cubicBezTo>
                  <a:lnTo>
                    <a:pt x="698" y="8841"/>
                  </a:lnTo>
                  <a:cubicBezTo>
                    <a:pt x="832" y="10208"/>
                    <a:pt x="1999" y="11276"/>
                    <a:pt x="3400" y="11309"/>
                  </a:cubicBezTo>
                  <a:lnTo>
                    <a:pt x="9738" y="11309"/>
                  </a:lnTo>
                  <a:cubicBezTo>
                    <a:pt x="11106" y="11309"/>
                    <a:pt x="12173" y="10142"/>
                    <a:pt x="12007" y="8807"/>
                  </a:cubicBezTo>
                  <a:lnTo>
                    <a:pt x="11439" y="2469"/>
                  </a:lnTo>
                  <a:cubicBezTo>
                    <a:pt x="11306" y="1102"/>
                    <a:pt x="10139" y="34"/>
                    <a:pt x="8738" y="1"/>
                  </a:cubicBezTo>
                  <a:lnTo>
                    <a:pt x="2400" y="1"/>
                  </a:lnTo>
                  <a:cubicBezTo>
                    <a:pt x="2381" y="1"/>
                    <a:pt x="2362" y="0"/>
                    <a:pt x="2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56"/>
            <p:cNvSpPr/>
            <p:nvPr/>
          </p:nvSpPr>
          <p:spPr>
            <a:xfrm>
              <a:off x="6653652" y="2566550"/>
              <a:ext cx="251424" cy="233580"/>
            </a:xfrm>
            <a:custGeom>
              <a:avLst/>
              <a:gdLst/>
              <a:ahLst/>
              <a:cxnLst/>
              <a:rect l="l" t="t" r="r" b="b"/>
              <a:pathLst>
                <a:path w="12174" h="11310" extrusionOk="0">
                  <a:moveTo>
                    <a:pt x="2376" y="0"/>
                  </a:moveTo>
                  <a:cubicBezTo>
                    <a:pt x="1036" y="0"/>
                    <a:pt x="0" y="1154"/>
                    <a:pt x="165" y="2469"/>
                  </a:cubicBezTo>
                  <a:lnTo>
                    <a:pt x="732" y="8841"/>
                  </a:lnTo>
                  <a:cubicBezTo>
                    <a:pt x="865" y="10208"/>
                    <a:pt x="1999" y="11276"/>
                    <a:pt x="3400" y="11309"/>
                  </a:cubicBezTo>
                  <a:lnTo>
                    <a:pt x="9738" y="11309"/>
                  </a:lnTo>
                  <a:cubicBezTo>
                    <a:pt x="11106" y="11309"/>
                    <a:pt x="12173" y="10142"/>
                    <a:pt x="12007" y="8807"/>
                  </a:cubicBezTo>
                  <a:lnTo>
                    <a:pt x="11439" y="2469"/>
                  </a:lnTo>
                  <a:cubicBezTo>
                    <a:pt x="11306" y="1102"/>
                    <a:pt x="10139" y="34"/>
                    <a:pt x="8771" y="1"/>
                  </a:cubicBezTo>
                  <a:lnTo>
                    <a:pt x="2433" y="1"/>
                  </a:lnTo>
                  <a:cubicBezTo>
                    <a:pt x="2414" y="1"/>
                    <a:pt x="2395" y="0"/>
                    <a:pt x="2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56"/>
            <p:cNvSpPr/>
            <p:nvPr/>
          </p:nvSpPr>
          <p:spPr>
            <a:xfrm>
              <a:off x="5878584" y="2312359"/>
              <a:ext cx="250742" cy="233559"/>
            </a:xfrm>
            <a:custGeom>
              <a:avLst/>
              <a:gdLst/>
              <a:ahLst/>
              <a:cxnLst/>
              <a:rect l="l" t="t" r="r" b="b"/>
              <a:pathLst>
                <a:path w="12141" h="11309" extrusionOk="0">
                  <a:moveTo>
                    <a:pt x="2402" y="0"/>
                  </a:moveTo>
                  <a:cubicBezTo>
                    <a:pt x="1068" y="0"/>
                    <a:pt x="0" y="1134"/>
                    <a:pt x="167" y="2469"/>
                  </a:cubicBezTo>
                  <a:lnTo>
                    <a:pt x="701" y="8840"/>
                  </a:lnTo>
                  <a:cubicBezTo>
                    <a:pt x="834" y="10208"/>
                    <a:pt x="2002" y="11275"/>
                    <a:pt x="3403" y="11308"/>
                  </a:cubicBezTo>
                  <a:lnTo>
                    <a:pt x="9740" y="11308"/>
                  </a:lnTo>
                  <a:cubicBezTo>
                    <a:pt x="9759" y="11309"/>
                    <a:pt x="9778" y="11309"/>
                    <a:pt x="9796" y="11309"/>
                  </a:cubicBezTo>
                  <a:cubicBezTo>
                    <a:pt x="11104" y="11309"/>
                    <a:pt x="12140" y="10156"/>
                    <a:pt x="12009" y="8840"/>
                  </a:cubicBezTo>
                  <a:lnTo>
                    <a:pt x="11442" y="2469"/>
                  </a:lnTo>
                  <a:cubicBezTo>
                    <a:pt x="11308" y="1101"/>
                    <a:pt x="10141" y="34"/>
                    <a:pt x="87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56"/>
            <p:cNvSpPr/>
            <p:nvPr/>
          </p:nvSpPr>
          <p:spPr>
            <a:xfrm>
              <a:off x="6129347" y="2312359"/>
              <a:ext cx="250783" cy="233559"/>
            </a:xfrm>
            <a:custGeom>
              <a:avLst/>
              <a:gdLst/>
              <a:ahLst/>
              <a:cxnLst/>
              <a:rect l="l" t="t" r="r" b="b"/>
              <a:pathLst>
                <a:path w="12143" h="11309" extrusionOk="0">
                  <a:moveTo>
                    <a:pt x="2402" y="0"/>
                  </a:moveTo>
                  <a:cubicBezTo>
                    <a:pt x="1068" y="0"/>
                    <a:pt x="0" y="1134"/>
                    <a:pt x="167" y="2469"/>
                  </a:cubicBezTo>
                  <a:lnTo>
                    <a:pt x="734" y="8840"/>
                  </a:lnTo>
                  <a:cubicBezTo>
                    <a:pt x="867" y="10208"/>
                    <a:pt x="2002" y="11275"/>
                    <a:pt x="3403" y="11308"/>
                  </a:cubicBezTo>
                  <a:lnTo>
                    <a:pt x="9740" y="11308"/>
                  </a:lnTo>
                  <a:cubicBezTo>
                    <a:pt x="11075" y="11308"/>
                    <a:pt x="12142" y="10174"/>
                    <a:pt x="12009" y="8840"/>
                  </a:cubicBezTo>
                  <a:lnTo>
                    <a:pt x="11442" y="2469"/>
                  </a:lnTo>
                  <a:cubicBezTo>
                    <a:pt x="11308" y="1101"/>
                    <a:pt x="10141" y="34"/>
                    <a:pt x="87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56"/>
            <p:cNvSpPr/>
            <p:nvPr/>
          </p:nvSpPr>
          <p:spPr>
            <a:xfrm>
              <a:off x="6380791" y="2312359"/>
              <a:ext cx="250742" cy="233559"/>
            </a:xfrm>
            <a:custGeom>
              <a:avLst/>
              <a:gdLst/>
              <a:ahLst/>
              <a:cxnLst/>
              <a:rect l="l" t="t" r="r" b="b"/>
              <a:pathLst>
                <a:path w="12141" h="11309" extrusionOk="0">
                  <a:moveTo>
                    <a:pt x="2402" y="0"/>
                  </a:moveTo>
                  <a:cubicBezTo>
                    <a:pt x="1068" y="0"/>
                    <a:pt x="1" y="1134"/>
                    <a:pt x="167" y="2469"/>
                  </a:cubicBezTo>
                  <a:lnTo>
                    <a:pt x="701" y="8840"/>
                  </a:lnTo>
                  <a:cubicBezTo>
                    <a:pt x="868" y="10208"/>
                    <a:pt x="2002" y="11275"/>
                    <a:pt x="3403" y="11308"/>
                  </a:cubicBezTo>
                  <a:lnTo>
                    <a:pt x="9741" y="11308"/>
                  </a:lnTo>
                  <a:cubicBezTo>
                    <a:pt x="9759" y="11309"/>
                    <a:pt x="9778" y="11309"/>
                    <a:pt x="9797" y="11309"/>
                  </a:cubicBezTo>
                  <a:cubicBezTo>
                    <a:pt x="11105" y="11309"/>
                    <a:pt x="12141" y="10156"/>
                    <a:pt x="12009" y="8840"/>
                  </a:cubicBezTo>
                  <a:lnTo>
                    <a:pt x="11442" y="2469"/>
                  </a:lnTo>
                  <a:cubicBezTo>
                    <a:pt x="11309" y="1101"/>
                    <a:pt x="10141" y="34"/>
                    <a:pt x="87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56"/>
            <p:cNvSpPr/>
            <p:nvPr/>
          </p:nvSpPr>
          <p:spPr>
            <a:xfrm>
              <a:off x="6631595" y="2312338"/>
              <a:ext cx="251382" cy="233580"/>
            </a:xfrm>
            <a:custGeom>
              <a:avLst/>
              <a:gdLst/>
              <a:ahLst/>
              <a:cxnLst/>
              <a:rect l="l" t="t" r="r" b="b"/>
              <a:pathLst>
                <a:path w="12172" h="11310" extrusionOk="0">
                  <a:moveTo>
                    <a:pt x="2344" y="1"/>
                  </a:moveTo>
                  <a:cubicBezTo>
                    <a:pt x="1036" y="1"/>
                    <a:pt x="1" y="1154"/>
                    <a:pt x="165" y="2470"/>
                  </a:cubicBezTo>
                  <a:lnTo>
                    <a:pt x="699" y="8841"/>
                  </a:lnTo>
                  <a:cubicBezTo>
                    <a:pt x="866" y="10209"/>
                    <a:pt x="2000" y="11276"/>
                    <a:pt x="3401" y="11309"/>
                  </a:cubicBezTo>
                  <a:lnTo>
                    <a:pt x="9739" y="11309"/>
                  </a:lnTo>
                  <a:cubicBezTo>
                    <a:pt x="9758" y="11310"/>
                    <a:pt x="9777" y="11310"/>
                    <a:pt x="9796" y="11310"/>
                  </a:cubicBezTo>
                  <a:cubicBezTo>
                    <a:pt x="11136" y="11310"/>
                    <a:pt x="12172" y="10157"/>
                    <a:pt x="12007" y="8841"/>
                  </a:cubicBezTo>
                  <a:lnTo>
                    <a:pt x="11473" y="2470"/>
                  </a:lnTo>
                  <a:cubicBezTo>
                    <a:pt x="11307" y="1102"/>
                    <a:pt x="10172" y="35"/>
                    <a:pt x="8771" y="1"/>
                  </a:cubicBezTo>
                  <a:lnTo>
                    <a:pt x="2400" y="1"/>
                  </a:lnTo>
                  <a:cubicBezTo>
                    <a:pt x="2382" y="1"/>
                    <a:pt x="2363" y="1"/>
                    <a:pt x="2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56"/>
            <p:cNvSpPr/>
            <p:nvPr/>
          </p:nvSpPr>
          <p:spPr>
            <a:xfrm>
              <a:off x="6347045" y="2020952"/>
              <a:ext cx="67534" cy="140540"/>
            </a:xfrm>
            <a:custGeom>
              <a:avLst/>
              <a:gdLst/>
              <a:ahLst/>
              <a:cxnLst/>
              <a:rect l="l" t="t" r="r" b="b"/>
              <a:pathLst>
                <a:path w="3270" h="6805" extrusionOk="0">
                  <a:moveTo>
                    <a:pt x="0" y="0"/>
                  </a:moveTo>
                  <a:lnTo>
                    <a:pt x="67" y="1034"/>
                  </a:lnTo>
                  <a:lnTo>
                    <a:pt x="1501" y="1034"/>
                  </a:lnTo>
                  <a:lnTo>
                    <a:pt x="2001" y="6805"/>
                  </a:lnTo>
                  <a:lnTo>
                    <a:pt x="3269" y="6805"/>
                  </a:lnTo>
                  <a:lnTo>
                    <a:pt x="26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56"/>
            <p:cNvSpPr/>
            <p:nvPr/>
          </p:nvSpPr>
          <p:spPr>
            <a:xfrm>
              <a:off x="6438659" y="2129109"/>
              <a:ext cx="35853" cy="33767"/>
            </a:xfrm>
            <a:custGeom>
              <a:avLst/>
              <a:gdLst/>
              <a:ahLst/>
              <a:cxnLst/>
              <a:rect l="l" t="t" r="r" b="b"/>
              <a:pathLst>
                <a:path w="1736" h="1635" extrusionOk="0">
                  <a:moveTo>
                    <a:pt x="801" y="0"/>
                  </a:moveTo>
                  <a:cubicBezTo>
                    <a:pt x="367" y="0"/>
                    <a:pt x="1" y="367"/>
                    <a:pt x="67" y="834"/>
                  </a:cubicBezTo>
                  <a:cubicBezTo>
                    <a:pt x="101" y="1268"/>
                    <a:pt x="501" y="1635"/>
                    <a:pt x="935" y="1635"/>
                  </a:cubicBezTo>
                  <a:cubicBezTo>
                    <a:pt x="1368" y="1635"/>
                    <a:pt x="1735" y="1268"/>
                    <a:pt x="1668" y="834"/>
                  </a:cubicBezTo>
                  <a:cubicBezTo>
                    <a:pt x="1635" y="367"/>
                    <a:pt x="1268" y="0"/>
                    <a:pt x="8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6"/>
            <p:cNvSpPr/>
            <p:nvPr/>
          </p:nvSpPr>
          <p:spPr>
            <a:xfrm>
              <a:off x="6473108" y="2020952"/>
              <a:ext cx="110243" cy="139859"/>
            </a:xfrm>
            <a:custGeom>
              <a:avLst/>
              <a:gdLst/>
              <a:ahLst/>
              <a:cxnLst/>
              <a:rect l="l" t="t" r="r" b="b"/>
              <a:pathLst>
                <a:path w="5338" h="6772" extrusionOk="0">
                  <a:moveTo>
                    <a:pt x="0" y="0"/>
                  </a:moveTo>
                  <a:lnTo>
                    <a:pt x="201" y="2235"/>
                  </a:lnTo>
                  <a:lnTo>
                    <a:pt x="1368" y="2235"/>
                  </a:lnTo>
                  <a:lnTo>
                    <a:pt x="1268" y="1068"/>
                  </a:lnTo>
                  <a:lnTo>
                    <a:pt x="3937" y="1068"/>
                  </a:lnTo>
                  <a:lnTo>
                    <a:pt x="1868" y="6772"/>
                  </a:lnTo>
                  <a:lnTo>
                    <a:pt x="3236" y="6772"/>
                  </a:lnTo>
                  <a:lnTo>
                    <a:pt x="5338" y="834"/>
                  </a:lnTo>
                  <a:lnTo>
                    <a:pt x="52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56"/>
            <p:cNvSpPr/>
            <p:nvPr/>
          </p:nvSpPr>
          <p:spPr>
            <a:xfrm>
              <a:off x="6595040" y="2020250"/>
              <a:ext cx="110243" cy="140561"/>
            </a:xfrm>
            <a:custGeom>
              <a:avLst/>
              <a:gdLst/>
              <a:ahLst/>
              <a:cxnLst/>
              <a:rect l="l" t="t" r="r" b="b"/>
              <a:pathLst>
                <a:path w="5338" h="6806" extrusionOk="0">
                  <a:moveTo>
                    <a:pt x="1" y="1"/>
                  </a:moveTo>
                  <a:lnTo>
                    <a:pt x="201" y="2236"/>
                  </a:lnTo>
                  <a:lnTo>
                    <a:pt x="1368" y="2236"/>
                  </a:lnTo>
                  <a:lnTo>
                    <a:pt x="1268" y="1068"/>
                  </a:lnTo>
                  <a:lnTo>
                    <a:pt x="3937" y="1068"/>
                  </a:lnTo>
                  <a:lnTo>
                    <a:pt x="1869" y="6806"/>
                  </a:lnTo>
                  <a:lnTo>
                    <a:pt x="3236" y="6806"/>
                  </a:lnTo>
                  <a:lnTo>
                    <a:pt x="5338" y="868"/>
                  </a:lnTo>
                  <a:lnTo>
                    <a:pt x="5271" y="34"/>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6"/>
            <p:cNvSpPr/>
            <p:nvPr/>
          </p:nvSpPr>
          <p:spPr>
            <a:xfrm>
              <a:off x="6716972" y="2020250"/>
              <a:ext cx="110945" cy="140561"/>
            </a:xfrm>
            <a:custGeom>
              <a:avLst/>
              <a:gdLst/>
              <a:ahLst/>
              <a:cxnLst/>
              <a:rect l="l" t="t" r="r" b="b"/>
              <a:pathLst>
                <a:path w="5372" h="6806" extrusionOk="0">
                  <a:moveTo>
                    <a:pt x="1" y="1"/>
                  </a:moveTo>
                  <a:lnTo>
                    <a:pt x="201" y="2236"/>
                  </a:lnTo>
                  <a:lnTo>
                    <a:pt x="1368" y="2236"/>
                  </a:lnTo>
                  <a:lnTo>
                    <a:pt x="1268" y="1068"/>
                  </a:lnTo>
                  <a:lnTo>
                    <a:pt x="3937" y="1068"/>
                  </a:lnTo>
                  <a:lnTo>
                    <a:pt x="1869" y="6806"/>
                  </a:lnTo>
                  <a:lnTo>
                    <a:pt x="3236" y="6806"/>
                  </a:lnTo>
                  <a:lnTo>
                    <a:pt x="5371" y="868"/>
                  </a:lnTo>
                  <a:lnTo>
                    <a:pt x="5271" y="34"/>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6"/>
            <p:cNvSpPr/>
            <p:nvPr/>
          </p:nvSpPr>
          <p:spPr>
            <a:xfrm>
              <a:off x="6191346" y="3401510"/>
              <a:ext cx="64085" cy="74432"/>
            </a:xfrm>
            <a:custGeom>
              <a:avLst/>
              <a:gdLst/>
              <a:ahLst/>
              <a:cxnLst/>
              <a:rect l="l" t="t" r="r" b="b"/>
              <a:pathLst>
                <a:path w="3103" h="3604" extrusionOk="0">
                  <a:moveTo>
                    <a:pt x="1435" y="535"/>
                  </a:moveTo>
                  <a:cubicBezTo>
                    <a:pt x="1935" y="535"/>
                    <a:pt x="2269" y="968"/>
                    <a:pt x="2369" y="1802"/>
                  </a:cubicBezTo>
                  <a:cubicBezTo>
                    <a:pt x="2435" y="2636"/>
                    <a:pt x="2169" y="3036"/>
                    <a:pt x="1668" y="3036"/>
                  </a:cubicBezTo>
                  <a:cubicBezTo>
                    <a:pt x="1168" y="3036"/>
                    <a:pt x="834" y="2670"/>
                    <a:pt x="734" y="1802"/>
                  </a:cubicBezTo>
                  <a:cubicBezTo>
                    <a:pt x="667" y="935"/>
                    <a:pt x="968" y="535"/>
                    <a:pt x="1435" y="535"/>
                  </a:cubicBezTo>
                  <a:close/>
                  <a:moveTo>
                    <a:pt x="1401" y="1"/>
                  </a:moveTo>
                  <a:cubicBezTo>
                    <a:pt x="567" y="1"/>
                    <a:pt x="0" y="635"/>
                    <a:pt x="100" y="1802"/>
                  </a:cubicBezTo>
                  <a:cubicBezTo>
                    <a:pt x="200" y="2936"/>
                    <a:pt x="868" y="3604"/>
                    <a:pt x="1702" y="3604"/>
                  </a:cubicBezTo>
                  <a:cubicBezTo>
                    <a:pt x="2535" y="3604"/>
                    <a:pt x="3103" y="2936"/>
                    <a:pt x="3002" y="1802"/>
                  </a:cubicBezTo>
                  <a:cubicBezTo>
                    <a:pt x="2902" y="635"/>
                    <a:pt x="2235" y="1"/>
                    <a:pt x="14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6"/>
            <p:cNvSpPr/>
            <p:nvPr/>
          </p:nvSpPr>
          <p:spPr>
            <a:xfrm>
              <a:off x="6034965" y="3154196"/>
              <a:ext cx="35151" cy="72366"/>
            </a:xfrm>
            <a:custGeom>
              <a:avLst/>
              <a:gdLst/>
              <a:ahLst/>
              <a:cxnLst/>
              <a:rect l="l" t="t" r="r" b="b"/>
              <a:pathLst>
                <a:path w="1702" h="3504" extrusionOk="0">
                  <a:moveTo>
                    <a:pt x="0" y="1"/>
                  </a:moveTo>
                  <a:lnTo>
                    <a:pt x="34" y="568"/>
                  </a:lnTo>
                  <a:lnTo>
                    <a:pt x="767" y="568"/>
                  </a:lnTo>
                  <a:lnTo>
                    <a:pt x="1034" y="3503"/>
                  </a:lnTo>
                  <a:lnTo>
                    <a:pt x="1701" y="3503"/>
                  </a:lnTo>
                  <a:lnTo>
                    <a:pt x="14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56"/>
            <p:cNvSpPr/>
            <p:nvPr/>
          </p:nvSpPr>
          <p:spPr>
            <a:xfrm>
              <a:off x="6285025" y="3153452"/>
              <a:ext cx="62040" cy="73110"/>
            </a:xfrm>
            <a:custGeom>
              <a:avLst/>
              <a:gdLst/>
              <a:ahLst/>
              <a:cxnLst/>
              <a:rect l="l" t="t" r="r" b="b"/>
              <a:pathLst>
                <a:path w="3004" h="3540" extrusionOk="0">
                  <a:moveTo>
                    <a:pt x="1207" y="0"/>
                  </a:moveTo>
                  <a:cubicBezTo>
                    <a:pt x="739" y="0"/>
                    <a:pt x="282" y="229"/>
                    <a:pt x="1" y="604"/>
                  </a:cubicBezTo>
                  <a:lnTo>
                    <a:pt x="501" y="937"/>
                  </a:lnTo>
                  <a:cubicBezTo>
                    <a:pt x="668" y="704"/>
                    <a:pt x="968" y="570"/>
                    <a:pt x="1302" y="570"/>
                  </a:cubicBezTo>
                  <a:cubicBezTo>
                    <a:pt x="1702" y="570"/>
                    <a:pt x="1936" y="771"/>
                    <a:pt x="1969" y="1071"/>
                  </a:cubicBezTo>
                  <a:cubicBezTo>
                    <a:pt x="2002" y="1371"/>
                    <a:pt x="1869" y="1638"/>
                    <a:pt x="1635" y="1805"/>
                  </a:cubicBezTo>
                  <a:lnTo>
                    <a:pt x="368" y="3139"/>
                  </a:lnTo>
                  <a:lnTo>
                    <a:pt x="401" y="3539"/>
                  </a:lnTo>
                  <a:lnTo>
                    <a:pt x="3003" y="3539"/>
                  </a:lnTo>
                  <a:lnTo>
                    <a:pt x="2936" y="3006"/>
                  </a:lnTo>
                  <a:lnTo>
                    <a:pt x="1302" y="3006"/>
                  </a:lnTo>
                  <a:lnTo>
                    <a:pt x="2136" y="2138"/>
                  </a:lnTo>
                  <a:cubicBezTo>
                    <a:pt x="2469" y="1871"/>
                    <a:pt x="2669" y="1438"/>
                    <a:pt x="2636" y="1037"/>
                  </a:cubicBezTo>
                  <a:cubicBezTo>
                    <a:pt x="2569" y="404"/>
                    <a:pt x="2036" y="3"/>
                    <a:pt x="1302" y="3"/>
                  </a:cubicBezTo>
                  <a:cubicBezTo>
                    <a:pt x="1270" y="1"/>
                    <a:pt x="1239" y="0"/>
                    <a:pt x="12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56"/>
            <p:cNvSpPr/>
            <p:nvPr/>
          </p:nvSpPr>
          <p:spPr>
            <a:xfrm>
              <a:off x="6542004" y="3154196"/>
              <a:ext cx="57889" cy="73729"/>
            </a:xfrm>
            <a:custGeom>
              <a:avLst/>
              <a:gdLst/>
              <a:ahLst/>
              <a:cxnLst/>
              <a:rect l="l" t="t" r="r" b="b"/>
              <a:pathLst>
                <a:path w="2803" h="3570" extrusionOk="0">
                  <a:moveTo>
                    <a:pt x="0" y="1"/>
                  </a:moveTo>
                  <a:lnTo>
                    <a:pt x="33" y="534"/>
                  </a:lnTo>
                  <a:lnTo>
                    <a:pt x="1635" y="534"/>
                  </a:lnTo>
                  <a:lnTo>
                    <a:pt x="934" y="1502"/>
                  </a:lnTo>
                  <a:lnTo>
                    <a:pt x="967" y="1935"/>
                  </a:lnTo>
                  <a:lnTo>
                    <a:pt x="1268" y="1935"/>
                  </a:lnTo>
                  <a:cubicBezTo>
                    <a:pt x="1801" y="1935"/>
                    <a:pt x="2068" y="2136"/>
                    <a:pt x="2102" y="2469"/>
                  </a:cubicBezTo>
                  <a:cubicBezTo>
                    <a:pt x="2102" y="2769"/>
                    <a:pt x="1868" y="3003"/>
                    <a:pt x="1401" y="3003"/>
                  </a:cubicBezTo>
                  <a:cubicBezTo>
                    <a:pt x="1034" y="3003"/>
                    <a:pt x="634" y="2869"/>
                    <a:pt x="334" y="2636"/>
                  </a:cubicBezTo>
                  <a:lnTo>
                    <a:pt x="100" y="3136"/>
                  </a:lnTo>
                  <a:cubicBezTo>
                    <a:pt x="500" y="3437"/>
                    <a:pt x="967" y="3570"/>
                    <a:pt x="1468" y="3570"/>
                  </a:cubicBezTo>
                  <a:cubicBezTo>
                    <a:pt x="2402" y="3570"/>
                    <a:pt x="2802" y="3070"/>
                    <a:pt x="2735" y="2469"/>
                  </a:cubicBezTo>
                  <a:cubicBezTo>
                    <a:pt x="2702" y="1902"/>
                    <a:pt x="2235" y="1468"/>
                    <a:pt x="1668" y="1435"/>
                  </a:cubicBezTo>
                  <a:lnTo>
                    <a:pt x="2435" y="434"/>
                  </a:lnTo>
                  <a:lnTo>
                    <a:pt x="23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6"/>
            <p:cNvSpPr/>
            <p:nvPr/>
          </p:nvSpPr>
          <p:spPr>
            <a:xfrm>
              <a:off x="6018422" y="2897919"/>
              <a:ext cx="66852" cy="71664"/>
            </a:xfrm>
            <a:custGeom>
              <a:avLst/>
              <a:gdLst/>
              <a:ahLst/>
              <a:cxnLst/>
              <a:rect l="l" t="t" r="r" b="b"/>
              <a:pathLst>
                <a:path w="3237" h="3470" extrusionOk="0">
                  <a:moveTo>
                    <a:pt x="1535" y="1"/>
                  </a:moveTo>
                  <a:lnTo>
                    <a:pt x="1" y="2236"/>
                  </a:lnTo>
                  <a:lnTo>
                    <a:pt x="67" y="2703"/>
                  </a:lnTo>
                  <a:lnTo>
                    <a:pt x="1969" y="2703"/>
                  </a:lnTo>
                  <a:lnTo>
                    <a:pt x="2035" y="3470"/>
                  </a:lnTo>
                  <a:lnTo>
                    <a:pt x="2669" y="3470"/>
                  </a:lnTo>
                  <a:lnTo>
                    <a:pt x="2603" y="2703"/>
                  </a:lnTo>
                  <a:lnTo>
                    <a:pt x="3236" y="2703"/>
                  </a:lnTo>
                  <a:lnTo>
                    <a:pt x="3170" y="2136"/>
                  </a:lnTo>
                  <a:lnTo>
                    <a:pt x="2536" y="2136"/>
                  </a:lnTo>
                  <a:lnTo>
                    <a:pt x="2502" y="1435"/>
                  </a:lnTo>
                  <a:lnTo>
                    <a:pt x="1869" y="1435"/>
                  </a:lnTo>
                  <a:lnTo>
                    <a:pt x="1935" y="2136"/>
                  </a:lnTo>
                  <a:lnTo>
                    <a:pt x="801" y="2136"/>
                  </a:lnTo>
                  <a:lnTo>
                    <a:pt x="22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6"/>
            <p:cNvSpPr/>
            <p:nvPr/>
          </p:nvSpPr>
          <p:spPr>
            <a:xfrm>
              <a:off x="6267801" y="2897237"/>
              <a:ext cx="55824" cy="73729"/>
            </a:xfrm>
            <a:custGeom>
              <a:avLst/>
              <a:gdLst/>
              <a:ahLst/>
              <a:cxnLst/>
              <a:rect l="l" t="t" r="r" b="b"/>
              <a:pathLst>
                <a:path w="2703" h="3570" extrusionOk="0">
                  <a:moveTo>
                    <a:pt x="168" y="0"/>
                  </a:moveTo>
                  <a:lnTo>
                    <a:pt x="168" y="1902"/>
                  </a:lnTo>
                  <a:lnTo>
                    <a:pt x="1002" y="1902"/>
                  </a:lnTo>
                  <a:cubicBezTo>
                    <a:pt x="1736" y="1902"/>
                    <a:pt x="1969" y="2135"/>
                    <a:pt x="2002" y="2469"/>
                  </a:cubicBezTo>
                  <a:cubicBezTo>
                    <a:pt x="2036" y="2802"/>
                    <a:pt x="1769" y="3003"/>
                    <a:pt x="1302" y="3003"/>
                  </a:cubicBezTo>
                  <a:cubicBezTo>
                    <a:pt x="935" y="3003"/>
                    <a:pt x="535" y="2869"/>
                    <a:pt x="234" y="2636"/>
                  </a:cubicBezTo>
                  <a:lnTo>
                    <a:pt x="1" y="3169"/>
                  </a:lnTo>
                  <a:cubicBezTo>
                    <a:pt x="401" y="3436"/>
                    <a:pt x="868" y="3570"/>
                    <a:pt x="1369" y="3570"/>
                  </a:cubicBezTo>
                  <a:cubicBezTo>
                    <a:pt x="2303" y="3570"/>
                    <a:pt x="2703" y="3069"/>
                    <a:pt x="2636" y="2436"/>
                  </a:cubicBezTo>
                  <a:cubicBezTo>
                    <a:pt x="2603" y="1835"/>
                    <a:pt x="2136" y="1368"/>
                    <a:pt x="1102" y="1368"/>
                  </a:cubicBezTo>
                  <a:lnTo>
                    <a:pt x="768" y="1368"/>
                  </a:lnTo>
                  <a:lnTo>
                    <a:pt x="768" y="568"/>
                  </a:lnTo>
                  <a:lnTo>
                    <a:pt x="2269" y="568"/>
                  </a:lnTo>
                  <a:lnTo>
                    <a:pt x="22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56"/>
            <p:cNvSpPr/>
            <p:nvPr/>
          </p:nvSpPr>
          <p:spPr>
            <a:xfrm>
              <a:off x="6521331" y="2896556"/>
              <a:ext cx="62701" cy="74411"/>
            </a:xfrm>
            <a:custGeom>
              <a:avLst/>
              <a:gdLst/>
              <a:ahLst/>
              <a:cxnLst/>
              <a:rect l="l" t="t" r="r" b="b"/>
              <a:pathLst>
                <a:path w="3036" h="3603" extrusionOk="0">
                  <a:moveTo>
                    <a:pt x="1663" y="1899"/>
                  </a:moveTo>
                  <a:cubicBezTo>
                    <a:pt x="2005" y="1899"/>
                    <a:pt x="2304" y="2156"/>
                    <a:pt x="2335" y="2502"/>
                  </a:cubicBezTo>
                  <a:cubicBezTo>
                    <a:pt x="2369" y="2869"/>
                    <a:pt x="2102" y="3102"/>
                    <a:pt x="1702" y="3102"/>
                  </a:cubicBezTo>
                  <a:cubicBezTo>
                    <a:pt x="1681" y="3104"/>
                    <a:pt x="1660" y="3105"/>
                    <a:pt x="1639" y="3105"/>
                  </a:cubicBezTo>
                  <a:cubicBezTo>
                    <a:pt x="1294" y="3105"/>
                    <a:pt x="966" y="2848"/>
                    <a:pt x="934" y="2502"/>
                  </a:cubicBezTo>
                  <a:cubicBezTo>
                    <a:pt x="901" y="2168"/>
                    <a:pt x="1168" y="1901"/>
                    <a:pt x="1602" y="1901"/>
                  </a:cubicBezTo>
                  <a:cubicBezTo>
                    <a:pt x="1622" y="1900"/>
                    <a:pt x="1643" y="1899"/>
                    <a:pt x="1663" y="1899"/>
                  </a:cubicBezTo>
                  <a:close/>
                  <a:moveTo>
                    <a:pt x="1668" y="0"/>
                  </a:moveTo>
                  <a:cubicBezTo>
                    <a:pt x="668" y="0"/>
                    <a:pt x="0" y="667"/>
                    <a:pt x="134" y="1868"/>
                  </a:cubicBezTo>
                  <a:cubicBezTo>
                    <a:pt x="201" y="3002"/>
                    <a:pt x="834" y="3603"/>
                    <a:pt x="1802" y="3603"/>
                  </a:cubicBezTo>
                  <a:cubicBezTo>
                    <a:pt x="2502" y="3603"/>
                    <a:pt x="3036" y="3169"/>
                    <a:pt x="2969" y="2469"/>
                  </a:cubicBezTo>
                  <a:cubicBezTo>
                    <a:pt x="2905" y="1824"/>
                    <a:pt x="2342" y="1366"/>
                    <a:pt x="1732" y="1366"/>
                  </a:cubicBezTo>
                  <a:cubicBezTo>
                    <a:pt x="1711" y="1366"/>
                    <a:pt x="1690" y="1367"/>
                    <a:pt x="1668" y="1368"/>
                  </a:cubicBezTo>
                  <a:cubicBezTo>
                    <a:pt x="1335" y="1368"/>
                    <a:pt x="1001" y="1501"/>
                    <a:pt x="768" y="1735"/>
                  </a:cubicBezTo>
                  <a:cubicBezTo>
                    <a:pt x="701" y="967"/>
                    <a:pt x="1068" y="534"/>
                    <a:pt x="1735" y="534"/>
                  </a:cubicBezTo>
                  <a:cubicBezTo>
                    <a:pt x="1968" y="534"/>
                    <a:pt x="2202" y="601"/>
                    <a:pt x="2402" y="701"/>
                  </a:cubicBezTo>
                  <a:lnTo>
                    <a:pt x="2602" y="234"/>
                  </a:lnTo>
                  <a:cubicBezTo>
                    <a:pt x="2335" y="67"/>
                    <a:pt x="2002" y="0"/>
                    <a:pt x="1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56"/>
            <p:cNvSpPr/>
            <p:nvPr/>
          </p:nvSpPr>
          <p:spPr>
            <a:xfrm>
              <a:off x="5991553" y="2640279"/>
              <a:ext cx="57207" cy="72346"/>
            </a:xfrm>
            <a:custGeom>
              <a:avLst/>
              <a:gdLst/>
              <a:ahLst/>
              <a:cxnLst/>
              <a:rect l="l" t="t" r="r" b="b"/>
              <a:pathLst>
                <a:path w="2770" h="3503" extrusionOk="0">
                  <a:moveTo>
                    <a:pt x="1" y="0"/>
                  </a:moveTo>
                  <a:lnTo>
                    <a:pt x="101" y="1134"/>
                  </a:lnTo>
                  <a:lnTo>
                    <a:pt x="735" y="1134"/>
                  </a:lnTo>
                  <a:lnTo>
                    <a:pt x="668" y="534"/>
                  </a:lnTo>
                  <a:lnTo>
                    <a:pt x="2036" y="534"/>
                  </a:lnTo>
                  <a:lnTo>
                    <a:pt x="1001" y="3503"/>
                  </a:lnTo>
                  <a:lnTo>
                    <a:pt x="1669" y="3503"/>
                  </a:lnTo>
                  <a:lnTo>
                    <a:pt x="2769" y="434"/>
                  </a:lnTo>
                  <a:lnTo>
                    <a:pt x="2736" y="34"/>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56"/>
            <p:cNvSpPr/>
            <p:nvPr/>
          </p:nvSpPr>
          <p:spPr>
            <a:xfrm>
              <a:off x="6245765" y="2639577"/>
              <a:ext cx="61338" cy="74432"/>
            </a:xfrm>
            <a:custGeom>
              <a:avLst/>
              <a:gdLst/>
              <a:ahLst/>
              <a:cxnLst/>
              <a:rect l="l" t="t" r="r" b="b"/>
              <a:pathLst>
                <a:path w="2970" h="3604" extrusionOk="0">
                  <a:moveTo>
                    <a:pt x="1301" y="535"/>
                  </a:moveTo>
                  <a:cubicBezTo>
                    <a:pt x="1702" y="535"/>
                    <a:pt x="2002" y="735"/>
                    <a:pt x="2035" y="1035"/>
                  </a:cubicBezTo>
                  <a:cubicBezTo>
                    <a:pt x="2035" y="1335"/>
                    <a:pt x="1802" y="1535"/>
                    <a:pt x="1402" y="1535"/>
                  </a:cubicBezTo>
                  <a:cubicBezTo>
                    <a:pt x="1001" y="1535"/>
                    <a:pt x="734" y="1335"/>
                    <a:pt x="701" y="1035"/>
                  </a:cubicBezTo>
                  <a:lnTo>
                    <a:pt x="701" y="1002"/>
                  </a:lnTo>
                  <a:cubicBezTo>
                    <a:pt x="668" y="701"/>
                    <a:pt x="901" y="535"/>
                    <a:pt x="1301" y="535"/>
                  </a:cubicBezTo>
                  <a:close/>
                  <a:moveTo>
                    <a:pt x="1435" y="2002"/>
                  </a:moveTo>
                  <a:cubicBezTo>
                    <a:pt x="1935" y="2002"/>
                    <a:pt x="2235" y="2202"/>
                    <a:pt x="2269" y="2536"/>
                  </a:cubicBezTo>
                  <a:cubicBezTo>
                    <a:pt x="2302" y="2870"/>
                    <a:pt x="2035" y="3103"/>
                    <a:pt x="1535" y="3103"/>
                  </a:cubicBezTo>
                  <a:cubicBezTo>
                    <a:pt x="1068" y="3103"/>
                    <a:pt x="734" y="2903"/>
                    <a:pt x="701" y="2536"/>
                  </a:cubicBezTo>
                  <a:cubicBezTo>
                    <a:pt x="668" y="2202"/>
                    <a:pt x="935" y="2002"/>
                    <a:pt x="1435" y="2002"/>
                  </a:cubicBezTo>
                  <a:close/>
                  <a:moveTo>
                    <a:pt x="1268" y="1"/>
                  </a:moveTo>
                  <a:cubicBezTo>
                    <a:pt x="501" y="1"/>
                    <a:pt x="1" y="368"/>
                    <a:pt x="67" y="968"/>
                  </a:cubicBezTo>
                  <a:cubicBezTo>
                    <a:pt x="67" y="1302"/>
                    <a:pt x="267" y="1569"/>
                    <a:pt x="568" y="1702"/>
                  </a:cubicBezTo>
                  <a:cubicBezTo>
                    <a:pt x="234" y="1836"/>
                    <a:pt x="34" y="2202"/>
                    <a:pt x="67" y="2536"/>
                  </a:cubicBezTo>
                  <a:cubicBezTo>
                    <a:pt x="134" y="3203"/>
                    <a:pt x="734" y="3603"/>
                    <a:pt x="1602" y="3603"/>
                  </a:cubicBezTo>
                  <a:cubicBezTo>
                    <a:pt x="2469" y="3603"/>
                    <a:pt x="2969" y="3203"/>
                    <a:pt x="2936" y="2536"/>
                  </a:cubicBezTo>
                  <a:cubicBezTo>
                    <a:pt x="2903" y="2169"/>
                    <a:pt x="2636" y="1836"/>
                    <a:pt x="2302" y="1702"/>
                  </a:cubicBezTo>
                  <a:cubicBezTo>
                    <a:pt x="2569" y="1569"/>
                    <a:pt x="2702" y="1268"/>
                    <a:pt x="2669" y="968"/>
                  </a:cubicBezTo>
                  <a:cubicBezTo>
                    <a:pt x="2602" y="368"/>
                    <a:pt x="2035" y="1"/>
                    <a:pt x="1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6"/>
            <p:cNvSpPr/>
            <p:nvPr/>
          </p:nvSpPr>
          <p:spPr>
            <a:xfrm>
              <a:off x="6496528" y="2639577"/>
              <a:ext cx="62722" cy="74432"/>
            </a:xfrm>
            <a:custGeom>
              <a:avLst/>
              <a:gdLst/>
              <a:ahLst/>
              <a:cxnLst/>
              <a:rect l="l" t="t" r="r" b="b"/>
              <a:pathLst>
                <a:path w="3037" h="3604" extrusionOk="0">
                  <a:moveTo>
                    <a:pt x="1364" y="498"/>
                  </a:moveTo>
                  <a:cubicBezTo>
                    <a:pt x="1709" y="498"/>
                    <a:pt x="2037" y="756"/>
                    <a:pt x="2069" y="1102"/>
                  </a:cubicBezTo>
                  <a:lnTo>
                    <a:pt x="2102" y="1102"/>
                  </a:lnTo>
                  <a:cubicBezTo>
                    <a:pt x="2135" y="1435"/>
                    <a:pt x="1869" y="1702"/>
                    <a:pt x="1435" y="1702"/>
                  </a:cubicBezTo>
                  <a:cubicBezTo>
                    <a:pt x="1412" y="1704"/>
                    <a:pt x="1390" y="1705"/>
                    <a:pt x="1368" y="1705"/>
                  </a:cubicBezTo>
                  <a:cubicBezTo>
                    <a:pt x="998" y="1705"/>
                    <a:pt x="699" y="1448"/>
                    <a:pt x="668" y="1102"/>
                  </a:cubicBezTo>
                  <a:cubicBezTo>
                    <a:pt x="634" y="735"/>
                    <a:pt x="901" y="501"/>
                    <a:pt x="1301" y="501"/>
                  </a:cubicBezTo>
                  <a:cubicBezTo>
                    <a:pt x="1322" y="499"/>
                    <a:pt x="1343" y="498"/>
                    <a:pt x="1364" y="498"/>
                  </a:cubicBezTo>
                  <a:close/>
                  <a:moveTo>
                    <a:pt x="1235" y="1"/>
                  </a:moveTo>
                  <a:cubicBezTo>
                    <a:pt x="534" y="1"/>
                    <a:pt x="1" y="435"/>
                    <a:pt x="67" y="1135"/>
                  </a:cubicBezTo>
                  <a:cubicBezTo>
                    <a:pt x="132" y="1780"/>
                    <a:pt x="663" y="2237"/>
                    <a:pt x="1301" y="2237"/>
                  </a:cubicBezTo>
                  <a:cubicBezTo>
                    <a:pt x="1323" y="2237"/>
                    <a:pt x="1346" y="2237"/>
                    <a:pt x="1368" y="2236"/>
                  </a:cubicBezTo>
                  <a:cubicBezTo>
                    <a:pt x="1702" y="2236"/>
                    <a:pt x="2035" y="2102"/>
                    <a:pt x="2269" y="1869"/>
                  </a:cubicBezTo>
                  <a:lnTo>
                    <a:pt x="2269" y="1869"/>
                  </a:lnTo>
                  <a:cubicBezTo>
                    <a:pt x="2336" y="2636"/>
                    <a:pt x="1969" y="3070"/>
                    <a:pt x="1301" y="3070"/>
                  </a:cubicBezTo>
                  <a:cubicBezTo>
                    <a:pt x="1068" y="3070"/>
                    <a:pt x="834" y="3003"/>
                    <a:pt x="634" y="2903"/>
                  </a:cubicBezTo>
                  <a:lnTo>
                    <a:pt x="434" y="3370"/>
                  </a:lnTo>
                  <a:cubicBezTo>
                    <a:pt x="701" y="3537"/>
                    <a:pt x="1035" y="3603"/>
                    <a:pt x="1368" y="3603"/>
                  </a:cubicBezTo>
                  <a:cubicBezTo>
                    <a:pt x="2369" y="3603"/>
                    <a:pt x="3036" y="2936"/>
                    <a:pt x="2903" y="1735"/>
                  </a:cubicBezTo>
                  <a:cubicBezTo>
                    <a:pt x="2803" y="635"/>
                    <a:pt x="2202" y="1"/>
                    <a:pt x="1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6"/>
            <p:cNvSpPr/>
            <p:nvPr/>
          </p:nvSpPr>
          <p:spPr>
            <a:xfrm>
              <a:off x="6590269" y="3445541"/>
              <a:ext cx="17885" cy="31784"/>
            </a:xfrm>
            <a:custGeom>
              <a:avLst/>
              <a:gdLst/>
              <a:ahLst/>
              <a:cxnLst/>
              <a:rect l="l" t="t" r="r" b="b"/>
              <a:pathLst>
                <a:path w="866" h="1539" extrusionOk="0">
                  <a:moveTo>
                    <a:pt x="348" y="0"/>
                  </a:moveTo>
                  <a:cubicBezTo>
                    <a:pt x="141" y="0"/>
                    <a:pt x="1" y="188"/>
                    <a:pt x="31" y="404"/>
                  </a:cubicBezTo>
                  <a:cubicBezTo>
                    <a:pt x="31" y="571"/>
                    <a:pt x="165" y="738"/>
                    <a:pt x="298" y="771"/>
                  </a:cubicBezTo>
                  <a:lnTo>
                    <a:pt x="165" y="1538"/>
                  </a:lnTo>
                  <a:lnTo>
                    <a:pt x="599" y="1538"/>
                  </a:lnTo>
                  <a:lnTo>
                    <a:pt x="799" y="838"/>
                  </a:lnTo>
                  <a:cubicBezTo>
                    <a:pt x="832" y="704"/>
                    <a:pt x="865" y="571"/>
                    <a:pt x="865" y="437"/>
                  </a:cubicBezTo>
                  <a:cubicBezTo>
                    <a:pt x="865" y="190"/>
                    <a:pt x="694" y="0"/>
                    <a:pt x="456" y="0"/>
                  </a:cubicBezTo>
                  <a:cubicBezTo>
                    <a:pt x="437" y="0"/>
                    <a:pt x="418" y="1"/>
                    <a:pt x="398" y="4"/>
                  </a:cubicBezTo>
                  <a:cubicBezTo>
                    <a:pt x="381" y="1"/>
                    <a:pt x="364" y="0"/>
                    <a:pt x="3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6"/>
            <p:cNvSpPr/>
            <p:nvPr/>
          </p:nvSpPr>
          <p:spPr>
            <a:xfrm>
              <a:off x="6820999" y="3420799"/>
              <a:ext cx="50309" cy="35171"/>
            </a:xfrm>
            <a:custGeom>
              <a:avLst/>
              <a:gdLst/>
              <a:ahLst/>
              <a:cxnLst/>
              <a:rect l="l" t="t" r="r" b="b"/>
              <a:pathLst>
                <a:path w="2436" h="1703" extrusionOk="0">
                  <a:moveTo>
                    <a:pt x="1" y="1"/>
                  </a:moveTo>
                  <a:lnTo>
                    <a:pt x="34" y="501"/>
                  </a:lnTo>
                  <a:lnTo>
                    <a:pt x="2336" y="501"/>
                  </a:lnTo>
                  <a:lnTo>
                    <a:pt x="2302" y="1"/>
                  </a:lnTo>
                  <a:close/>
                  <a:moveTo>
                    <a:pt x="101" y="1202"/>
                  </a:moveTo>
                  <a:lnTo>
                    <a:pt x="134" y="1702"/>
                  </a:lnTo>
                  <a:lnTo>
                    <a:pt x="2436" y="1702"/>
                  </a:lnTo>
                  <a:lnTo>
                    <a:pt x="2402" y="120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6"/>
            <p:cNvSpPr/>
            <p:nvPr/>
          </p:nvSpPr>
          <p:spPr>
            <a:xfrm>
              <a:off x="6803093" y="3162477"/>
              <a:ext cx="48926" cy="46158"/>
            </a:xfrm>
            <a:custGeom>
              <a:avLst/>
              <a:gdLst/>
              <a:ahLst/>
              <a:cxnLst/>
              <a:rect l="l" t="t" r="r" b="b"/>
              <a:pathLst>
                <a:path w="2369" h="2235" extrusionOk="0">
                  <a:moveTo>
                    <a:pt x="801" y="0"/>
                  </a:moveTo>
                  <a:lnTo>
                    <a:pt x="901" y="867"/>
                  </a:lnTo>
                  <a:lnTo>
                    <a:pt x="0" y="867"/>
                  </a:lnTo>
                  <a:lnTo>
                    <a:pt x="67" y="1368"/>
                  </a:lnTo>
                  <a:lnTo>
                    <a:pt x="934" y="1368"/>
                  </a:lnTo>
                  <a:lnTo>
                    <a:pt x="1001" y="2235"/>
                  </a:lnTo>
                  <a:lnTo>
                    <a:pt x="1535" y="2235"/>
                  </a:lnTo>
                  <a:lnTo>
                    <a:pt x="1468" y="1368"/>
                  </a:lnTo>
                  <a:lnTo>
                    <a:pt x="2369" y="1368"/>
                  </a:lnTo>
                  <a:lnTo>
                    <a:pt x="2302" y="867"/>
                  </a:lnTo>
                  <a:lnTo>
                    <a:pt x="1435" y="867"/>
                  </a:lnTo>
                  <a:lnTo>
                    <a:pt x="13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6"/>
            <p:cNvSpPr/>
            <p:nvPr/>
          </p:nvSpPr>
          <p:spPr>
            <a:xfrm>
              <a:off x="6765898" y="2658185"/>
              <a:ext cx="42730" cy="40665"/>
            </a:xfrm>
            <a:custGeom>
              <a:avLst/>
              <a:gdLst/>
              <a:ahLst/>
              <a:cxnLst/>
              <a:rect l="l" t="t" r="r" b="b"/>
              <a:pathLst>
                <a:path w="2069" h="1969" extrusionOk="0">
                  <a:moveTo>
                    <a:pt x="300" y="1"/>
                  </a:moveTo>
                  <a:lnTo>
                    <a:pt x="0" y="334"/>
                  </a:lnTo>
                  <a:lnTo>
                    <a:pt x="667" y="968"/>
                  </a:lnTo>
                  <a:lnTo>
                    <a:pt x="100" y="1568"/>
                  </a:lnTo>
                  <a:lnTo>
                    <a:pt x="534" y="1969"/>
                  </a:lnTo>
                  <a:lnTo>
                    <a:pt x="1068" y="1335"/>
                  </a:lnTo>
                  <a:lnTo>
                    <a:pt x="1768" y="1969"/>
                  </a:lnTo>
                  <a:lnTo>
                    <a:pt x="2068" y="1602"/>
                  </a:lnTo>
                  <a:lnTo>
                    <a:pt x="1401" y="1001"/>
                  </a:lnTo>
                  <a:lnTo>
                    <a:pt x="1968" y="367"/>
                  </a:lnTo>
                  <a:lnTo>
                    <a:pt x="1568" y="1"/>
                  </a:lnTo>
                  <a:lnTo>
                    <a:pt x="1001" y="601"/>
                  </a:lnTo>
                  <a:lnTo>
                    <a:pt x="3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6"/>
            <p:cNvSpPr/>
            <p:nvPr/>
          </p:nvSpPr>
          <p:spPr>
            <a:xfrm>
              <a:off x="6798261" y="2935816"/>
              <a:ext cx="28955" cy="11049"/>
            </a:xfrm>
            <a:custGeom>
              <a:avLst/>
              <a:gdLst/>
              <a:ahLst/>
              <a:cxnLst/>
              <a:rect l="l" t="t" r="r" b="b"/>
              <a:pathLst>
                <a:path w="1402" h="535" extrusionOk="0">
                  <a:moveTo>
                    <a:pt x="1" y="0"/>
                  </a:moveTo>
                  <a:lnTo>
                    <a:pt x="34" y="534"/>
                  </a:lnTo>
                  <a:lnTo>
                    <a:pt x="1402" y="534"/>
                  </a:lnTo>
                  <a:lnTo>
                    <a:pt x="13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56"/>
            <p:cNvSpPr/>
            <p:nvPr/>
          </p:nvSpPr>
          <p:spPr>
            <a:xfrm>
              <a:off x="6729385" y="2428095"/>
              <a:ext cx="55824" cy="6898"/>
            </a:xfrm>
            <a:custGeom>
              <a:avLst/>
              <a:gdLst/>
              <a:ahLst/>
              <a:cxnLst/>
              <a:rect l="l" t="t" r="r" b="b"/>
              <a:pathLst>
                <a:path w="2703" h="334" extrusionOk="0">
                  <a:moveTo>
                    <a:pt x="0" y="0"/>
                  </a:moveTo>
                  <a:lnTo>
                    <a:pt x="34" y="334"/>
                  </a:lnTo>
                  <a:lnTo>
                    <a:pt x="2702" y="334"/>
                  </a:lnTo>
                  <a:lnTo>
                    <a:pt x="26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56"/>
            <p:cNvSpPr/>
            <p:nvPr/>
          </p:nvSpPr>
          <p:spPr>
            <a:xfrm>
              <a:off x="6747972" y="2399843"/>
              <a:ext cx="14498" cy="13796"/>
            </a:xfrm>
            <a:custGeom>
              <a:avLst/>
              <a:gdLst/>
              <a:ahLst/>
              <a:cxnLst/>
              <a:rect l="l" t="t" r="r" b="b"/>
              <a:pathLst>
                <a:path w="702" h="668" extrusionOk="0">
                  <a:moveTo>
                    <a:pt x="301" y="1"/>
                  </a:moveTo>
                  <a:cubicBezTo>
                    <a:pt x="134" y="1"/>
                    <a:pt x="1" y="134"/>
                    <a:pt x="1" y="334"/>
                  </a:cubicBezTo>
                  <a:cubicBezTo>
                    <a:pt x="34" y="501"/>
                    <a:pt x="201" y="668"/>
                    <a:pt x="368" y="668"/>
                  </a:cubicBezTo>
                  <a:cubicBezTo>
                    <a:pt x="535" y="668"/>
                    <a:pt x="701" y="501"/>
                    <a:pt x="668" y="334"/>
                  </a:cubicBezTo>
                  <a:cubicBezTo>
                    <a:pt x="668" y="134"/>
                    <a:pt x="501" y="1"/>
                    <a:pt x="3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56"/>
            <p:cNvSpPr/>
            <p:nvPr/>
          </p:nvSpPr>
          <p:spPr>
            <a:xfrm>
              <a:off x="6752123" y="2449450"/>
              <a:ext cx="14477" cy="13114"/>
            </a:xfrm>
            <a:custGeom>
              <a:avLst/>
              <a:gdLst/>
              <a:ahLst/>
              <a:cxnLst/>
              <a:rect l="l" t="t" r="r" b="b"/>
              <a:pathLst>
                <a:path w="701" h="635" extrusionOk="0">
                  <a:moveTo>
                    <a:pt x="334" y="0"/>
                  </a:moveTo>
                  <a:cubicBezTo>
                    <a:pt x="133" y="0"/>
                    <a:pt x="0" y="134"/>
                    <a:pt x="33" y="334"/>
                  </a:cubicBezTo>
                  <a:cubicBezTo>
                    <a:pt x="33" y="501"/>
                    <a:pt x="200" y="634"/>
                    <a:pt x="400" y="634"/>
                  </a:cubicBezTo>
                  <a:cubicBezTo>
                    <a:pt x="567" y="634"/>
                    <a:pt x="701" y="501"/>
                    <a:pt x="701" y="334"/>
                  </a:cubicBezTo>
                  <a:cubicBezTo>
                    <a:pt x="667" y="134"/>
                    <a:pt x="500" y="0"/>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56"/>
            <p:cNvSpPr/>
            <p:nvPr/>
          </p:nvSpPr>
          <p:spPr>
            <a:xfrm>
              <a:off x="6468977" y="2389516"/>
              <a:ext cx="86823" cy="74411"/>
            </a:xfrm>
            <a:custGeom>
              <a:avLst/>
              <a:gdLst/>
              <a:ahLst/>
              <a:cxnLst/>
              <a:rect l="l" t="t" r="r" b="b"/>
              <a:pathLst>
                <a:path w="4204" h="3603" extrusionOk="0">
                  <a:moveTo>
                    <a:pt x="801" y="367"/>
                  </a:moveTo>
                  <a:cubicBezTo>
                    <a:pt x="1068" y="367"/>
                    <a:pt x="1268" y="601"/>
                    <a:pt x="1301" y="968"/>
                  </a:cubicBezTo>
                  <a:cubicBezTo>
                    <a:pt x="1335" y="1368"/>
                    <a:pt x="1168" y="1601"/>
                    <a:pt x="901" y="1601"/>
                  </a:cubicBezTo>
                  <a:cubicBezTo>
                    <a:pt x="667" y="1601"/>
                    <a:pt x="467" y="1368"/>
                    <a:pt x="434" y="968"/>
                  </a:cubicBezTo>
                  <a:cubicBezTo>
                    <a:pt x="401" y="601"/>
                    <a:pt x="534" y="367"/>
                    <a:pt x="801" y="367"/>
                  </a:cubicBezTo>
                  <a:close/>
                  <a:moveTo>
                    <a:pt x="801" y="0"/>
                  </a:moveTo>
                  <a:cubicBezTo>
                    <a:pt x="300" y="0"/>
                    <a:pt x="0" y="401"/>
                    <a:pt x="34" y="968"/>
                  </a:cubicBezTo>
                  <a:cubicBezTo>
                    <a:pt x="34" y="1501"/>
                    <a:pt x="434" y="1935"/>
                    <a:pt x="968" y="1935"/>
                  </a:cubicBezTo>
                  <a:cubicBezTo>
                    <a:pt x="1468" y="1935"/>
                    <a:pt x="1768" y="1568"/>
                    <a:pt x="1701" y="968"/>
                  </a:cubicBezTo>
                  <a:cubicBezTo>
                    <a:pt x="1735" y="467"/>
                    <a:pt x="1301" y="34"/>
                    <a:pt x="801" y="0"/>
                  </a:cubicBezTo>
                  <a:close/>
                  <a:moveTo>
                    <a:pt x="3236" y="2002"/>
                  </a:moveTo>
                  <a:cubicBezTo>
                    <a:pt x="3503" y="2002"/>
                    <a:pt x="3670" y="2235"/>
                    <a:pt x="3703" y="2635"/>
                  </a:cubicBezTo>
                  <a:lnTo>
                    <a:pt x="3736" y="2635"/>
                  </a:lnTo>
                  <a:cubicBezTo>
                    <a:pt x="3770" y="3002"/>
                    <a:pt x="3603" y="3236"/>
                    <a:pt x="3336" y="3236"/>
                  </a:cubicBezTo>
                  <a:cubicBezTo>
                    <a:pt x="3069" y="3236"/>
                    <a:pt x="2902" y="3036"/>
                    <a:pt x="2869" y="2635"/>
                  </a:cubicBezTo>
                  <a:cubicBezTo>
                    <a:pt x="2802" y="2235"/>
                    <a:pt x="2969" y="2002"/>
                    <a:pt x="3236" y="2002"/>
                  </a:cubicBezTo>
                  <a:close/>
                  <a:moveTo>
                    <a:pt x="2869" y="67"/>
                  </a:moveTo>
                  <a:lnTo>
                    <a:pt x="801" y="3536"/>
                  </a:lnTo>
                  <a:lnTo>
                    <a:pt x="1301" y="3536"/>
                  </a:lnTo>
                  <a:lnTo>
                    <a:pt x="3369" y="67"/>
                  </a:lnTo>
                  <a:close/>
                  <a:moveTo>
                    <a:pt x="3203" y="1668"/>
                  </a:moveTo>
                  <a:cubicBezTo>
                    <a:pt x="2702" y="1668"/>
                    <a:pt x="2402" y="2068"/>
                    <a:pt x="2469" y="2635"/>
                  </a:cubicBezTo>
                  <a:cubicBezTo>
                    <a:pt x="2469" y="3136"/>
                    <a:pt x="2869" y="3569"/>
                    <a:pt x="3369" y="3603"/>
                  </a:cubicBezTo>
                  <a:cubicBezTo>
                    <a:pt x="3870" y="3603"/>
                    <a:pt x="4203" y="3203"/>
                    <a:pt x="4137" y="2635"/>
                  </a:cubicBezTo>
                  <a:cubicBezTo>
                    <a:pt x="4137" y="2102"/>
                    <a:pt x="3736" y="1668"/>
                    <a:pt x="3203" y="166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56"/>
            <p:cNvSpPr/>
            <p:nvPr/>
          </p:nvSpPr>
          <p:spPr>
            <a:xfrm>
              <a:off x="5973049" y="2406637"/>
              <a:ext cx="56423" cy="56815"/>
            </a:xfrm>
            <a:custGeom>
              <a:avLst/>
              <a:gdLst/>
              <a:ahLst/>
              <a:cxnLst/>
              <a:rect l="l" t="t" r="r" b="b"/>
              <a:pathLst>
                <a:path w="2732" h="2751" extrusionOk="0">
                  <a:moveTo>
                    <a:pt x="1291" y="1"/>
                  </a:moveTo>
                  <a:cubicBezTo>
                    <a:pt x="573" y="1"/>
                    <a:pt x="1" y="641"/>
                    <a:pt x="96" y="1373"/>
                  </a:cubicBezTo>
                  <a:cubicBezTo>
                    <a:pt x="160" y="2135"/>
                    <a:pt x="767" y="2745"/>
                    <a:pt x="1544" y="2745"/>
                  </a:cubicBezTo>
                  <a:cubicBezTo>
                    <a:pt x="1583" y="2745"/>
                    <a:pt x="1623" y="2744"/>
                    <a:pt x="1664" y="2740"/>
                  </a:cubicBezTo>
                  <a:cubicBezTo>
                    <a:pt x="1709" y="2747"/>
                    <a:pt x="1753" y="2751"/>
                    <a:pt x="1798" y="2751"/>
                  </a:cubicBezTo>
                  <a:cubicBezTo>
                    <a:pt x="2185" y="2751"/>
                    <a:pt x="2552" y="2499"/>
                    <a:pt x="2731" y="2140"/>
                  </a:cubicBezTo>
                  <a:lnTo>
                    <a:pt x="2231" y="1840"/>
                  </a:lnTo>
                  <a:cubicBezTo>
                    <a:pt x="2109" y="2053"/>
                    <a:pt x="1903" y="2211"/>
                    <a:pt x="1665" y="2211"/>
                  </a:cubicBezTo>
                  <a:cubicBezTo>
                    <a:pt x="1643" y="2211"/>
                    <a:pt x="1620" y="2210"/>
                    <a:pt x="1597" y="2207"/>
                  </a:cubicBezTo>
                  <a:cubicBezTo>
                    <a:pt x="1577" y="2208"/>
                    <a:pt x="1558" y="2209"/>
                    <a:pt x="1538" y="2209"/>
                  </a:cubicBezTo>
                  <a:cubicBezTo>
                    <a:pt x="1097" y="2209"/>
                    <a:pt x="730" y="1852"/>
                    <a:pt x="730" y="1373"/>
                  </a:cubicBezTo>
                  <a:cubicBezTo>
                    <a:pt x="630" y="939"/>
                    <a:pt x="997" y="539"/>
                    <a:pt x="1464" y="539"/>
                  </a:cubicBezTo>
                  <a:cubicBezTo>
                    <a:pt x="1731" y="539"/>
                    <a:pt x="1998" y="706"/>
                    <a:pt x="2164" y="906"/>
                  </a:cubicBezTo>
                  <a:lnTo>
                    <a:pt x="2598" y="639"/>
                  </a:lnTo>
                  <a:cubicBezTo>
                    <a:pt x="2364" y="239"/>
                    <a:pt x="1897" y="5"/>
                    <a:pt x="1397" y="5"/>
                  </a:cubicBezTo>
                  <a:cubicBezTo>
                    <a:pt x="1362" y="2"/>
                    <a:pt x="1326" y="1"/>
                    <a:pt x="1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6"/>
            <p:cNvSpPr/>
            <p:nvPr/>
          </p:nvSpPr>
          <p:spPr>
            <a:xfrm>
              <a:off x="6207186" y="2399843"/>
              <a:ext cx="88207" cy="56505"/>
            </a:xfrm>
            <a:custGeom>
              <a:avLst/>
              <a:gdLst/>
              <a:ahLst/>
              <a:cxnLst/>
              <a:rect l="l" t="t" r="r" b="b"/>
              <a:pathLst>
                <a:path w="4271" h="2736" extrusionOk="0">
                  <a:moveTo>
                    <a:pt x="1168" y="1"/>
                  </a:moveTo>
                  <a:lnTo>
                    <a:pt x="1" y="1368"/>
                  </a:lnTo>
                  <a:lnTo>
                    <a:pt x="1402" y="2736"/>
                  </a:lnTo>
                  <a:lnTo>
                    <a:pt x="4270" y="2736"/>
                  </a:lnTo>
                  <a:lnTo>
                    <a:pt x="40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6"/>
            <p:cNvSpPr/>
            <p:nvPr/>
          </p:nvSpPr>
          <p:spPr>
            <a:xfrm>
              <a:off x="6242316" y="2410169"/>
              <a:ext cx="39983" cy="38600"/>
            </a:xfrm>
            <a:custGeom>
              <a:avLst/>
              <a:gdLst/>
              <a:ahLst/>
              <a:cxnLst/>
              <a:rect l="l" t="t" r="r" b="b"/>
              <a:pathLst>
                <a:path w="1936" h="1869" extrusionOk="0">
                  <a:moveTo>
                    <a:pt x="1635" y="1"/>
                  </a:moveTo>
                  <a:lnTo>
                    <a:pt x="968" y="735"/>
                  </a:lnTo>
                  <a:lnTo>
                    <a:pt x="201" y="34"/>
                  </a:lnTo>
                  <a:lnTo>
                    <a:pt x="1" y="234"/>
                  </a:lnTo>
                  <a:lnTo>
                    <a:pt x="768" y="935"/>
                  </a:lnTo>
                  <a:lnTo>
                    <a:pt x="101" y="1669"/>
                  </a:lnTo>
                  <a:lnTo>
                    <a:pt x="334" y="1869"/>
                  </a:lnTo>
                  <a:lnTo>
                    <a:pt x="1001" y="1135"/>
                  </a:lnTo>
                  <a:lnTo>
                    <a:pt x="1769" y="1836"/>
                  </a:lnTo>
                  <a:lnTo>
                    <a:pt x="1935" y="1635"/>
                  </a:lnTo>
                  <a:lnTo>
                    <a:pt x="1168" y="935"/>
                  </a:lnTo>
                  <a:lnTo>
                    <a:pt x="1835" y="168"/>
                  </a:lnTo>
                  <a:lnTo>
                    <a:pt x="16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56"/>
            <p:cNvSpPr/>
            <p:nvPr/>
          </p:nvSpPr>
          <p:spPr>
            <a:xfrm>
              <a:off x="6003966" y="3977425"/>
              <a:ext cx="97790" cy="580790"/>
            </a:xfrm>
            <a:custGeom>
              <a:avLst/>
              <a:gdLst/>
              <a:ahLst/>
              <a:cxnLst/>
              <a:rect l="l" t="t" r="r" b="b"/>
              <a:pathLst>
                <a:path w="4735" h="28122" extrusionOk="0">
                  <a:moveTo>
                    <a:pt x="3522" y="0"/>
                  </a:moveTo>
                  <a:cubicBezTo>
                    <a:pt x="3505" y="0"/>
                    <a:pt x="3487" y="1"/>
                    <a:pt x="3469" y="2"/>
                  </a:cubicBezTo>
                  <a:lnTo>
                    <a:pt x="1168" y="35"/>
                  </a:lnTo>
                  <a:cubicBezTo>
                    <a:pt x="534" y="35"/>
                    <a:pt x="0" y="569"/>
                    <a:pt x="34" y="1202"/>
                  </a:cubicBezTo>
                  <a:lnTo>
                    <a:pt x="34" y="26954"/>
                  </a:lnTo>
                  <a:cubicBezTo>
                    <a:pt x="34" y="27588"/>
                    <a:pt x="534" y="28122"/>
                    <a:pt x="1168" y="28122"/>
                  </a:cubicBezTo>
                  <a:cubicBezTo>
                    <a:pt x="1768" y="28122"/>
                    <a:pt x="2235" y="27688"/>
                    <a:pt x="2335" y="27121"/>
                  </a:cubicBezTo>
                  <a:lnTo>
                    <a:pt x="4637" y="1303"/>
                  </a:lnTo>
                  <a:cubicBezTo>
                    <a:pt x="4734" y="620"/>
                    <a:pt x="4198" y="0"/>
                    <a:pt x="35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56"/>
            <p:cNvSpPr/>
            <p:nvPr/>
          </p:nvSpPr>
          <p:spPr>
            <a:xfrm>
              <a:off x="6602682" y="3977425"/>
              <a:ext cx="97087" cy="580790"/>
            </a:xfrm>
            <a:custGeom>
              <a:avLst/>
              <a:gdLst/>
              <a:ahLst/>
              <a:cxnLst/>
              <a:rect l="l" t="t" r="r" b="b"/>
              <a:pathLst>
                <a:path w="4701" h="28122" extrusionOk="0">
                  <a:moveTo>
                    <a:pt x="1210" y="0"/>
                  </a:moveTo>
                  <a:cubicBezTo>
                    <a:pt x="505" y="0"/>
                    <a:pt x="0" y="620"/>
                    <a:pt x="98" y="1303"/>
                  </a:cubicBezTo>
                  <a:lnTo>
                    <a:pt x="2399" y="27121"/>
                  </a:lnTo>
                  <a:cubicBezTo>
                    <a:pt x="2466" y="27688"/>
                    <a:pt x="2966" y="28122"/>
                    <a:pt x="3533" y="28122"/>
                  </a:cubicBezTo>
                  <a:cubicBezTo>
                    <a:pt x="4167" y="28122"/>
                    <a:pt x="4701" y="27588"/>
                    <a:pt x="4701" y="26954"/>
                  </a:cubicBezTo>
                  <a:lnTo>
                    <a:pt x="4701" y="1202"/>
                  </a:lnTo>
                  <a:cubicBezTo>
                    <a:pt x="4701" y="569"/>
                    <a:pt x="4201" y="35"/>
                    <a:pt x="3567" y="35"/>
                  </a:cubicBezTo>
                  <a:lnTo>
                    <a:pt x="1265" y="2"/>
                  </a:lnTo>
                  <a:cubicBezTo>
                    <a:pt x="1247" y="1"/>
                    <a:pt x="1228" y="0"/>
                    <a:pt x="12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6"/>
            <p:cNvSpPr/>
            <p:nvPr/>
          </p:nvSpPr>
          <p:spPr>
            <a:xfrm>
              <a:off x="5917163" y="3927157"/>
              <a:ext cx="861147" cy="79925"/>
            </a:xfrm>
            <a:custGeom>
              <a:avLst/>
              <a:gdLst/>
              <a:ahLst/>
              <a:cxnLst/>
              <a:rect l="l" t="t" r="r" b="b"/>
              <a:pathLst>
                <a:path w="41697" h="3870" extrusionOk="0">
                  <a:moveTo>
                    <a:pt x="1935" y="1"/>
                  </a:moveTo>
                  <a:cubicBezTo>
                    <a:pt x="867" y="1"/>
                    <a:pt x="0" y="868"/>
                    <a:pt x="0" y="1935"/>
                  </a:cubicBezTo>
                  <a:cubicBezTo>
                    <a:pt x="0" y="3003"/>
                    <a:pt x="867" y="3870"/>
                    <a:pt x="1935" y="3870"/>
                  </a:cubicBezTo>
                  <a:lnTo>
                    <a:pt x="39762" y="3870"/>
                  </a:lnTo>
                  <a:cubicBezTo>
                    <a:pt x="40829" y="3870"/>
                    <a:pt x="41697" y="3003"/>
                    <a:pt x="41697" y="1935"/>
                  </a:cubicBezTo>
                  <a:cubicBezTo>
                    <a:pt x="41697" y="868"/>
                    <a:pt x="40829" y="1"/>
                    <a:pt x="397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6"/>
            <p:cNvSpPr/>
            <p:nvPr/>
          </p:nvSpPr>
          <p:spPr>
            <a:xfrm>
              <a:off x="6030834" y="3693618"/>
              <a:ext cx="38600" cy="236306"/>
            </a:xfrm>
            <a:custGeom>
              <a:avLst/>
              <a:gdLst/>
              <a:ahLst/>
              <a:cxnLst/>
              <a:rect l="l" t="t" r="r" b="b"/>
              <a:pathLst>
                <a:path w="1869" h="11442" extrusionOk="0">
                  <a:moveTo>
                    <a:pt x="1134" y="0"/>
                  </a:moveTo>
                  <a:lnTo>
                    <a:pt x="0" y="11442"/>
                  </a:lnTo>
                  <a:lnTo>
                    <a:pt x="1868" y="11442"/>
                  </a:lnTo>
                  <a:lnTo>
                    <a:pt x="11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6"/>
            <p:cNvSpPr/>
            <p:nvPr/>
          </p:nvSpPr>
          <p:spPr>
            <a:xfrm>
              <a:off x="6052189" y="3692235"/>
              <a:ext cx="287297" cy="237690"/>
            </a:xfrm>
            <a:custGeom>
              <a:avLst/>
              <a:gdLst/>
              <a:ahLst/>
              <a:cxnLst/>
              <a:rect l="l" t="t" r="r" b="b"/>
              <a:pathLst>
                <a:path w="13911" h="11509" extrusionOk="0">
                  <a:moveTo>
                    <a:pt x="13243" y="1"/>
                  </a:moveTo>
                  <a:lnTo>
                    <a:pt x="0" y="67"/>
                  </a:lnTo>
                  <a:lnTo>
                    <a:pt x="634" y="11509"/>
                  </a:lnTo>
                  <a:lnTo>
                    <a:pt x="13910" y="11442"/>
                  </a:lnTo>
                  <a:lnTo>
                    <a:pt x="13243"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6"/>
            <p:cNvSpPr/>
            <p:nvPr/>
          </p:nvSpPr>
          <p:spPr>
            <a:xfrm>
              <a:off x="6052189" y="3692235"/>
              <a:ext cx="287297" cy="237690"/>
            </a:xfrm>
            <a:custGeom>
              <a:avLst/>
              <a:gdLst/>
              <a:ahLst/>
              <a:cxnLst/>
              <a:rect l="l" t="t" r="r" b="b"/>
              <a:pathLst>
                <a:path w="13911" h="11509" extrusionOk="0">
                  <a:moveTo>
                    <a:pt x="13243" y="1"/>
                  </a:moveTo>
                  <a:lnTo>
                    <a:pt x="0" y="67"/>
                  </a:lnTo>
                  <a:lnTo>
                    <a:pt x="634" y="11509"/>
                  </a:lnTo>
                  <a:lnTo>
                    <a:pt x="13910" y="11442"/>
                  </a:lnTo>
                  <a:lnTo>
                    <a:pt x="132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56"/>
            <p:cNvSpPr/>
            <p:nvPr/>
          </p:nvSpPr>
          <p:spPr>
            <a:xfrm>
              <a:off x="6049422" y="3648142"/>
              <a:ext cx="276268" cy="45497"/>
            </a:xfrm>
            <a:custGeom>
              <a:avLst/>
              <a:gdLst/>
              <a:ahLst/>
              <a:cxnLst/>
              <a:rect l="l" t="t" r="r" b="b"/>
              <a:pathLst>
                <a:path w="13377" h="2203" extrusionOk="0">
                  <a:moveTo>
                    <a:pt x="13244" y="1"/>
                  </a:moveTo>
                  <a:lnTo>
                    <a:pt x="1" y="68"/>
                  </a:lnTo>
                  <a:lnTo>
                    <a:pt x="134" y="2202"/>
                  </a:lnTo>
                  <a:lnTo>
                    <a:pt x="13377" y="2136"/>
                  </a:lnTo>
                  <a:lnTo>
                    <a:pt x="13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6"/>
            <p:cNvSpPr/>
            <p:nvPr/>
          </p:nvSpPr>
          <p:spPr>
            <a:xfrm>
              <a:off x="6075609" y="3627386"/>
              <a:ext cx="16543" cy="43515"/>
            </a:xfrm>
            <a:custGeom>
              <a:avLst/>
              <a:gdLst/>
              <a:ahLst/>
              <a:cxnLst/>
              <a:rect l="l" t="t" r="r" b="b"/>
              <a:pathLst>
                <a:path w="801" h="2107" extrusionOk="0">
                  <a:moveTo>
                    <a:pt x="284" y="1"/>
                  </a:moveTo>
                  <a:cubicBezTo>
                    <a:pt x="112" y="1"/>
                    <a:pt x="0" y="156"/>
                    <a:pt x="0" y="339"/>
                  </a:cubicBezTo>
                  <a:cubicBezTo>
                    <a:pt x="0" y="472"/>
                    <a:pt x="67" y="1640"/>
                    <a:pt x="100" y="1773"/>
                  </a:cubicBezTo>
                  <a:cubicBezTo>
                    <a:pt x="100" y="1940"/>
                    <a:pt x="267" y="2107"/>
                    <a:pt x="467" y="2107"/>
                  </a:cubicBezTo>
                  <a:cubicBezTo>
                    <a:pt x="634" y="2107"/>
                    <a:pt x="801" y="1940"/>
                    <a:pt x="801" y="1740"/>
                  </a:cubicBezTo>
                  <a:cubicBezTo>
                    <a:pt x="801" y="1640"/>
                    <a:pt x="734" y="439"/>
                    <a:pt x="701" y="339"/>
                  </a:cubicBezTo>
                  <a:cubicBezTo>
                    <a:pt x="701" y="139"/>
                    <a:pt x="534" y="5"/>
                    <a:pt x="334" y="5"/>
                  </a:cubicBezTo>
                  <a:cubicBezTo>
                    <a:pt x="317" y="2"/>
                    <a:pt x="300" y="1"/>
                    <a:pt x="28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6"/>
            <p:cNvSpPr/>
            <p:nvPr/>
          </p:nvSpPr>
          <p:spPr>
            <a:xfrm>
              <a:off x="6127963" y="3626787"/>
              <a:ext cx="17245" cy="44114"/>
            </a:xfrm>
            <a:custGeom>
              <a:avLst/>
              <a:gdLst/>
              <a:ahLst/>
              <a:cxnLst/>
              <a:rect l="l" t="t" r="r" b="b"/>
              <a:pathLst>
                <a:path w="835" h="2136" extrusionOk="0">
                  <a:moveTo>
                    <a:pt x="367" y="1"/>
                  </a:moveTo>
                  <a:cubicBezTo>
                    <a:pt x="167" y="1"/>
                    <a:pt x="0" y="168"/>
                    <a:pt x="34" y="368"/>
                  </a:cubicBezTo>
                  <a:cubicBezTo>
                    <a:pt x="34" y="501"/>
                    <a:pt x="101" y="1635"/>
                    <a:pt x="101" y="1769"/>
                  </a:cubicBezTo>
                  <a:cubicBezTo>
                    <a:pt x="101" y="1969"/>
                    <a:pt x="267" y="2136"/>
                    <a:pt x="467" y="2136"/>
                  </a:cubicBezTo>
                  <a:cubicBezTo>
                    <a:pt x="668" y="2136"/>
                    <a:pt x="834" y="1969"/>
                    <a:pt x="801" y="1769"/>
                  </a:cubicBezTo>
                  <a:cubicBezTo>
                    <a:pt x="801" y="1669"/>
                    <a:pt x="734" y="468"/>
                    <a:pt x="734" y="368"/>
                  </a:cubicBezTo>
                  <a:cubicBezTo>
                    <a:pt x="701" y="168"/>
                    <a:pt x="568" y="1"/>
                    <a:pt x="36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6"/>
            <p:cNvSpPr/>
            <p:nvPr/>
          </p:nvSpPr>
          <p:spPr>
            <a:xfrm>
              <a:off x="6180999" y="3626787"/>
              <a:ext cx="16563" cy="43432"/>
            </a:xfrm>
            <a:custGeom>
              <a:avLst/>
              <a:gdLst/>
              <a:ahLst/>
              <a:cxnLst/>
              <a:rect l="l" t="t" r="r" b="b"/>
              <a:pathLst>
                <a:path w="802" h="2103" extrusionOk="0">
                  <a:moveTo>
                    <a:pt x="335" y="1"/>
                  </a:moveTo>
                  <a:cubicBezTo>
                    <a:pt x="134" y="1"/>
                    <a:pt x="1" y="168"/>
                    <a:pt x="1" y="368"/>
                  </a:cubicBezTo>
                  <a:cubicBezTo>
                    <a:pt x="1" y="468"/>
                    <a:pt x="68" y="1635"/>
                    <a:pt x="68" y="1769"/>
                  </a:cubicBezTo>
                  <a:cubicBezTo>
                    <a:pt x="101" y="1969"/>
                    <a:pt x="268" y="2102"/>
                    <a:pt x="468" y="2102"/>
                  </a:cubicBezTo>
                  <a:cubicBezTo>
                    <a:pt x="668" y="2102"/>
                    <a:pt x="802" y="1969"/>
                    <a:pt x="802" y="1769"/>
                  </a:cubicBezTo>
                  <a:cubicBezTo>
                    <a:pt x="802" y="1669"/>
                    <a:pt x="735" y="434"/>
                    <a:pt x="701" y="334"/>
                  </a:cubicBezTo>
                  <a:cubicBezTo>
                    <a:pt x="701" y="134"/>
                    <a:pt x="535" y="1"/>
                    <a:pt x="33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56"/>
            <p:cNvSpPr/>
            <p:nvPr/>
          </p:nvSpPr>
          <p:spPr>
            <a:xfrm>
              <a:off x="6233415" y="3626704"/>
              <a:ext cx="17204" cy="43515"/>
            </a:xfrm>
            <a:custGeom>
              <a:avLst/>
              <a:gdLst/>
              <a:ahLst/>
              <a:cxnLst/>
              <a:rect l="l" t="t" r="r" b="b"/>
              <a:pathLst>
                <a:path w="833" h="2107" extrusionOk="0">
                  <a:moveTo>
                    <a:pt x="314" y="1"/>
                  </a:moveTo>
                  <a:cubicBezTo>
                    <a:pt x="138" y="1"/>
                    <a:pt x="1" y="156"/>
                    <a:pt x="31" y="338"/>
                  </a:cubicBezTo>
                  <a:cubicBezTo>
                    <a:pt x="31" y="472"/>
                    <a:pt x="98" y="1639"/>
                    <a:pt x="98" y="1773"/>
                  </a:cubicBezTo>
                  <a:cubicBezTo>
                    <a:pt x="98" y="1939"/>
                    <a:pt x="265" y="2106"/>
                    <a:pt x="465" y="2106"/>
                  </a:cubicBezTo>
                  <a:cubicBezTo>
                    <a:pt x="665" y="2106"/>
                    <a:pt x="832" y="1939"/>
                    <a:pt x="799" y="1773"/>
                  </a:cubicBezTo>
                  <a:cubicBezTo>
                    <a:pt x="799" y="1673"/>
                    <a:pt x="732" y="438"/>
                    <a:pt x="732" y="338"/>
                  </a:cubicBezTo>
                  <a:cubicBezTo>
                    <a:pt x="699" y="138"/>
                    <a:pt x="565" y="5"/>
                    <a:pt x="365" y="5"/>
                  </a:cubicBezTo>
                  <a:cubicBezTo>
                    <a:pt x="348" y="2"/>
                    <a:pt x="331" y="1"/>
                    <a:pt x="31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56"/>
            <p:cNvSpPr/>
            <p:nvPr/>
          </p:nvSpPr>
          <p:spPr>
            <a:xfrm>
              <a:off x="6286409" y="3626105"/>
              <a:ext cx="16563" cy="44114"/>
            </a:xfrm>
            <a:custGeom>
              <a:avLst/>
              <a:gdLst/>
              <a:ahLst/>
              <a:cxnLst/>
              <a:rect l="l" t="t" r="r" b="b"/>
              <a:pathLst>
                <a:path w="802" h="2136" extrusionOk="0">
                  <a:moveTo>
                    <a:pt x="334" y="0"/>
                  </a:moveTo>
                  <a:cubicBezTo>
                    <a:pt x="134" y="0"/>
                    <a:pt x="1" y="167"/>
                    <a:pt x="1" y="367"/>
                  </a:cubicBezTo>
                  <a:cubicBezTo>
                    <a:pt x="1" y="501"/>
                    <a:pt x="67" y="1668"/>
                    <a:pt x="101" y="1768"/>
                  </a:cubicBezTo>
                  <a:cubicBezTo>
                    <a:pt x="101" y="1968"/>
                    <a:pt x="267" y="2135"/>
                    <a:pt x="468" y="2135"/>
                  </a:cubicBezTo>
                  <a:cubicBezTo>
                    <a:pt x="668" y="2135"/>
                    <a:pt x="801" y="1968"/>
                    <a:pt x="801" y="1768"/>
                  </a:cubicBezTo>
                  <a:cubicBezTo>
                    <a:pt x="801" y="1702"/>
                    <a:pt x="734" y="467"/>
                    <a:pt x="701" y="367"/>
                  </a:cubicBezTo>
                  <a:cubicBezTo>
                    <a:pt x="701" y="167"/>
                    <a:pt x="534" y="0"/>
                    <a:pt x="33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6"/>
            <p:cNvSpPr/>
            <p:nvPr/>
          </p:nvSpPr>
          <p:spPr>
            <a:xfrm>
              <a:off x="6075609" y="3627386"/>
              <a:ext cx="16543" cy="43515"/>
            </a:xfrm>
            <a:custGeom>
              <a:avLst/>
              <a:gdLst/>
              <a:ahLst/>
              <a:cxnLst/>
              <a:rect l="l" t="t" r="r" b="b"/>
              <a:pathLst>
                <a:path w="801" h="2107" extrusionOk="0">
                  <a:moveTo>
                    <a:pt x="284" y="1"/>
                  </a:moveTo>
                  <a:cubicBezTo>
                    <a:pt x="112" y="1"/>
                    <a:pt x="0" y="156"/>
                    <a:pt x="0" y="339"/>
                  </a:cubicBezTo>
                  <a:cubicBezTo>
                    <a:pt x="0" y="472"/>
                    <a:pt x="67" y="1640"/>
                    <a:pt x="100" y="1773"/>
                  </a:cubicBezTo>
                  <a:cubicBezTo>
                    <a:pt x="100" y="1940"/>
                    <a:pt x="267" y="2107"/>
                    <a:pt x="467" y="2107"/>
                  </a:cubicBezTo>
                  <a:cubicBezTo>
                    <a:pt x="634" y="2107"/>
                    <a:pt x="801" y="1940"/>
                    <a:pt x="801" y="1740"/>
                  </a:cubicBezTo>
                  <a:cubicBezTo>
                    <a:pt x="801" y="1640"/>
                    <a:pt x="734" y="439"/>
                    <a:pt x="701" y="339"/>
                  </a:cubicBezTo>
                  <a:cubicBezTo>
                    <a:pt x="701" y="139"/>
                    <a:pt x="534" y="5"/>
                    <a:pt x="334" y="5"/>
                  </a:cubicBezTo>
                  <a:cubicBezTo>
                    <a:pt x="317" y="2"/>
                    <a:pt x="300" y="1"/>
                    <a:pt x="2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6"/>
            <p:cNvSpPr/>
            <p:nvPr/>
          </p:nvSpPr>
          <p:spPr>
            <a:xfrm>
              <a:off x="6127963" y="3626787"/>
              <a:ext cx="17245" cy="44114"/>
            </a:xfrm>
            <a:custGeom>
              <a:avLst/>
              <a:gdLst/>
              <a:ahLst/>
              <a:cxnLst/>
              <a:rect l="l" t="t" r="r" b="b"/>
              <a:pathLst>
                <a:path w="835" h="2136" extrusionOk="0">
                  <a:moveTo>
                    <a:pt x="367" y="1"/>
                  </a:moveTo>
                  <a:cubicBezTo>
                    <a:pt x="167" y="1"/>
                    <a:pt x="0" y="168"/>
                    <a:pt x="34" y="368"/>
                  </a:cubicBezTo>
                  <a:cubicBezTo>
                    <a:pt x="34" y="501"/>
                    <a:pt x="101" y="1635"/>
                    <a:pt x="101" y="1769"/>
                  </a:cubicBezTo>
                  <a:cubicBezTo>
                    <a:pt x="101" y="1969"/>
                    <a:pt x="267" y="2136"/>
                    <a:pt x="467" y="2136"/>
                  </a:cubicBezTo>
                  <a:cubicBezTo>
                    <a:pt x="668" y="2136"/>
                    <a:pt x="834" y="1969"/>
                    <a:pt x="801" y="1769"/>
                  </a:cubicBezTo>
                  <a:cubicBezTo>
                    <a:pt x="801" y="1669"/>
                    <a:pt x="734" y="468"/>
                    <a:pt x="734" y="368"/>
                  </a:cubicBezTo>
                  <a:cubicBezTo>
                    <a:pt x="701" y="168"/>
                    <a:pt x="568" y="1"/>
                    <a:pt x="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6"/>
            <p:cNvSpPr/>
            <p:nvPr/>
          </p:nvSpPr>
          <p:spPr>
            <a:xfrm>
              <a:off x="6180999" y="3626787"/>
              <a:ext cx="16563" cy="43432"/>
            </a:xfrm>
            <a:custGeom>
              <a:avLst/>
              <a:gdLst/>
              <a:ahLst/>
              <a:cxnLst/>
              <a:rect l="l" t="t" r="r" b="b"/>
              <a:pathLst>
                <a:path w="802" h="2103" extrusionOk="0">
                  <a:moveTo>
                    <a:pt x="335" y="1"/>
                  </a:moveTo>
                  <a:cubicBezTo>
                    <a:pt x="134" y="1"/>
                    <a:pt x="1" y="168"/>
                    <a:pt x="1" y="368"/>
                  </a:cubicBezTo>
                  <a:cubicBezTo>
                    <a:pt x="1" y="468"/>
                    <a:pt x="68" y="1635"/>
                    <a:pt x="68" y="1769"/>
                  </a:cubicBezTo>
                  <a:cubicBezTo>
                    <a:pt x="101" y="1969"/>
                    <a:pt x="268" y="2102"/>
                    <a:pt x="468" y="2102"/>
                  </a:cubicBezTo>
                  <a:cubicBezTo>
                    <a:pt x="668" y="2102"/>
                    <a:pt x="802" y="1969"/>
                    <a:pt x="802" y="1769"/>
                  </a:cubicBezTo>
                  <a:cubicBezTo>
                    <a:pt x="802" y="1669"/>
                    <a:pt x="735" y="434"/>
                    <a:pt x="701" y="334"/>
                  </a:cubicBezTo>
                  <a:cubicBezTo>
                    <a:pt x="701" y="134"/>
                    <a:pt x="535" y="1"/>
                    <a:pt x="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56"/>
            <p:cNvSpPr/>
            <p:nvPr/>
          </p:nvSpPr>
          <p:spPr>
            <a:xfrm>
              <a:off x="6233415" y="3626704"/>
              <a:ext cx="17204" cy="43515"/>
            </a:xfrm>
            <a:custGeom>
              <a:avLst/>
              <a:gdLst/>
              <a:ahLst/>
              <a:cxnLst/>
              <a:rect l="l" t="t" r="r" b="b"/>
              <a:pathLst>
                <a:path w="833" h="2107" extrusionOk="0">
                  <a:moveTo>
                    <a:pt x="314" y="1"/>
                  </a:moveTo>
                  <a:cubicBezTo>
                    <a:pt x="138" y="1"/>
                    <a:pt x="1" y="156"/>
                    <a:pt x="31" y="338"/>
                  </a:cubicBezTo>
                  <a:cubicBezTo>
                    <a:pt x="31" y="472"/>
                    <a:pt x="98" y="1639"/>
                    <a:pt x="98" y="1773"/>
                  </a:cubicBezTo>
                  <a:cubicBezTo>
                    <a:pt x="98" y="1939"/>
                    <a:pt x="265" y="2106"/>
                    <a:pt x="465" y="2106"/>
                  </a:cubicBezTo>
                  <a:cubicBezTo>
                    <a:pt x="665" y="2106"/>
                    <a:pt x="832" y="1939"/>
                    <a:pt x="799" y="1773"/>
                  </a:cubicBezTo>
                  <a:cubicBezTo>
                    <a:pt x="799" y="1673"/>
                    <a:pt x="732" y="438"/>
                    <a:pt x="732" y="338"/>
                  </a:cubicBezTo>
                  <a:cubicBezTo>
                    <a:pt x="699" y="138"/>
                    <a:pt x="565" y="5"/>
                    <a:pt x="365" y="5"/>
                  </a:cubicBezTo>
                  <a:cubicBezTo>
                    <a:pt x="348" y="2"/>
                    <a:pt x="331"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6"/>
            <p:cNvSpPr/>
            <p:nvPr/>
          </p:nvSpPr>
          <p:spPr>
            <a:xfrm>
              <a:off x="6286409" y="3626105"/>
              <a:ext cx="16563" cy="44114"/>
            </a:xfrm>
            <a:custGeom>
              <a:avLst/>
              <a:gdLst/>
              <a:ahLst/>
              <a:cxnLst/>
              <a:rect l="l" t="t" r="r" b="b"/>
              <a:pathLst>
                <a:path w="802" h="2136" extrusionOk="0">
                  <a:moveTo>
                    <a:pt x="334" y="0"/>
                  </a:moveTo>
                  <a:cubicBezTo>
                    <a:pt x="134" y="0"/>
                    <a:pt x="1" y="167"/>
                    <a:pt x="1" y="367"/>
                  </a:cubicBezTo>
                  <a:cubicBezTo>
                    <a:pt x="1" y="501"/>
                    <a:pt x="67" y="1668"/>
                    <a:pt x="101" y="1768"/>
                  </a:cubicBezTo>
                  <a:cubicBezTo>
                    <a:pt x="101" y="1968"/>
                    <a:pt x="267" y="2135"/>
                    <a:pt x="468" y="2135"/>
                  </a:cubicBezTo>
                  <a:cubicBezTo>
                    <a:pt x="668" y="2135"/>
                    <a:pt x="801" y="1968"/>
                    <a:pt x="801" y="1768"/>
                  </a:cubicBezTo>
                  <a:cubicBezTo>
                    <a:pt x="801" y="1702"/>
                    <a:pt x="734" y="467"/>
                    <a:pt x="701" y="367"/>
                  </a:cubicBezTo>
                  <a:cubicBezTo>
                    <a:pt x="701" y="167"/>
                    <a:pt x="534" y="0"/>
                    <a:pt x="3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6"/>
            <p:cNvSpPr/>
            <p:nvPr/>
          </p:nvSpPr>
          <p:spPr>
            <a:xfrm>
              <a:off x="6052189" y="3692235"/>
              <a:ext cx="294876" cy="230812"/>
            </a:xfrm>
            <a:custGeom>
              <a:avLst/>
              <a:gdLst/>
              <a:ahLst/>
              <a:cxnLst/>
              <a:rect l="l" t="t" r="r" b="b"/>
              <a:pathLst>
                <a:path w="14278" h="11176" extrusionOk="0">
                  <a:moveTo>
                    <a:pt x="13243" y="1"/>
                  </a:moveTo>
                  <a:lnTo>
                    <a:pt x="0" y="67"/>
                  </a:lnTo>
                  <a:lnTo>
                    <a:pt x="1001" y="11175"/>
                  </a:lnTo>
                  <a:lnTo>
                    <a:pt x="14277" y="11142"/>
                  </a:lnTo>
                  <a:lnTo>
                    <a:pt x="13243"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6"/>
            <p:cNvSpPr/>
            <p:nvPr/>
          </p:nvSpPr>
          <p:spPr>
            <a:xfrm>
              <a:off x="6052189" y="3692235"/>
              <a:ext cx="294876" cy="230812"/>
            </a:xfrm>
            <a:custGeom>
              <a:avLst/>
              <a:gdLst/>
              <a:ahLst/>
              <a:cxnLst/>
              <a:rect l="l" t="t" r="r" b="b"/>
              <a:pathLst>
                <a:path w="14278" h="11176" extrusionOk="0">
                  <a:moveTo>
                    <a:pt x="13243" y="1"/>
                  </a:moveTo>
                  <a:lnTo>
                    <a:pt x="0" y="67"/>
                  </a:lnTo>
                  <a:lnTo>
                    <a:pt x="1001" y="11175"/>
                  </a:lnTo>
                  <a:lnTo>
                    <a:pt x="14277" y="11142"/>
                  </a:lnTo>
                  <a:lnTo>
                    <a:pt x="132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56"/>
            <p:cNvSpPr/>
            <p:nvPr/>
          </p:nvSpPr>
          <p:spPr>
            <a:xfrm>
              <a:off x="6128645" y="3708777"/>
              <a:ext cx="139177" cy="40665"/>
            </a:xfrm>
            <a:custGeom>
              <a:avLst/>
              <a:gdLst/>
              <a:ahLst/>
              <a:cxnLst/>
              <a:rect l="l" t="t" r="r" b="b"/>
              <a:pathLst>
                <a:path w="6739" h="1969" extrusionOk="0">
                  <a:moveTo>
                    <a:pt x="6572" y="0"/>
                  </a:moveTo>
                  <a:lnTo>
                    <a:pt x="1" y="34"/>
                  </a:lnTo>
                  <a:lnTo>
                    <a:pt x="168" y="1968"/>
                  </a:lnTo>
                  <a:lnTo>
                    <a:pt x="6739" y="1935"/>
                  </a:lnTo>
                  <a:lnTo>
                    <a:pt x="6572"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6"/>
            <p:cNvSpPr/>
            <p:nvPr/>
          </p:nvSpPr>
          <p:spPr>
            <a:xfrm>
              <a:off x="6128645" y="3708777"/>
              <a:ext cx="139177" cy="40665"/>
            </a:xfrm>
            <a:custGeom>
              <a:avLst/>
              <a:gdLst/>
              <a:ahLst/>
              <a:cxnLst/>
              <a:rect l="l" t="t" r="r" b="b"/>
              <a:pathLst>
                <a:path w="6739" h="1969" extrusionOk="0">
                  <a:moveTo>
                    <a:pt x="6572" y="0"/>
                  </a:moveTo>
                  <a:lnTo>
                    <a:pt x="1" y="34"/>
                  </a:lnTo>
                  <a:lnTo>
                    <a:pt x="168" y="1968"/>
                  </a:lnTo>
                  <a:lnTo>
                    <a:pt x="6739" y="1935"/>
                  </a:lnTo>
                  <a:lnTo>
                    <a:pt x="6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6"/>
            <p:cNvSpPr/>
            <p:nvPr/>
          </p:nvSpPr>
          <p:spPr>
            <a:xfrm>
              <a:off x="6074907" y="3765944"/>
              <a:ext cx="39302" cy="35853"/>
            </a:xfrm>
            <a:custGeom>
              <a:avLst/>
              <a:gdLst/>
              <a:ahLst/>
              <a:cxnLst/>
              <a:rect l="l" t="t" r="r" b="b"/>
              <a:pathLst>
                <a:path w="1903" h="1736" extrusionOk="0">
                  <a:moveTo>
                    <a:pt x="1" y="1"/>
                  </a:moveTo>
                  <a:lnTo>
                    <a:pt x="134" y="1736"/>
                  </a:lnTo>
                  <a:lnTo>
                    <a:pt x="1902" y="1736"/>
                  </a:lnTo>
                  <a:lnTo>
                    <a:pt x="1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6"/>
            <p:cNvSpPr/>
            <p:nvPr/>
          </p:nvSpPr>
          <p:spPr>
            <a:xfrm>
              <a:off x="6125898" y="3765262"/>
              <a:ext cx="39281" cy="36534"/>
            </a:xfrm>
            <a:custGeom>
              <a:avLst/>
              <a:gdLst/>
              <a:ahLst/>
              <a:cxnLst/>
              <a:rect l="l" t="t" r="r" b="b"/>
              <a:pathLst>
                <a:path w="1902" h="1769" extrusionOk="0">
                  <a:moveTo>
                    <a:pt x="0" y="1"/>
                  </a:moveTo>
                  <a:lnTo>
                    <a:pt x="167" y="1769"/>
                  </a:lnTo>
                  <a:lnTo>
                    <a:pt x="1902" y="1769"/>
                  </a:lnTo>
                  <a:lnTo>
                    <a:pt x="17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6"/>
            <p:cNvSpPr/>
            <p:nvPr/>
          </p:nvSpPr>
          <p:spPr>
            <a:xfrm>
              <a:off x="6079058" y="3814167"/>
              <a:ext cx="39281" cy="36534"/>
            </a:xfrm>
            <a:custGeom>
              <a:avLst/>
              <a:gdLst/>
              <a:ahLst/>
              <a:cxnLst/>
              <a:rect l="l" t="t" r="r" b="b"/>
              <a:pathLst>
                <a:path w="1902" h="1769" extrusionOk="0">
                  <a:moveTo>
                    <a:pt x="1768" y="1"/>
                  </a:moveTo>
                  <a:lnTo>
                    <a:pt x="0" y="34"/>
                  </a:lnTo>
                  <a:lnTo>
                    <a:pt x="167" y="1769"/>
                  </a:lnTo>
                  <a:lnTo>
                    <a:pt x="1901" y="1769"/>
                  </a:lnTo>
                  <a:lnTo>
                    <a:pt x="17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56"/>
            <p:cNvSpPr/>
            <p:nvPr/>
          </p:nvSpPr>
          <p:spPr>
            <a:xfrm>
              <a:off x="6083189" y="3863093"/>
              <a:ext cx="39963" cy="36534"/>
            </a:xfrm>
            <a:custGeom>
              <a:avLst/>
              <a:gdLst/>
              <a:ahLst/>
              <a:cxnLst/>
              <a:rect l="l" t="t" r="r" b="b"/>
              <a:pathLst>
                <a:path w="1935" h="1769" extrusionOk="0">
                  <a:moveTo>
                    <a:pt x="1768" y="0"/>
                  </a:moveTo>
                  <a:lnTo>
                    <a:pt x="0" y="34"/>
                  </a:lnTo>
                  <a:lnTo>
                    <a:pt x="167" y="1768"/>
                  </a:lnTo>
                  <a:lnTo>
                    <a:pt x="1935" y="1768"/>
                  </a:lnTo>
                  <a:lnTo>
                    <a:pt x="17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56"/>
            <p:cNvSpPr/>
            <p:nvPr/>
          </p:nvSpPr>
          <p:spPr>
            <a:xfrm>
              <a:off x="6130710" y="3814167"/>
              <a:ext cx="39302" cy="36534"/>
            </a:xfrm>
            <a:custGeom>
              <a:avLst/>
              <a:gdLst/>
              <a:ahLst/>
              <a:cxnLst/>
              <a:rect l="l" t="t" r="r" b="b"/>
              <a:pathLst>
                <a:path w="1903" h="1769" extrusionOk="0">
                  <a:moveTo>
                    <a:pt x="1" y="1"/>
                  </a:moveTo>
                  <a:lnTo>
                    <a:pt x="134" y="1769"/>
                  </a:lnTo>
                  <a:lnTo>
                    <a:pt x="1902" y="1769"/>
                  </a:lnTo>
                  <a:lnTo>
                    <a:pt x="1735"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56"/>
            <p:cNvSpPr/>
            <p:nvPr/>
          </p:nvSpPr>
          <p:spPr>
            <a:xfrm>
              <a:off x="6130710" y="3814167"/>
              <a:ext cx="39302" cy="36534"/>
            </a:xfrm>
            <a:custGeom>
              <a:avLst/>
              <a:gdLst/>
              <a:ahLst/>
              <a:cxnLst/>
              <a:rect l="l" t="t" r="r" b="b"/>
              <a:pathLst>
                <a:path w="1903" h="1769" extrusionOk="0">
                  <a:moveTo>
                    <a:pt x="1" y="1"/>
                  </a:moveTo>
                  <a:lnTo>
                    <a:pt x="134" y="1769"/>
                  </a:lnTo>
                  <a:lnTo>
                    <a:pt x="1902" y="1769"/>
                  </a:lnTo>
                  <a:lnTo>
                    <a:pt x="17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6"/>
            <p:cNvSpPr/>
            <p:nvPr/>
          </p:nvSpPr>
          <p:spPr>
            <a:xfrm>
              <a:off x="6181701" y="3814167"/>
              <a:ext cx="39983" cy="36534"/>
            </a:xfrm>
            <a:custGeom>
              <a:avLst/>
              <a:gdLst/>
              <a:ahLst/>
              <a:cxnLst/>
              <a:rect l="l" t="t" r="r" b="b"/>
              <a:pathLst>
                <a:path w="1936" h="1769" extrusionOk="0">
                  <a:moveTo>
                    <a:pt x="0" y="1"/>
                  </a:moveTo>
                  <a:lnTo>
                    <a:pt x="167" y="1769"/>
                  </a:lnTo>
                  <a:lnTo>
                    <a:pt x="1935" y="1736"/>
                  </a:lnTo>
                  <a:lnTo>
                    <a:pt x="1768"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6"/>
            <p:cNvSpPr/>
            <p:nvPr/>
          </p:nvSpPr>
          <p:spPr>
            <a:xfrm>
              <a:off x="6181701" y="3814167"/>
              <a:ext cx="39983" cy="36534"/>
            </a:xfrm>
            <a:custGeom>
              <a:avLst/>
              <a:gdLst/>
              <a:ahLst/>
              <a:cxnLst/>
              <a:rect l="l" t="t" r="r" b="b"/>
              <a:pathLst>
                <a:path w="1936" h="1769" extrusionOk="0">
                  <a:moveTo>
                    <a:pt x="0" y="1"/>
                  </a:moveTo>
                  <a:lnTo>
                    <a:pt x="167" y="1769"/>
                  </a:lnTo>
                  <a:lnTo>
                    <a:pt x="1935" y="1736"/>
                  </a:lnTo>
                  <a:lnTo>
                    <a:pt x="17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6"/>
            <p:cNvSpPr/>
            <p:nvPr/>
          </p:nvSpPr>
          <p:spPr>
            <a:xfrm>
              <a:off x="6233374" y="3814167"/>
              <a:ext cx="39281" cy="35853"/>
            </a:xfrm>
            <a:custGeom>
              <a:avLst/>
              <a:gdLst/>
              <a:ahLst/>
              <a:cxnLst/>
              <a:rect l="l" t="t" r="r" b="b"/>
              <a:pathLst>
                <a:path w="1902" h="1736" extrusionOk="0">
                  <a:moveTo>
                    <a:pt x="0" y="1"/>
                  </a:moveTo>
                  <a:lnTo>
                    <a:pt x="167" y="1736"/>
                  </a:lnTo>
                  <a:lnTo>
                    <a:pt x="1901" y="1736"/>
                  </a:lnTo>
                  <a:lnTo>
                    <a:pt x="1735"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6"/>
            <p:cNvSpPr/>
            <p:nvPr/>
          </p:nvSpPr>
          <p:spPr>
            <a:xfrm>
              <a:off x="6233374" y="3814167"/>
              <a:ext cx="39281" cy="35853"/>
            </a:xfrm>
            <a:custGeom>
              <a:avLst/>
              <a:gdLst/>
              <a:ahLst/>
              <a:cxnLst/>
              <a:rect l="l" t="t" r="r" b="b"/>
              <a:pathLst>
                <a:path w="1902" h="1736" extrusionOk="0">
                  <a:moveTo>
                    <a:pt x="0" y="1"/>
                  </a:moveTo>
                  <a:lnTo>
                    <a:pt x="167" y="1736"/>
                  </a:lnTo>
                  <a:lnTo>
                    <a:pt x="1901" y="1736"/>
                  </a:lnTo>
                  <a:lnTo>
                    <a:pt x="17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56"/>
            <p:cNvSpPr/>
            <p:nvPr/>
          </p:nvSpPr>
          <p:spPr>
            <a:xfrm>
              <a:off x="6284344" y="3813486"/>
              <a:ext cx="39983" cy="36534"/>
            </a:xfrm>
            <a:custGeom>
              <a:avLst/>
              <a:gdLst/>
              <a:ahLst/>
              <a:cxnLst/>
              <a:rect l="l" t="t" r="r" b="b"/>
              <a:pathLst>
                <a:path w="1936" h="1769" extrusionOk="0">
                  <a:moveTo>
                    <a:pt x="1" y="1"/>
                  </a:moveTo>
                  <a:lnTo>
                    <a:pt x="167" y="1769"/>
                  </a:lnTo>
                  <a:lnTo>
                    <a:pt x="1935" y="1769"/>
                  </a:lnTo>
                  <a:lnTo>
                    <a:pt x="1768"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56"/>
            <p:cNvSpPr/>
            <p:nvPr/>
          </p:nvSpPr>
          <p:spPr>
            <a:xfrm>
              <a:off x="6284344" y="3813486"/>
              <a:ext cx="39983" cy="36534"/>
            </a:xfrm>
            <a:custGeom>
              <a:avLst/>
              <a:gdLst/>
              <a:ahLst/>
              <a:cxnLst/>
              <a:rect l="l" t="t" r="r" b="b"/>
              <a:pathLst>
                <a:path w="1936" h="1769" extrusionOk="0">
                  <a:moveTo>
                    <a:pt x="1" y="1"/>
                  </a:moveTo>
                  <a:lnTo>
                    <a:pt x="167" y="1769"/>
                  </a:lnTo>
                  <a:lnTo>
                    <a:pt x="1935" y="1769"/>
                  </a:lnTo>
                  <a:lnTo>
                    <a:pt x="17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6"/>
            <p:cNvSpPr/>
            <p:nvPr/>
          </p:nvSpPr>
          <p:spPr>
            <a:xfrm>
              <a:off x="6134861" y="3863093"/>
              <a:ext cx="39281" cy="36534"/>
            </a:xfrm>
            <a:custGeom>
              <a:avLst/>
              <a:gdLst/>
              <a:ahLst/>
              <a:cxnLst/>
              <a:rect l="l" t="t" r="r" b="b"/>
              <a:pathLst>
                <a:path w="1902" h="1769" extrusionOk="0">
                  <a:moveTo>
                    <a:pt x="0" y="0"/>
                  </a:moveTo>
                  <a:lnTo>
                    <a:pt x="167" y="1768"/>
                  </a:lnTo>
                  <a:lnTo>
                    <a:pt x="1901" y="1768"/>
                  </a:lnTo>
                  <a:lnTo>
                    <a:pt x="1735"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6"/>
            <p:cNvSpPr/>
            <p:nvPr/>
          </p:nvSpPr>
          <p:spPr>
            <a:xfrm>
              <a:off x="6134861" y="3863093"/>
              <a:ext cx="39281" cy="36534"/>
            </a:xfrm>
            <a:custGeom>
              <a:avLst/>
              <a:gdLst/>
              <a:ahLst/>
              <a:cxnLst/>
              <a:rect l="l" t="t" r="r" b="b"/>
              <a:pathLst>
                <a:path w="1902" h="1769" extrusionOk="0">
                  <a:moveTo>
                    <a:pt x="0" y="0"/>
                  </a:moveTo>
                  <a:lnTo>
                    <a:pt x="167" y="1768"/>
                  </a:lnTo>
                  <a:lnTo>
                    <a:pt x="1901" y="1768"/>
                  </a:lnTo>
                  <a:lnTo>
                    <a:pt x="17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56"/>
            <p:cNvSpPr/>
            <p:nvPr/>
          </p:nvSpPr>
          <p:spPr>
            <a:xfrm>
              <a:off x="6186513" y="3863093"/>
              <a:ext cx="39302" cy="36534"/>
            </a:xfrm>
            <a:custGeom>
              <a:avLst/>
              <a:gdLst/>
              <a:ahLst/>
              <a:cxnLst/>
              <a:rect l="l" t="t" r="r" b="b"/>
              <a:pathLst>
                <a:path w="1903" h="1769" extrusionOk="0">
                  <a:moveTo>
                    <a:pt x="1" y="0"/>
                  </a:moveTo>
                  <a:lnTo>
                    <a:pt x="134" y="1768"/>
                  </a:lnTo>
                  <a:lnTo>
                    <a:pt x="1902" y="1735"/>
                  </a:lnTo>
                  <a:lnTo>
                    <a:pt x="1735"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56"/>
            <p:cNvSpPr/>
            <p:nvPr/>
          </p:nvSpPr>
          <p:spPr>
            <a:xfrm>
              <a:off x="6186513" y="3863093"/>
              <a:ext cx="39302" cy="36534"/>
            </a:xfrm>
            <a:custGeom>
              <a:avLst/>
              <a:gdLst/>
              <a:ahLst/>
              <a:cxnLst/>
              <a:rect l="l" t="t" r="r" b="b"/>
              <a:pathLst>
                <a:path w="1903" h="1769" extrusionOk="0">
                  <a:moveTo>
                    <a:pt x="1" y="0"/>
                  </a:moveTo>
                  <a:lnTo>
                    <a:pt x="134" y="1768"/>
                  </a:lnTo>
                  <a:lnTo>
                    <a:pt x="1902" y="1735"/>
                  </a:lnTo>
                  <a:lnTo>
                    <a:pt x="17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56"/>
            <p:cNvSpPr/>
            <p:nvPr/>
          </p:nvSpPr>
          <p:spPr>
            <a:xfrm>
              <a:off x="6237504" y="3862391"/>
              <a:ext cx="39963" cy="36534"/>
            </a:xfrm>
            <a:custGeom>
              <a:avLst/>
              <a:gdLst/>
              <a:ahLst/>
              <a:cxnLst/>
              <a:rect l="l" t="t" r="r" b="b"/>
              <a:pathLst>
                <a:path w="1935" h="1769" extrusionOk="0">
                  <a:moveTo>
                    <a:pt x="1768" y="1"/>
                  </a:moveTo>
                  <a:lnTo>
                    <a:pt x="0" y="34"/>
                  </a:lnTo>
                  <a:lnTo>
                    <a:pt x="167" y="1769"/>
                  </a:lnTo>
                  <a:lnTo>
                    <a:pt x="1935" y="1769"/>
                  </a:lnTo>
                  <a:lnTo>
                    <a:pt x="1768"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6"/>
            <p:cNvSpPr/>
            <p:nvPr/>
          </p:nvSpPr>
          <p:spPr>
            <a:xfrm>
              <a:off x="6237504" y="3862391"/>
              <a:ext cx="39963" cy="36534"/>
            </a:xfrm>
            <a:custGeom>
              <a:avLst/>
              <a:gdLst/>
              <a:ahLst/>
              <a:cxnLst/>
              <a:rect l="l" t="t" r="r" b="b"/>
              <a:pathLst>
                <a:path w="1935" h="1769" extrusionOk="0">
                  <a:moveTo>
                    <a:pt x="1768" y="1"/>
                  </a:moveTo>
                  <a:lnTo>
                    <a:pt x="0" y="34"/>
                  </a:lnTo>
                  <a:lnTo>
                    <a:pt x="167" y="1769"/>
                  </a:lnTo>
                  <a:lnTo>
                    <a:pt x="1935" y="1769"/>
                  </a:lnTo>
                  <a:lnTo>
                    <a:pt x="17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56"/>
            <p:cNvSpPr/>
            <p:nvPr/>
          </p:nvSpPr>
          <p:spPr>
            <a:xfrm>
              <a:off x="6177570" y="3765262"/>
              <a:ext cx="39281" cy="36534"/>
            </a:xfrm>
            <a:custGeom>
              <a:avLst/>
              <a:gdLst/>
              <a:ahLst/>
              <a:cxnLst/>
              <a:rect l="l" t="t" r="r" b="b"/>
              <a:pathLst>
                <a:path w="1902" h="1769" extrusionOk="0">
                  <a:moveTo>
                    <a:pt x="0" y="1"/>
                  </a:moveTo>
                  <a:lnTo>
                    <a:pt x="134" y="1769"/>
                  </a:lnTo>
                  <a:lnTo>
                    <a:pt x="1902" y="1735"/>
                  </a:lnTo>
                  <a:lnTo>
                    <a:pt x="1735"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56"/>
            <p:cNvSpPr/>
            <p:nvPr/>
          </p:nvSpPr>
          <p:spPr>
            <a:xfrm>
              <a:off x="6177570" y="3765262"/>
              <a:ext cx="39281" cy="36534"/>
            </a:xfrm>
            <a:custGeom>
              <a:avLst/>
              <a:gdLst/>
              <a:ahLst/>
              <a:cxnLst/>
              <a:rect l="l" t="t" r="r" b="b"/>
              <a:pathLst>
                <a:path w="1902" h="1769" extrusionOk="0">
                  <a:moveTo>
                    <a:pt x="0" y="1"/>
                  </a:moveTo>
                  <a:lnTo>
                    <a:pt x="134" y="1769"/>
                  </a:lnTo>
                  <a:lnTo>
                    <a:pt x="1902" y="1735"/>
                  </a:lnTo>
                  <a:lnTo>
                    <a:pt x="17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56"/>
            <p:cNvSpPr/>
            <p:nvPr/>
          </p:nvSpPr>
          <p:spPr>
            <a:xfrm>
              <a:off x="6228541" y="3765262"/>
              <a:ext cx="39983" cy="35853"/>
            </a:xfrm>
            <a:custGeom>
              <a:avLst/>
              <a:gdLst/>
              <a:ahLst/>
              <a:cxnLst/>
              <a:rect l="l" t="t" r="r" b="b"/>
              <a:pathLst>
                <a:path w="1936" h="1736" extrusionOk="0">
                  <a:moveTo>
                    <a:pt x="1" y="1"/>
                  </a:moveTo>
                  <a:lnTo>
                    <a:pt x="167" y="1735"/>
                  </a:lnTo>
                  <a:lnTo>
                    <a:pt x="1935" y="1735"/>
                  </a:lnTo>
                  <a:lnTo>
                    <a:pt x="1769"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56"/>
            <p:cNvSpPr/>
            <p:nvPr/>
          </p:nvSpPr>
          <p:spPr>
            <a:xfrm>
              <a:off x="6228541" y="3765262"/>
              <a:ext cx="39983" cy="35853"/>
            </a:xfrm>
            <a:custGeom>
              <a:avLst/>
              <a:gdLst/>
              <a:ahLst/>
              <a:cxnLst/>
              <a:rect l="l" t="t" r="r" b="b"/>
              <a:pathLst>
                <a:path w="1936" h="1736" extrusionOk="0">
                  <a:moveTo>
                    <a:pt x="1" y="1"/>
                  </a:moveTo>
                  <a:lnTo>
                    <a:pt x="167" y="1735"/>
                  </a:lnTo>
                  <a:lnTo>
                    <a:pt x="1935" y="1735"/>
                  </a:lnTo>
                  <a:lnTo>
                    <a:pt x="17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56"/>
            <p:cNvSpPr/>
            <p:nvPr/>
          </p:nvSpPr>
          <p:spPr>
            <a:xfrm>
              <a:off x="6280213" y="3764580"/>
              <a:ext cx="39281" cy="36534"/>
            </a:xfrm>
            <a:custGeom>
              <a:avLst/>
              <a:gdLst/>
              <a:ahLst/>
              <a:cxnLst/>
              <a:rect l="l" t="t" r="r" b="b"/>
              <a:pathLst>
                <a:path w="1902" h="1769" extrusionOk="0">
                  <a:moveTo>
                    <a:pt x="1735" y="0"/>
                  </a:moveTo>
                  <a:lnTo>
                    <a:pt x="0" y="34"/>
                  </a:lnTo>
                  <a:lnTo>
                    <a:pt x="167" y="1768"/>
                  </a:lnTo>
                  <a:lnTo>
                    <a:pt x="1902" y="1768"/>
                  </a:lnTo>
                  <a:lnTo>
                    <a:pt x="1735"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6"/>
            <p:cNvSpPr/>
            <p:nvPr/>
          </p:nvSpPr>
          <p:spPr>
            <a:xfrm>
              <a:off x="6280213" y="3764580"/>
              <a:ext cx="39281" cy="36534"/>
            </a:xfrm>
            <a:custGeom>
              <a:avLst/>
              <a:gdLst/>
              <a:ahLst/>
              <a:cxnLst/>
              <a:rect l="l" t="t" r="r" b="b"/>
              <a:pathLst>
                <a:path w="1902" h="1769" extrusionOk="0">
                  <a:moveTo>
                    <a:pt x="1735" y="0"/>
                  </a:moveTo>
                  <a:lnTo>
                    <a:pt x="0" y="34"/>
                  </a:lnTo>
                  <a:lnTo>
                    <a:pt x="167" y="1768"/>
                  </a:lnTo>
                  <a:lnTo>
                    <a:pt x="1902" y="1768"/>
                  </a:lnTo>
                  <a:lnTo>
                    <a:pt x="17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6"/>
            <p:cNvSpPr/>
            <p:nvPr/>
          </p:nvSpPr>
          <p:spPr>
            <a:xfrm>
              <a:off x="6289177" y="3862391"/>
              <a:ext cx="39281" cy="36534"/>
            </a:xfrm>
            <a:custGeom>
              <a:avLst/>
              <a:gdLst/>
              <a:ahLst/>
              <a:cxnLst/>
              <a:rect l="l" t="t" r="r" b="b"/>
              <a:pathLst>
                <a:path w="1902" h="1769" extrusionOk="0">
                  <a:moveTo>
                    <a:pt x="0" y="1"/>
                  </a:moveTo>
                  <a:lnTo>
                    <a:pt x="167" y="1769"/>
                  </a:lnTo>
                  <a:lnTo>
                    <a:pt x="1901" y="1769"/>
                  </a:lnTo>
                  <a:lnTo>
                    <a:pt x="17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6"/>
            <p:cNvSpPr/>
            <p:nvPr/>
          </p:nvSpPr>
          <p:spPr>
            <a:xfrm>
              <a:off x="6565424" y="3852064"/>
              <a:ext cx="70280" cy="76497"/>
            </a:xfrm>
            <a:custGeom>
              <a:avLst/>
              <a:gdLst/>
              <a:ahLst/>
              <a:cxnLst/>
              <a:rect l="l" t="t" r="r" b="b"/>
              <a:pathLst>
                <a:path w="3403" h="3704" extrusionOk="0">
                  <a:moveTo>
                    <a:pt x="0" y="1"/>
                  </a:moveTo>
                  <a:lnTo>
                    <a:pt x="0" y="3703"/>
                  </a:lnTo>
                  <a:lnTo>
                    <a:pt x="3036" y="3703"/>
                  </a:lnTo>
                  <a:cubicBezTo>
                    <a:pt x="3336" y="3637"/>
                    <a:pt x="3336" y="3236"/>
                    <a:pt x="3036" y="3170"/>
                  </a:cubicBezTo>
                  <a:lnTo>
                    <a:pt x="3036" y="534"/>
                  </a:lnTo>
                  <a:cubicBezTo>
                    <a:pt x="3403" y="534"/>
                    <a:pt x="3403" y="1"/>
                    <a:pt x="3036"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6"/>
            <p:cNvSpPr/>
            <p:nvPr/>
          </p:nvSpPr>
          <p:spPr>
            <a:xfrm>
              <a:off x="6565424" y="3852064"/>
              <a:ext cx="70280" cy="76497"/>
            </a:xfrm>
            <a:custGeom>
              <a:avLst/>
              <a:gdLst/>
              <a:ahLst/>
              <a:cxnLst/>
              <a:rect l="l" t="t" r="r" b="b"/>
              <a:pathLst>
                <a:path w="3403" h="3704" extrusionOk="0">
                  <a:moveTo>
                    <a:pt x="0" y="1"/>
                  </a:moveTo>
                  <a:lnTo>
                    <a:pt x="0" y="3703"/>
                  </a:lnTo>
                  <a:lnTo>
                    <a:pt x="3036" y="3703"/>
                  </a:lnTo>
                  <a:cubicBezTo>
                    <a:pt x="3336" y="3637"/>
                    <a:pt x="3336" y="3236"/>
                    <a:pt x="3036" y="3170"/>
                  </a:cubicBezTo>
                  <a:lnTo>
                    <a:pt x="3036" y="534"/>
                  </a:lnTo>
                  <a:cubicBezTo>
                    <a:pt x="3403" y="534"/>
                    <a:pt x="3403" y="1"/>
                    <a:pt x="30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56"/>
            <p:cNvSpPr/>
            <p:nvPr/>
          </p:nvSpPr>
          <p:spPr>
            <a:xfrm>
              <a:off x="6579200" y="3863093"/>
              <a:ext cx="48926" cy="54440"/>
            </a:xfrm>
            <a:custGeom>
              <a:avLst/>
              <a:gdLst/>
              <a:ahLst/>
              <a:cxnLst/>
              <a:rect l="l" t="t" r="r" b="b"/>
              <a:pathLst>
                <a:path w="2369" h="2636" extrusionOk="0">
                  <a:moveTo>
                    <a:pt x="0" y="0"/>
                  </a:moveTo>
                  <a:lnTo>
                    <a:pt x="0" y="2636"/>
                  </a:lnTo>
                  <a:lnTo>
                    <a:pt x="2369" y="2636"/>
                  </a:lnTo>
                  <a:lnTo>
                    <a:pt x="2369"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6"/>
            <p:cNvSpPr/>
            <p:nvPr/>
          </p:nvSpPr>
          <p:spPr>
            <a:xfrm>
              <a:off x="6579200" y="3863093"/>
              <a:ext cx="48926" cy="54440"/>
            </a:xfrm>
            <a:custGeom>
              <a:avLst/>
              <a:gdLst/>
              <a:ahLst/>
              <a:cxnLst/>
              <a:rect l="l" t="t" r="r" b="b"/>
              <a:pathLst>
                <a:path w="2369" h="2636" extrusionOk="0">
                  <a:moveTo>
                    <a:pt x="0" y="0"/>
                  </a:moveTo>
                  <a:lnTo>
                    <a:pt x="0" y="2636"/>
                  </a:lnTo>
                  <a:lnTo>
                    <a:pt x="2369" y="2636"/>
                  </a:lnTo>
                  <a:lnTo>
                    <a:pt x="23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6"/>
            <p:cNvSpPr/>
            <p:nvPr/>
          </p:nvSpPr>
          <p:spPr>
            <a:xfrm>
              <a:off x="6300184" y="3857579"/>
              <a:ext cx="289362" cy="65468"/>
            </a:xfrm>
            <a:custGeom>
              <a:avLst/>
              <a:gdLst/>
              <a:ahLst/>
              <a:cxnLst/>
              <a:rect l="l" t="t" r="r" b="b"/>
              <a:pathLst>
                <a:path w="14011" h="3170" extrusionOk="0">
                  <a:moveTo>
                    <a:pt x="1001" y="0"/>
                  </a:moveTo>
                  <a:cubicBezTo>
                    <a:pt x="468" y="0"/>
                    <a:pt x="1" y="734"/>
                    <a:pt x="1" y="1602"/>
                  </a:cubicBezTo>
                  <a:cubicBezTo>
                    <a:pt x="1" y="2469"/>
                    <a:pt x="468" y="3169"/>
                    <a:pt x="1001" y="3169"/>
                  </a:cubicBezTo>
                  <a:lnTo>
                    <a:pt x="14011" y="3169"/>
                  </a:lnTo>
                  <a:lnTo>
                    <a:pt x="14011"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6"/>
            <p:cNvSpPr/>
            <p:nvPr/>
          </p:nvSpPr>
          <p:spPr>
            <a:xfrm>
              <a:off x="6300184" y="3857579"/>
              <a:ext cx="289362" cy="65468"/>
            </a:xfrm>
            <a:custGeom>
              <a:avLst/>
              <a:gdLst/>
              <a:ahLst/>
              <a:cxnLst/>
              <a:rect l="l" t="t" r="r" b="b"/>
              <a:pathLst>
                <a:path w="14011" h="3170" extrusionOk="0">
                  <a:moveTo>
                    <a:pt x="1001" y="0"/>
                  </a:moveTo>
                  <a:cubicBezTo>
                    <a:pt x="468" y="0"/>
                    <a:pt x="1" y="734"/>
                    <a:pt x="1" y="1602"/>
                  </a:cubicBezTo>
                  <a:cubicBezTo>
                    <a:pt x="1" y="2469"/>
                    <a:pt x="468" y="3169"/>
                    <a:pt x="1001" y="3169"/>
                  </a:cubicBezTo>
                  <a:lnTo>
                    <a:pt x="14011" y="3169"/>
                  </a:lnTo>
                  <a:lnTo>
                    <a:pt x="14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6"/>
            <p:cNvSpPr/>
            <p:nvPr/>
          </p:nvSpPr>
          <p:spPr>
            <a:xfrm>
              <a:off x="6284344" y="3851445"/>
              <a:ext cx="312782" cy="77034"/>
            </a:xfrm>
            <a:custGeom>
              <a:avLst/>
              <a:gdLst/>
              <a:ahLst/>
              <a:cxnLst/>
              <a:rect l="l" t="t" r="r" b="b"/>
              <a:pathLst>
                <a:path w="15145" h="3730" extrusionOk="0">
                  <a:moveTo>
                    <a:pt x="3055" y="1"/>
                  </a:moveTo>
                  <a:cubicBezTo>
                    <a:pt x="2632" y="1"/>
                    <a:pt x="2213" y="8"/>
                    <a:pt x="1802" y="31"/>
                  </a:cubicBezTo>
                  <a:cubicBezTo>
                    <a:pt x="1" y="164"/>
                    <a:pt x="101" y="3667"/>
                    <a:pt x="1935" y="3700"/>
                  </a:cubicBezTo>
                  <a:cubicBezTo>
                    <a:pt x="2825" y="3722"/>
                    <a:pt x="4252" y="3730"/>
                    <a:pt x="5858" y="3730"/>
                  </a:cubicBezTo>
                  <a:cubicBezTo>
                    <a:pt x="9070" y="3730"/>
                    <a:pt x="12999" y="3700"/>
                    <a:pt x="14778" y="3700"/>
                  </a:cubicBezTo>
                  <a:cubicBezTo>
                    <a:pt x="15078" y="3667"/>
                    <a:pt x="15078" y="3233"/>
                    <a:pt x="14778" y="3200"/>
                  </a:cubicBezTo>
                  <a:lnTo>
                    <a:pt x="1768" y="3200"/>
                  </a:lnTo>
                  <a:cubicBezTo>
                    <a:pt x="968" y="3066"/>
                    <a:pt x="901" y="1832"/>
                    <a:pt x="1101" y="1231"/>
                  </a:cubicBezTo>
                  <a:cubicBezTo>
                    <a:pt x="1335" y="531"/>
                    <a:pt x="1768" y="531"/>
                    <a:pt x="2369" y="531"/>
                  </a:cubicBezTo>
                  <a:lnTo>
                    <a:pt x="14778" y="531"/>
                  </a:lnTo>
                  <a:cubicBezTo>
                    <a:pt x="15145" y="531"/>
                    <a:pt x="15145" y="31"/>
                    <a:pt x="14778" y="31"/>
                  </a:cubicBezTo>
                  <a:lnTo>
                    <a:pt x="5605" y="31"/>
                  </a:lnTo>
                  <a:cubicBezTo>
                    <a:pt x="4759" y="31"/>
                    <a:pt x="3900" y="1"/>
                    <a:pt x="30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6"/>
            <p:cNvSpPr/>
            <p:nvPr/>
          </p:nvSpPr>
          <p:spPr>
            <a:xfrm>
              <a:off x="6566787" y="3825196"/>
              <a:ext cx="44114" cy="26890"/>
            </a:xfrm>
            <a:custGeom>
              <a:avLst/>
              <a:gdLst/>
              <a:ahLst/>
              <a:cxnLst/>
              <a:rect l="l" t="t" r="r" b="b"/>
              <a:pathLst>
                <a:path w="2136" h="1302" extrusionOk="0">
                  <a:moveTo>
                    <a:pt x="935" y="1"/>
                  </a:moveTo>
                  <a:cubicBezTo>
                    <a:pt x="802" y="34"/>
                    <a:pt x="701" y="67"/>
                    <a:pt x="568" y="167"/>
                  </a:cubicBezTo>
                  <a:cubicBezTo>
                    <a:pt x="234" y="434"/>
                    <a:pt x="1" y="835"/>
                    <a:pt x="1" y="1302"/>
                  </a:cubicBezTo>
                  <a:lnTo>
                    <a:pt x="2136" y="1268"/>
                  </a:lnTo>
                  <a:cubicBezTo>
                    <a:pt x="2002" y="1235"/>
                    <a:pt x="1902" y="1135"/>
                    <a:pt x="1836" y="1035"/>
                  </a:cubicBezTo>
                  <a:cubicBezTo>
                    <a:pt x="1736" y="801"/>
                    <a:pt x="1635" y="601"/>
                    <a:pt x="1502" y="401"/>
                  </a:cubicBezTo>
                  <a:cubicBezTo>
                    <a:pt x="1369" y="201"/>
                    <a:pt x="1168" y="67"/>
                    <a:pt x="93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6"/>
            <p:cNvSpPr/>
            <p:nvPr/>
          </p:nvSpPr>
          <p:spPr>
            <a:xfrm>
              <a:off x="6567490" y="3825196"/>
              <a:ext cx="43412" cy="26208"/>
            </a:xfrm>
            <a:custGeom>
              <a:avLst/>
              <a:gdLst/>
              <a:ahLst/>
              <a:cxnLst/>
              <a:rect l="l" t="t" r="r" b="b"/>
              <a:pathLst>
                <a:path w="2102" h="1269" extrusionOk="0">
                  <a:moveTo>
                    <a:pt x="901" y="1"/>
                  </a:moveTo>
                  <a:cubicBezTo>
                    <a:pt x="768" y="34"/>
                    <a:pt x="634" y="67"/>
                    <a:pt x="534" y="167"/>
                  </a:cubicBezTo>
                  <a:cubicBezTo>
                    <a:pt x="167" y="401"/>
                    <a:pt x="0" y="801"/>
                    <a:pt x="0" y="1235"/>
                  </a:cubicBezTo>
                  <a:lnTo>
                    <a:pt x="2102" y="1268"/>
                  </a:lnTo>
                  <a:cubicBezTo>
                    <a:pt x="1968" y="1235"/>
                    <a:pt x="1835" y="1135"/>
                    <a:pt x="1768" y="1035"/>
                  </a:cubicBezTo>
                  <a:cubicBezTo>
                    <a:pt x="1668" y="801"/>
                    <a:pt x="1568" y="601"/>
                    <a:pt x="1435" y="401"/>
                  </a:cubicBezTo>
                  <a:cubicBezTo>
                    <a:pt x="1301" y="201"/>
                    <a:pt x="1101" y="67"/>
                    <a:pt x="9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56"/>
            <p:cNvSpPr/>
            <p:nvPr/>
          </p:nvSpPr>
          <p:spPr>
            <a:xfrm>
              <a:off x="6490332" y="3801776"/>
              <a:ext cx="47542" cy="49628"/>
            </a:xfrm>
            <a:custGeom>
              <a:avLst/>
              <a:gdLst/>
              <a:ahLst/>
              <a:cxnLst/>
              <a:rect l="l" t="t" r="r" b="b"/>
              <a:pathLst>
                <a:path w="2302" h="2403" extrusionOk="0">
                  <a:moveTo>
                    <a:pt x="1735" y="1"/>
                  </a:moveTo>
                  <a:cubicBezTo>
                    <a:pt x="1501" y="67"/>
                    <a:pt x="1268" y="167"/>
                    <a:pt x="1034" y="301"/>
                  </a:cubicBezTo>
                  <a:cubicBezTo>
                    <a:pt x="734" y="534"/>
                    <a:pt x="501" y="801"/>
                    <a:pt x="334" y="1135"/>
                  </a:cubicBezTo>
                  <a:cubicBezTo>
                    <a:pt x="167" y="1535"/>
                    <a:pt x="34" y="1969"/>
                    <a:pt x="0" y="2402"/>
                  </a:cubicBezTo>
                  <a:lnTo>
                    <a:pt x="2302" y="2402"/>
                  </a:lnTo>
                  <a:lnTo>
                    <a:pt x="2302" y="2235"/>
                  </a:lnTo>
                  <a:cubicBezTo>
                    <a:pt x="2068" y="2069"/>
                    <a:pt x="2135" y="201"/>
                    <a:pt x="173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6"/>
            <p:cNvSpPr/>
            <p:nvPr/>
          </p:nvSpPr>
          <p:spPr>
            <a:xfrm>
              <a:off x="6537172" y="3824514"/>
              <a:ext cx="48244" cy="26187"/>
            </a:xfrm>
            <a:custGeom>
              <a:avLst/>
              <a:gdLst/>
              <a:ahLst/>
              <a:cxnLst/>
              <a:rect l="l" t="t" r="r" b="b"/>
              <a:pathLst>
                <a:path w="2336" h="1268" extrusionOk="0">
                  <a:moveTo>
                    <a:pt x="601" y="0"/>
                  </a:moveTo>
                  <a:lnTo>
                    <a:pt x="601" y="34"/>
                  </a:lnTo>
                  <a:cubicBezTo>
                    <a:pt x="559" y="20"/>
                    <a:pt x="521" y="13"/>
                    <a:pt x="485" y="13"/>
                  </a:cubicBezTo>
                  <a:cubicBezTo>
                    <a:pt x="14" y="13"/>
                    <a:pt x="94" y="1168"/>
                    <a:pt x="1" y="1168"/>
                  </a:cubicBezTo>
                  <a:lnTo>
                    <a:pt x="1" y="1268"/>
                  </a:lnTo>
                  <a:lnTo>
                    <a:pt x="1502" y="1268"/>
                  </a:lnTo>
                  <a:cubicBezTo>
                    <a:pt x="1502" y="1235"/>
                    <a:pt x="1502" y="1235"/>
                    <a:pt x="1502" y="1201"/>
                  </a:cubicBezTo>
                  <a:cubicBezTo>
                    <a:pt x="1502" y="801"/>
                    <a:pt x="1702" y="434"/>
                    <a:pt x="2002" y="200"/>
                  </a:cubicBezTo>
                  <a:cubicBezTo>
                    <a:pt x="2102" y="134"/>
                    <a:pt x="2236" y="67"/>
                    <a:pt x="2336" y="34"/>
                  </a:cubicBezTo>
                  <a:lnTo>
                    <a:pt x="6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56"/>
            <p:cNvSpPr/>
            <p:nvPr/>
          </p:nvSpPr>
          <p:spPr>
            <a:xfrm>
              <a:off x="6352538" y="3800578"/>
              <a:ext cx="3470" cy="537"/>
            </a:xfrm>
            <a:custGeom>
              <a:avLst/>
              <a:gdLst/>
              <a:ahLst/>
              <a:cxnLst/>
              <a:rect l="l" t="t" r="r" b="b"/>
              <a:pathLst>
                <a:path w="168" h="26" extrusionOk="0">
                  <a:moveTo>
                    <a:pt x="72" y="0"/>
                  </a:moveTo>
                  <a:cubicBezTo>
                    <a:pt x="43" y="0"/>
                    <a:pt x="18" y="8"/>
                    <a:pt x="1" y="25"/>
                  </a:cubicBezTo>
                  <a:lnTo>
                    <a:pt x="168" y="25"/>
                  </a:lnTo>
                  <a:cubicBezTo>
                    <a:pt x="134" y="8"/>
                    <a:pt x="101" y="0"/>
                    <a:pt x="7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56"/>
            <p:cNvSpPr/>
            <p:nvPr/>
          </p:nvSpPr>
          <p:spPr>
            <a:xfrm>
              <a:off x="6490332" y="3801776"/>
              <a:ext cx="47542" cy="49628"/>
            </a:xfrm>
            <a:custGeom>
              <a:avLst/>
              <a:gdLst/>
              <a:ahLst/>
              <a:cxnLst/>
              <a:rect l="l" t="t" r="r" b="b"/>
              <a:pathLst>
                <a:path w="2302" h="2403" extrusionOk="0">
                  <a:moveTo>
                    <a:pt x="1735" y="1"/>
                  </a:moveTo>
                  <a:cubicBezTo>
                    <a:pt x="1501" y="67"/>
                    <a:pt x="1268" y="167"/>
                    <a:pt x="1034" y="301"/>
                  </a:cubicBezTo>
                  <a:cubicBezTo>
                    <a:pt x="734" y="534"/>
                    <a:pt x="501" y="801"/>
                    <a:pt x="334" y="1135"/>
                  </a:cubicBezTo>
                  <a:cubicBezTo>
                    <a:pt x="167" y="1535"/>
                    <a:pt x="34" y="1969"/>
                    <a:pt x="0" y="2402"/>
                  </a:cubicBezTo>
                  <a:lnTo>
                    <a:pt x="2302" y="2402"/>
                  </a:lnTo>
                  <a:lnTo>
                    <a:pt x="2302" y="2235"/>
                  </a:lnTo>
                  <a:cubicBezTo>
                    <a:pt x="2068" y="2069"/>
                    <a:pt x="2135" y="201"/>
                    <a:pt x="173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6"/>
            <p:cNvSpPr/>
            <p:nvPr/>
          </p:nvSpPr>
          <p:spPr>
            <a:xfrm>
              <a:off x="6490332" y="3801776"/>
              <a:ext cx="78562" cy="49628"/>
            </a:xfrm>
            <a:custGeom>
              <a:avLst/>
              <a:gdLst/>
              <a:ahLst/>
              <a:cxnLst/>
              <a:rect l="l" t="t" r="r" b="b"/>
              <a:pathLst>
                <a:path w="3804" h="2403" extrusionOk="0">
                  <a:moveTo>
                    <a:pt x="1735" y="1"/>
                  </a:moveTo>
                  <a:cubicBezTo>
                    <a:pt x="1501" y="67"/>
                    <a:pt x="1268" y="167"/>
                    <a:pt x="1034" y="301"/>
                  </a:cubicBezTo>
                  <a:cubicBezTo>
                    <a:pt x="734" y="534"/>
                    <a:pt x="501" y="801"/>
                    <a:pt x="334" y="1135"/>
                  </a:cubicBezTo>
                  <a:cubicBezTo>
                    <a:pt x="167" y="1535"/>
                    <a:pt x="34" y="1969"/>
                    <a:pt x="0" y="2402"/>
                  </a:cubicBezTo>
                  <a:lnTo>
                    <a:pt x="3803" y="2402"/>
                  </a:lnTo>
                  <a:cubicBezTo>
                    <a:pt x="3736" y="2369"/>
                    <a:pt x="3703" y="2336"/>
                    <a:pt x="3670" y="2302"/>
                  </a:cubicBezTo>
                  <a:cubicBezTo>
                    <a:pt x="3618" y="2271"/>
                    <a:pt x="3476" y="2262"/>
                    <a:pt x="3301" y="2262"/>
                  </a:cubicBezTo>
                  <a:cubicBezTo>
                    <a:pt x="3089" y="2262"/>
                    <a:pt x="2830" y="2275"/>
                    <a:pt x="2628" y="2275"/>
                  </a:cubicBezTo>
                  <a:cubicBezTo>
                    <a:pt x="2461" y="2275"/>
                    <a:pt x="2333" y="2267"/>
                    <a:pt x="2302" y="2235"/>
                  </a:cubicBezTo>
                  <a:cubicBezTo>
                    <a:pt x="2068" y="2035"/>
                    <a:pt x="2135" y="201"/>
                    <a:pt x="17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6"/>
            <p:cNvSpPr/>
            <p:nvPr/>
          </p:nvSpPr>
          <p:spPr>
            <a:xfrm>
              <a:off x="6568171" y="3850681"/>
              <a:ext cx="21" cy="21"/>
            </a:xfrm>
            <a:custGeom>
              <a:avLst/>
              <a:gdLst/>
              <a:ahLst/>
              <a:cxnLst/>
              <a:rect l="l" t="t" r="r" b="b"/>
              <a:pathLst>
                <a:path w="1" h="1" extrusionOk="0">
                  <a:moveTo>
                    <a:pt x="1" y="1"/>
                  </a:move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6"/>
            <p:cNvSpPr/>
            <p:nvPr/>
          </p:nvSpPr>
          <p:spPr>
            <a:xfrm>
              <a:off x="6315343" y="3801776"/>
              <a:ext cx="212204" cy="81309"/>
            </a:xfrm>
            <a:custGeom>
              <a:avLst/>
              <a:gdLst/>
              <a:ahLst/>
              <a:cxnLst/>
              <a:rect l="l" t="t" r="r" b="b"/>
              <a:pathLst>
                <a:path w="10275" h="3937" extrusionOk="0">
                  <a:moveTo>
                    <a:pt x="1802" y="1"/>
                  </a:moveTo>
                  <a:cubicBezTo>
                    <a:pt x="1101" y="301"/>
                    <a:pt x="568" y="868"/>
                    <a:pt x="267" y="1602"/>
                  </a:cubicBezTo>
                  <a:cubicBezTo>
                    <a:pt x="1" y="2369"/>
                    <a:pt x="34" y="3203"/>
                    <a:pt x="368" y="3937"/>
                  </a:cubicBezTo>
                  <a:lnTo>
                    <a:pt x="8807" y="3937"/>
                  </a:lnTo>
                  <a:cubicBezTo>
                    <a:pt x="8707" y="3670"/>
                    <a:pt x="8640" y="3370"/>
                    <a:pt x="8607" y="3103"/>
                  </a:cubicBezTo>
                  <a:cubicBezTo>
                    <a:pt x="8573" y="2869"/>
                    <a:pt x="8573" y="2636"/>
                    <a:pt x="8573" y="2402"/>
                  </a:cubicBezTo>
                  <a:cubicBezTo>
                    <a:pt x="8607" y="1969"/>
                    <a:pt x="8707" y="1535"/>
                    <a:pt x="8907" y="1135"/>
                  </a:cubicBezTo>
                  <a:cubicBezTo>
                    <a:pt x="9074" y="834"/>
                    <a:pt x="9307" y="534"/>
                    <a:pt x="9607" y="301"/>
                  </a:cubicBezTo>
                  <a:cubicBezTo>
                    <a:pt x="9808" y="167"/>
                    <a:pt x="10041" y="67"/>
                    <a:pt x="1027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6"/>
            <p:cNvSpPr/>
            <p:nvPr/>
          </p:nvSpPr>
          <p:spPr>
            <a:xfrm>
              <a:off x="6315343" y="3801776"/>
              <a:ext cx="212204" cy="81309"/>
            </a:xfrm>
            <a:custGeom>
              <a:avLst/>
              <a:gdLst/>
              <a:ahLst/>
              <a:cxnLst/>
              <a:rect l="l" t="t" r="r" b="b"/>
              <a:pathLst>
                <a:path w="10275" h="3937" extrusionOk="0">
                  <a:moveTo>
                    <a:pt x="1802" y="1"/>
                  </a:moveTo>
                  <a:cubicBezTo>
                    <a:pt x="1101" y="301"/>
                    <a:pt x="568" y="868"/>
                    <a:pt x="267" y="1602"/>
                  </a:cubicBezTo>
                  <a:cubicBezTo>
                    <a:pt x="1" y="2369"/>
                    <a:pt x="34" y="3203"/>
                    <a:pt x="368" y="3937"/>
                  </a:cubicBezTo>
                  <a:lnTo>
                    <a:pt x="8807" y="3937"/>
                  </a:lnTo>
                  <a:cubicBezTo>
                    <a:pt x="8707" y="3670"/>
                    <a:pt x="8640" y="3370"/>
                    <a:pt x="8607" y="3103"/>
                  </a:cubicBezTo>
                  <a:cubicBezTo>
                    <a:pt x="8573" y="2869"/>
                    <a:pt x="8573" y="2636"/>
                    <a:pt x="8573" y="2402"/>
                  </a:cubicBezTo>
                  <a:cubicBezTo>
                    <a:pt x="8607" y="1969"/>
                    <a:pt x="8707" y="1535"/>
                    <a:pt x="8907" y="1135"/>
                  </a:cubicBezTo>
                  <a:cubicBezTo>
                    <a:pt x="9074" y="834"/>
                    <a:pt x="9307" y="534"/>
                    <a:pt x="9607" y="301"/>
                  </a:cubicBezTo>
                  <a:cubicBezTo>
                    <a:pt x="9808" y="167"/>
                    <a:pt x="10041" y="67"/>
                    <a:pt x="102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6"/>
            <p:cNvSpPr/>
            <p:nvPr/>
          </p:nvSpPr>
          <p:spPr>
            <a:xfrm>
              <a:off x="7296358" y="2992301"/>
              <a:ext cx="1096751" cy="1415047"/>
            </a:xfrm>
            <a:custGeom>
              <a:avLst/>
              <a:gdLst/>
              <a:ahLst/>
              <a:cxnLst/>
              <a:rect l="l" t="t" r="r" b="b"/>
              <a:pathLst>
                <a:path w="53105" h="68517" extrusionOk="0">
                  <a:moveTo>
                    <a:pt x="27353" y="1"/>
                  </a:moveTo>
                  <a:cubicBezTo>
                    <a:pt x="14177" y="1"/>
                    <a:pt x="3269" y="10308"/>
                    <a:pt x="2535" y="23484"/>
                  </a:cubicBezTo>
                  <a:lnTo>
                    <a:pt x="0" y="68516"/>
                  </a:lnTo>
                  <a:lnTo>
                    <a:pt x="46033" y="68516"/>
                  </a:lnTo>
                  <a:cubicBezTo>
                    <a:pt x="48001" y="68516"/>
                    <a:pt x="49636" y="66982"/>
                    <a:pt x="49769" y="65014"/>
                  </a:cubicBezTo>
                  <a:lnTo>
                    <a:pt x="52204" y="26453"/>
                  </a:lnTo>
                  <a:cubicBezTo>
                    <a:pt x="53105" y="12109"/>
                    <a:pt x="41730" y="1"/>
                    <a:pt x="27353"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6"/>
            <p:cNvSpPr/>
            <p:nvPr/>
          </p:nvSpPr>
          <p:spPr>
            <a:xfrm>
              <a:off x="7296358" y="2993003"/>
              <a:ext cx="1096751" cy="1415027"/>
            </a:xfrm>
            <a:custGeom>
              <a:avLst/>
              <a:gdLst/>
              <a:ahLst/>
              <a:cxnLst/>
              <a:rect l="l" t="t" r="r" b="b"/>
              <a:pathLst>
                <a:path w="53105" h="68516" extrusionOk="0">
                  <a:moveTo>
                    <a:pt x="27353" y="0"/>
                  </a:moveTo>
                  <a:cubicBezTo>
                    <a:pt x="14177" y="0"/>
                    <a:pt x="3269" y="10308"/>
                    <a:pt x="2535" y="23484"/>
                  </a:cubicBezTo>
                  <a:lnTo>
                    <a:pt x="0" y="68516"/>
                  </a:lnTo>
                  <a:lnTo>
                    <a:pt x="44632" y="68516"/>
                  </a:lnTo>
                  <a:cubicBezTo>
                    <a:pt x="47401" y="68516"/>
                    <a:pt x="49669" y="66381"/>
                    <a:pt x="49869" y="63612"/>
                  </a:cubicBezTo>
                  <a:lnTo>
                    <a:pt x="52204" y="26452"/>
                  </a:lnTo>
                  <a:cubicBezTo>
                    <a:pt x="53105" y="12109"/>
                    <a:pt x="41730" y="0"/>
                    <a:pt x="273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6"/>
            <p:cNvSpPr/>
            <p:nvPr/>
          </p:nvSpPr>
          <p:spPr>
            <a:xfrm>
              <a:off x="7146854" y="2992301"/>
              <a:ext cx="1096772" cy="1415729"/>
            </a:xfrm>
            <a:custGeom>
              <a:avLst/>
              <a:gdLst/>
              <a:ahLst/>
              <a:cxnLst/>
              <a:rect l="l" t="t" r="r" b="b"/>
              <a:pathLst>
                <a:path w="53106" h="68550" extrusionOk="0">
                  <a:moveTo>
                    <a:pt x="27387" y="1"/>
                  </a:moveTo>
                  <a:cubicBezTo>
                    <a:pt x="14177" y="1"/>
                    <a:pt x="3270" y="10308"/>
                    <a:pt x="2536" y="23484"/>
                  </a:cubicBezTo>
                  <a:lnTo>
                    <a:pt x="1" y="68516"/>
                  </a:lnTo>
                  <a:lnTo>
                    <a:pt x="49536" y="68550"/>
                  </a:lnTo>
                  <a:lnTo>
                    <a:pt x="52205" y="26453"/>
                  </a:lnTo>
                  <a:cubicBezTo>
                    <a:pt x="53105" y="12109"/>
                    <a:pt x="41730" y="1"/>
                    <a:pt x="273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6"/>
            <p:cNvSpPr/>
            <p:nvPr/>
          </p:nvSpPr>
          <p:spPr>
            <a:xfrm>
              <a:off x="8152672" y="4408009"/>
              <a:ext cx="79925" cy="149524"/>
            </a:xfrm>
            <a:custGeom>
              <a:avLst/>
              <a:gdLst/>
              <a:ahLst/>
              <a:cxnLst/>
              <a:rect l="l" t="t" r="r" b="b"/>
              <a:pathLst>
                <a:path w="3870" h="7240" extrusionOk="0">
                  <a:moveTo>
                    <a:pt x="0" y="1"/>
                  </a:moveTo>
                  <a:lnTo>
                    <a:pt x="934" y="6606"/>
                  </a:lnTo>
                  <a:cubicBezTo>
                    <a:pt x="967" y="6939"/>
                    <a:pt x="1268" y="7239"/>
                    <a:pt x="1635" y="7239"/>
                  </a:cubicBezTo>
                  <a:lnTo>
                    <a:pt x="2268" y="7239"/>
                  </a:lnTo>
                  <a:cubicBezTo>
                    <a:pt x="2602" y="7206"/>
                    <a:pt x="2902" y="6939"/>
                    <a:pt x="2936" y="6606"/>
                  </a:cubicBezTo>
                  <a:lnTo>
                    <a:pt x="3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6"/>
            <p:cNvSpPr/>
            <p:nvPr/>
          </p:nvSpPr>
          <p:spPr>
            <a:xfrm>
              <a:off x="6868541" y="4408009"/>
              <a:ext cx="72346" cy="149524"/>
            </a:xfrm>
            <a:custGeom>
              <a:avLst/>
              <a:gdLst/>
              <a:ahLst/>
              <a:cxnLst/>
              <a:rect l="l" t="t" r="r" b="b"/>
              <a:pathLst>
                <a:path w="3503" h="7240" extrusionOk="0">
                  <a:moveTo>
                    <a:pt x="0" y="1"/>
                  </a:moveTo>
                  <a:lnTo>
                    <a:pt x="834" y="6606"/>
                  </a:lnTo>
                  <a:cubicBezTo>
                    <a:pt x="834" y="6939"/>
                    <a:pt x="1135" y="7206"/>
                    <a:pt x="1468" y="7239"/>
                  </a:cubicBezTo>
                  <a:lnTo>
                    <a:pt x="2035" y="7239"/>
                  </a:lnTo>
                  <a:cubicBezTo>
                    <a:pt x="2369" y="7206"/>
                    <a:pt x="2636" y="6939"/>
                    <a:pt x="2669" y="6606"/>
                  </a:cubicBezTo>
                  <a:lnTo>
                    <a:pt x="35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6"/>
            <p:cNvSpPr/>
            <p:nvPr/>
          </p:nvSpPr>
          <p:spPr>
            <a:xfrm>
              <a:off x="7239171" y="4408009"/>
              <a:ext cx="72366" cy="149524"/>
            </a:xfrm>
            <a:custGeom>
              <a:avLst/>
              <a:gdLst/>
              <a:ahLst/>
              <a:cxnLst/>
              <a:rect l="l" t="t" r="r" b="b"/>
              <a:pathLst>
                <a:path w="3504" h="7240" extrusionOk="0">
                  <a:moveTo>
                    <a:pt x="1" y="1"/>
                  </a:moveTo>
                  <a:lnTo>
                    <a:pt x="834" y="6606"/>
                  </a:lnTo>
                  <a:cubicBezTo>
                    <a:pt x="868" y="6939"/>
                    <a:pt x="1135" y="7206"/>
                    <a:pt x="1468" y="7239"/>
                  </a:cubicBezTo>
                  <a:lnTo>
                    <a:pt x="2069" y="7239"/>
                  </a:lnTo>
                  <a:cubicBezTo>
                    <a:pt x="2402" y="7206"/>
                    <a:pt x="2669" y="6939"/>
                    <a:pt x="2669" y="6606"/>
                  </a:cubicBezTo>
                  <a:lnTo>
                    <a:pt x="35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6"/>
            <p:cNvSpPr/>
            <p:nvPr/>
          </p:nvSpPr>
          <p:spPr>
            <a:xfrm>
              <a:off x="7753790" y="4408009"/>
              <a:ext cx="79925" cy="149524"/>
            </a:xfrm>
            <a:custGeom>
              <a:avLst/>
              <a:gdLst/>
              <a:ahLst/>
              <a:cxnLst/>
              <a:rect l="l" t="t" r="r" b="b"/>
              <a:pathLst>
                <a:path w="3870" h="7240" extrusionOk="0">
                  <a:moveTo>
                    <a:pt x="0" y="1"/>
                  </a:moveTo>
                  <a:lnTo>
                    <a:pt x="934" y="6606"/>
                  </a:lnTo>
                  <a:cubicBezTo>
                    <a:pt x="1001" y="6939"/>
                    <a:pt x="1268" y="7206"/>
                    <a:pt x="1635" y="7239"/>
                  </a:cubicBezTo>
                  <a:lnTo>
                    <a:pt x="2269" y="7239"/>
                  </a:lnTo>
                  <a:cubicBezTo>
                    <a:pt x="2602" y="7206"/>
                    <a:pt x="2902" y="6939"/>
                    <a:pt x="2936" y="6606"/>
                  </a:cubicBezTo>
                  <a:lnTo>
                    <a:pt x="3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6"/>
            <p:cNvSpPr/>
            <p:nvPr/>
          </p:nvSpPr>
          <p:spPr>
            <a:xfrm>
              <a:off x="6804477" y="3460080"/>
              <a:ext cx="549067" cy="619348"/>
            </a:xfrm>
            <a:custGeom>
              <a:avLst/>
              <a:gdLst/>
              <a:ahLst/>
              <a:cxnLst/>
              <a:rect l="l" t="t" r="r" b="b"/>
              <a:pathLst>
                <a:path w="26586" h="29989" extrusionOk="0">
                  <a:moveTo>
                    <a:pt x="0" y="0"/>
                  </a:moveTo>
                  <a:cubicBezTo>
                    <a:pt x="2002" y="134"/>
                    <a:pt x="3870" y="1001"/>
                    <a:pt x="5304" y="2402"/>
                  </a:cubicBezTo>
                  <a:cubicBezTo>
                    <a:pt x="6538" y="3603"/>
                    <a:pt x="7405" y="5137"/>
                    <a:pt x="7872" y="6772"/>
                  </a:cubicBezTo>
                  <a:cubicBezTo>
                    <a:pt x="7906" y="6839"/>
                    <a:pt x="7906" y="6905"/>
                    <a:pt x="7939" y="6972"/>
                  </a:cubicBezTo>
                  <a:cubicBezTo>
                    <a:pt x="7939" y="7072"/>
                    <a:pt x="7973" y="7172"/>
                    <a:pt x="7973" y="7272"/>
                  </a:cubicBezTo>
                  <a:cubicBezTo>
                    <a:pt x="8073" y="7672"/>
                    <a:pt x="8106" y="8106"/>
                    <a:pt x="8139" y="8506"/>
                  </a:cubicBezTo>
                  <a:lnTo>
                    <a:pt x="8273" y="10141"/>
                  </a:lnTo>
                  <a:lnTo>
                    <a:pt x="8506" y="13643"/>
                  </a:lnTo>
                  <a:lnTo>
                    <a:pt x="9640" y="29988"/>
                  </a:lnTo>
                  <a:lnTo>
                    <a:pt x="26586" y="29988"/>
                  </a:lnTo>
                  <a:lnTo>
                    <a:pt x="25218" y="10174"/>
                  </a:lnTo>
                  <a:lnTo>
                    <a:pt x="25118" y="8540"/>
                  </a:lnTo>
                  <a:cubicBezTo>
                    <a:pt x="25085" y="8039"/>
                    <a:pt x="24985" y="7506"/>
                    <a:pt x="24885" y="7005"/>
                  </a:cubicBezTo>
                  <a:cubicBezTo>
                    <a:pt x="24885" y="6939"/>
                    <a:pt x="24851" y="6872"/>
                    <a:pt x="24851" y="6805"/>
                  </a:cubicBezTo>
                  <a:cubicBezTo>
                    <a:pt x="24384" y="5137"/>
                    <a:pt x="23484" y="3636"/>
                    <a:pt x="22249" y="2402"/>
                  </a:cubicBezTo>
                  <a:cubicBezTo>
                    <a:pt x="20715" y="901"/>
                    <a:pt x="18647" y="34"/>
                    <a:pt x="1647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6"/>
            <p:cNvSpPr/>
            <p:nvPr/>
          </p:nvSpPr>
          <p:spPr>
            <a:xfrm>
              <a:off x="6804477" y="3460080"/>
              <a:ext cx="549067" cy="619348"/>
            </a:xfrm>
            <a:custGeom>
              <a:avLst/>
              <a:gdLst/>
              <a:ahLst/>
              <a:cxnLst/>
              <a:rect l="l" t="t" r="r" b="b"/>
              <a:pathLst>
                <a:path w="26586" h="29989" extrusionOk="0">
                  <a:moveTo>
                    <a:pt x="0" y="0"/>
                  </a:moveTo>
                  <a:cubicBezTo>
                    <a:pt x="2002" y="134"/>
                    <a:pt x="3870" y="1001"/>
                    <a:pt x="5304" y="2402"/>
                  </a:cubicBezTo>
                  <a:cubicBezTo>
                    <a:pt x="6538" y="3603"/>
                    <a:pt x="7405" y="5137"/>
                    <a:pt x="7872" y="6772"/>
                  </a:cubicBezTo>
                  <a:cubicBezTo>
                    <a:pt x="7906" y="6839"/>
                    <a:pt x="7906" y="6905"/>
                    <a:pt x="7939" y="6972"/>
                  </a:cubicBezTo>
                  <a:cubicBezTo>
                    <a:pt x="7939" y="7072"/>
                    <a:pt x="7973" y="7172"/>
                    <a:pt x="7973" y="7272"/>
                  </a:cubicBezTo>
                  <a:cubicBezTo>
                    <a:pt x="8073" y="7672"/>
                    <a:pt x="8106" y="8106"/>
                    <a:pt x="8139" y="8506"/>
                  </a:cubicBezTo>
                  <a:lnTo>
                    <a:pt x="8273" y="10141"/>
                  </a:lnTo>
                  <a:lnTo>
                    <a:pt x="8506" y="13643"/>
                  </a:lnTo>
                  <a:lnTo>
                    <a:pt x="9640" y="29988"/>
                  </a:lnTo>
                  <a:lnTo>
                    <a:pt x="26586" y="29988"/>
                  </a:lnTo>
                  <a:lnTo>
                    <a:pt x="25218" y="10174"/>
                  </a:lnTo>
                  <a:lnTo>
                    <a:pt x="25118" y="8540"/>
                  </a:lnTo>
                  <a:cubicBezTo>
                    <a:pt x="25085" y="8039"/>
                    <a:pt x="24985" y="7506"/>
                    <a:pt x="24885" y="7005"/>
                  </a:cubicBezTo>
                  <a:cubicBezTo>
                    <a:pt x="24885" y="6939"/>
                    <a:pt x="24851" y="6872"/>
                    <a:pt x="24851" y="6805"/>
                  </a:cubicBezTo>
                  <a:cubicBezTo>
                    <a:pt x="24384" y="5137"/>
                    <a:pt x="23484" y="3636"/>
                    <a:pt x="22249" y="2402"/>
                  </a:cubicBezTo>
                  <a:cubicBezTo>
                    <a:pt x="20715" y="901"/>
                    <a:pt x="18647" y="34"/>
                    <a:pt x="164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6"/>
            <p:cNvSpPr/>
            <p:nvPr/>
          </p:nvSpPr>
          <p:spPr>
            <a:xfrm>
              <a:off x="7631155" y="3899607"/>
              <a:ext cx="202560" cy="179821"/>
            </a:xfrm>
            <a:custGeom>
              <a:avLst/>
              <a:gdLst/>
              <a:ahLst/>
              <a:cxnLst/>
              <a:rect l="l" t="t" r="r" b="b"/>
              <a:pathLst>
                <a:path w="9808" h="8707" extrusionOk="0">
                  <a:moveTo>
                    <a:pt x="1" y="0"/>
                  </a:moveTo>
                  <a:lnTo>
                    <a:pt x="1" y="8706"/>
                  </a:lnTo>
                  <a:lnTo>
                    <a:pt x="6806" y="8706"/>
                  </a:lnTo>
                  <a:cubicBezTo>
                    <a:pt x="8473" y="8706"/>
                    <a:pt x="9808" y="7672"/>
                    <a:pt x="9808" y="6371"/>
                  </a:cubicBezTo>
                  <a:lnTo>
                    <a:pt x="9808" y="2335"/>
                  </a:lnTo>
                  <a:cubicBezTo>
                    <a:pt x="9808" y="1068"/>
                    <a:pt x="8473" y="0"/>
                    <a:pt x="6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6"/>
            <p:cNvSpPr/>
            <p:nvPr/>
          </p:nvSpPr>
          <p:spPr>
            <a:xfrm>
              <a:off x="7003567" y="3899607"/>
              <a:ext cx="726121" cy="179821"/>
            </a:xfrm>
            <a:custGeom>
              <a:avLst/>
              <a:gdLst/>
              <a:ahLst/>
              <a:cxnLst/>
              <a:rect l="l" t="t" r="r" b="b"/>
              <a:pathLst>
                <a:path w="35159" h="8707" extrusionOk="0">
                  <a:moveTo>
                    <a:pt x="2235" y="0"/>
                  </a:moveTo>
                  <a:cubicBezTo>
                    <a:pt x="1001" y="0"/>
                    <a:pt x="0" y="1001"/>
                    <a:pt x="0" y="2269"/>
                  </a:cubicBezTo>
                  <a:lnTo>
                    <a:pt x="0" y="6472"/>
                  </a:lnTo>
                  <a:cubicBezTo>
                    <a:pt x="0" y="7706"/>
                    <a:pt x="1001" y="8706"/>
                    <a:pt x="2235" y="8706"/>
                  </a:cubicBezTo>
                  <a:lnTo>
                    <a:pt x="32891" y="8706"/>
                  </a:lnTo>
                  <a:cubicBezTo>
                    <a:pt x="34158" y="8706"/>
                    <a:pt x="35159" y="7706"/>
                    <a:pt x="35159" y="6472"/>
                  </a:cubicBezTo>
                  <a:lnTo>
                    <a:pt x="35159" y="2269"/>
                  </a:lnTo>
                  <a:cubicBezTo>
                    <a:pt x="35159" y="1001"/>
                    <a:pt x="34158" y="0"/>
                    <a:pt x="328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6"/>
            <p:cNvSpPr/>
            <p:nvPr/>
          </p:nvSpPr>
          <p:spPr>
            <a:xfrm>
              <a:off x="7861947" y="3459378"/>
              <a:ext cx="656543" cy="948652"/>
            </a:xfrm>
            <a:custGeom>
              <a:avLst/>
              <a:gdLst/>
              <a:ahLst/>
              <a:cxnLst/>
              <a:rect l="l" t="t" r="r" b="b"/>
              <a:pathLst>
                <a:path w="31790" h="45934" extrusionOk="0">
                  <a:moveTo>
                    <a:pt x="3403" y="1"/>
                  </a:moveTo>
                  <a:cubicBezTo>
                    <a:pt x="4904" y="1"/>
                    <a:pt x="6405" y="335"/>
                    <a:pt x="7773" y="1035"/>
                  </a:cubicBezTo>
                  <a:cubicBezTo>
                    <a:pt x="9074" y="1669"/>
                    <a:pt x="10208" y="2636"/>
                    <a:pt x="11108" y="3770"/>
                  </a:cubicBezTo>
                  <a:cubicBezTo>
                    <a:pt x="11809" y="4704"/>
                    <a:pt x="12343" y="5772"/>
                    <a:pt x="12709" y="6939"/>
                  </a:cubicBezTo>
                  <a:cubicBezTo>
                    <a:pt x="12776" y="7173"/>
                    <a:pt x="12843" y="7440"/>
                    <a:pt x="12876" y="7706"/>
                  </a:cubicBezTo>
                  <a:cubicBezTo>
                    <a:pt x="13310" y="9675"/>
                    <a:pt x="13076" y="11743"/>
                    <a:pt x="12242" y="13577"/>
                  </a:cubicBezTo>
                  <a:cubicBezTo>
                    <a:pt x="12176" y="13744"/>
                    <a:pt x="12109" y="13944"/>
                    <a:pt x="12009" y="14111"/>
                  </a:cubicBezTo>
                  <a:cubicBezTo>
                    <a:pt x="10608" y="16780"/>
                    <a:pt x="8039" y="18681"/>
                    <a:pt x="5071" y="19181"/>
                  </a:cubicBezTo>
                  <a:lnTo>
                    <a:pt x="4237" y="30022"/>
                  </a:lnTo>
                  <a:lnTo>
                    <a:pt x="3303" y="42431"/>
                  </a:lnTo>
                  <a:cubicBezTo>
                    <a:pt x="3136" y="44399"/>
                    <a:pt x="1702" y="45934"/>
                    <a:pt x="0" y="45934"/>
                  </a:cubicBezTo>
                  <a:lnTo>
                    <a:pt x="18680" y="45934"/>
                  </a:lnTo>
                  <a:cubicBezTo>
                    <a:pt x="20415" y="45934"/>
                    <a:pt x="21849" y="44399"/>
                    <a:pt x="22016" y="42431"/>
                  </a:cubicBezTo>
                  <a:lnTo>
                    <a:pt x="23751" y="19181"/>
                  </a:lnTo>
                  <a:cubicBezTo>
                    <a:pt x="28387" y="18381"/>
                    <a:pt x="31790" y="14378"/>
                    <a:pt x="31790" y="9675"/>
                  </a:cubicBezTo>
                  <a:cubicBezTo>
                    <a:pt x="31790" y="7540"/>
                    <a:pt x="31089" y="5472"/>
                    <a:pt x="29788" y="3770"/>
                  </a:cubicBezTo>
                  <a:cubicBezTo>
                    <a:pt x="28888" y="2603"/>
                    <a:pt x="27754" y="1669"/>
                    <a:pt x="26453" y="1002"/>
                  </a:cubicBezTo>
                  <a:cubicBezTo>
                    <a:pt x="25952" y="768"/>
                    <a:pt x="25485" y="568"/>
                    <a:pt x="24985" y="435"/>
                  </a:cubicBezTo>
                  <a:cubicBezTo>
                    <a:pt x="24051" y="134"/>
                    <a:pt x="23084" y="1"/>
                    <a:pt x="22116"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6"/>
            <p:cNvSpPr/>
            <p:nvPr/>
          </p:nvSpPr>
          <p:spPr>
            <a:xfrm>
              <a:off x="7861947" y="3459378"/>
              <a:ext cx="656543" cy="948652"/>
            </a:xfrm>
            <a:custGeom>
              <a:avLst/>
              <a:gdLst/>
              <a:ahLst/>
              <a:cxnLst/>
              <a:rect l="l" t="t" r="r" b="b"/>
              <a:pathLst>
                <a:path w="31790" h="45934" extrusionOk="0">
                  <a:moveTo>
                    <a:pt x="3403" y="1"/>
                  </a:moveTo>
                  <a:cubicBezTo>
                    <a:pt x="4904" y="1"/>
                    <a:pt x="6405" y="335"/>
                    <a:pt x="7773" y="1035"/>
                  </a:cubicBezTo>
                  <a:cubicBezTo>
                    <a:pt x="9074" y="1669"/>
                    <a:pt x="10208" y="2636"/>
                    <a:pt x="11108" y="3770"/>
                  </a:cubicBezTo>
                  <a:cubicBezTo>
                    <a:pt x="11809" y="4704"/>
                    <a:pt x="12343" y="5772"/>
                    <a:pt x="12709" y="6939"/>
                  </a:cubicBezTo>
                  <a:cubicBezTo>
                    <a:pt x="12776" y="7173"/>
                    <a:pt x="12843" y="7440"/>
                    <a:pt x="12876" y="7706"/>
                  </a:cubicBezTo>
                  <a:cubicBezTo>
                    <a:pt x="13310" y="9675"/>
                    <a:pt x="13076" y="11743"/>
                    <a:pt x="12242" y="13577"/>
                  </a:cubicBezTo>
                  <a:cubicBezTo>
                    <a:pt x="12176" y="13744"/>
                    <a:pt x="12109" y="13944"/>
                    <a:pt x="12009" y="14111"/>
                  </a:cubicBezTo>
                  <a:cubicBezTo>
                    <a:pt x="10608" y="16780"/>
                    <a:pt x="8039" y="18681"/>
                    <a:pt x="5071" y="19181"/>
                  </a:cubicBezTo>
                  <a:lnTo>
                    <a:pt x="4237" y="30022"/>
                  </a:lnTo>
                  <a:lnTo>
                    <a:pt x="3303" y="42431"/>
                  </a:lnTo>
                  <a:cubicBezTo>
                    <a:pt x="3136" y="44399"/>
                    <a:pt x="1702" y="45934"/>
                    <a:pt x="0" y="45934"/>
                  </a:cubicBezTo>
                  <a:lnTo>
                    <a:pt x="18680" y="45934"/>
                  </a:lnTo>
                  <a:cubicBezTo>
                    <a:pt x="20415" y="45934"/>
                    <a:pt x="21849" y="44399"/>
                    <a:pt x="22016" y="42431"/>
                  </a:cubicBezTo>
                  <a:lnTo>
                    <a:pt x="23751" y="19181"/>
                  </a:lnTo>
                  <a:cubicBezTo>
                    <a:pt x="28387" y="18381"/>
                    <a:pt x="31790" y="14378"/>
                    <a:pt x="31790" y="9675"/>
                  </a:cubicBezTo>
                  <a:cubicBezTo>
                    <a:pt x="31790" y="7540"/>
                    <a:pt x="31089" y="5472"/>
                    <a:pt x="29788" y="3770"/>
                  </a:cubicBezTo>
                  <a:cubicBezTo>
                    <a:pt x="28888" y="2603"/>
                    <a:pt x="27754" y="1669"/>
                    <a:pt x="26453" y="1002"/>
                  </a:cubicBezTo>
                  <a:cubicBezTo>
                    <a:pt x="25952" y="768"/>
                    <a:pt x="25485" y="568"/>
                    <a:pt x="24985" y="435"/>
                  </a:cubicBezTo>
                  <a:cubicBezTo>
                    <a:pt x="24051" y="134"/>
                    <a:pt x="23084" y="1"/>
                    <a:pt x="221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6"/>
            <p:cNvSpPr/>
            <p:nvPr/>
          </p:nvSpPr>
          <p:spPr>
            <a:xfrm>
              <a:off x="6613648" y="3459378"/>
              <a:ext cx="1518372" cy="948652"/>
            </a:xfrm>
            <a:custGeom>
              <a:avLst/>
              <a:gdLst/>
              <a:ahLst/>
              <a:cxnLst/>
              <a:rect l="l" t="t" r="r" b="b"/>
              <a:pathLst>
                <a:path w="73520" h="45934" extrusionOk="0">
                  <a:moveTo>
                    <a:pt x="8773" y="1"/>
                  </a:moveTo>
                  <a:cubicBezTo>
                    <a:pt x="7406" y="1"/>
                    <a:pt x="6038" y="368"/>
                    <a:pt x="4870" y="1035"/>
                  </a:cubicBezTo>
                  <a:cubicBezTo>
                    <a:pt x="3536" y="1769"/>
                    <a:pt x="2435" y="2803"/>
                    <a:pt x="1635" y="4071"/>
                  </a:cubicBezTo>
                  <a:cubicBezTo>
                    <a:pt x="567" y="5738"/>
                    <a:pt x="0" y="7673"/>
                    <a:pt x="0" y="9675"/>
                  </a:cubicBezTo>
                  <a:cubicBezTo>
                    <a:pt x="0" y="14378"/>
                    <a:pt x="3036" y="18314"/>
                    <a:pt x="7105" y="19148"/>
                  </a:cubicBezTo>
                  <a:lnTo>
                    <a:pt x="8706" y="42431"/>
                  </a:lnTo>
                  <a:cubicBezTo>
                    <a:pt x="8840" y="44399"/>
                    <a:pt x="10141" y="45934"/>
                    <a:pt x="11675" y="45934"/>
                  </a:cubicBezTo>
                  <a:lnTo>
                    <a:pt x="61644" y="45934"/>
                  </a:lnTo>
                  <a:cubicBezTo>
                    <a:pt x="63212" y="45934"/>
                    <a:pt x="64513" y="44399"/>
                    <a:pt x="64646" y="42431"/>
                  </a:cubicBezTo>
                  <a:lnTo>
                    <a:pt x="66248" y="19181"/>
                  </a:lnTo>
                  <a:cubicBezTo>
                    <a:pt x="70384" y="18414"/>
                    <a:pt x="73519" y="14445"/>
                    <a:pt x="73519" y="9675"/>
                  </a:cubicBezTo>
                  <a:cubicBezTo>
                    <a:pt x="73519" y="7573"/>
                    <a:pt x="72919" y="5505"/>
                    <a:pt x="71718" y="3770"/>
                  </a:cubicBezTo>
                  <a:cubicBezTo>
                    <a:pt x="70951" y="2636"/>
                    <a:pt x="69883" y="1702"/>
                    <a:pt x="68683" y="1035"/>
                  </a:cubicBezTo>
                  <a:lnTo>
                    <a:pt x="68583" y="968"/>
                  </a:lnTo>
                  <a:cubicBezTo>
                    <a:pt x="67415" y="335"/>
                    <a:pt x="66114" y="1"/>
                    <a:pt x="64780" y="1"/>
                  </a:cubicBezTo>
                  <a:cubicBezTo>
                    <a:pt x="64613" y="1"/>
                    <a:pt x="64413" y="1"/>
                    <a:pt x="64246" y="34"/>
                  </a:cubicBezTo>
                  <a:cubicBezTo>
                    <a:pt x="62578" y="134"/>
                    <a:pt x="61010" y="735"/>
                    <a:pt x="59710" y="1769"/>
                  </a:cubicBezTo>
                  <a:cubicBezTo>
                    <a:pt x="57641" y="2970"/>
                    <a:pt x="56174" y="5505"/>
                    <a:pt x="55974" y="8540"/>
                  </a:cubicBezTo>
                  <a:lnTo>
                    <a:pt x="54472" y="30022"/>
                  </a:lnTo>
                  <a:lnTo>
                    <a:pt x="18880" y="30022"/>
                  </a:lnTo>
                  <a:lnTo>
                    <a:pt x="17513" y="10175"/>
                  </a:lnTo>
                  <a:lnTo>
                    <a:pt x="17413" y="8540"/>
                  </a:lnTo>
                  <a:cubicBezTo>
                    <a:pt x="17379" y="8040"/>
                    <a:pt x="17313" y="7506"/>
                    <a:pt x="17179" y="7006"/>
                  </a:cubicBezTo>
                  <a:cubicBezTo>
                    <a:pt x="17179" y="6939"/>
                    <a:pt x="17146" y="6873"/>
                    <a:pt x="17146" y="6806"/>
                  </a:cubicBezTo>
                  <a:cubicBezTo>
                    <a:pt x="16679" y="5138"/>
                    <a:pt x="15778" y="3604"/>
                    <a:pt x="14544" y="2403"/>
                  </a:cubicBezTo>
                  <a:cubicBezTo>
                    <a:pt x="13010" y="868"/>
                    <a:pt x="10941" y="1"/>
                    <a:pt x="87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6"/>
            <p:cNvSpPr/>
            <p:nvPr/>
          </p:nvSpPr>
          <p:spPr>
            <a:xfrm>
              <a:off x="7721407" y="3459378"/>
              <a:ext cx="410613" cy="948652"/>
            </a:xfrm>
            <a:custGeom>
              <a:avLst/>
              <a:gdLst/>
              <a:ahLst/>
              <a:cxnLst/>
              <a:rect l="l" t="t" r="r" b="b"/>
              <a:pathLst>
                <a:path w="19882" h="45934" extrusionOk="0">
                  <a:moveTo>
                    <a:pt x="11108" y="1"/>
                  </a:moveTo>
                  <a:cubicBezTo>
                    <a:pt x="10942" y="1"/>
                    <a:pt x="10775" y="1"/>
                    <a:pt x="10608" y="34"/>
                  </a:cubicBezTo>
                  <a:cubicBezTo>
                    <a:pt x="8940" y="134"/>
                    <a:pt x="7372" y="735"/>
                    <a:pt x="6072" y="1769"/>
                  </a:cubicBezTo>
                  <a:cubicBezTo>
                    <a:pt x="4003" y="2970"/>
                    <a:pt x="2502" y="5505"/>
                    <a:pt x="2302" y="8540"/>
                  </a:cubicBezTo>
                  <a:lnTo>
                    <a:pt x="834" y="30022"/>
                  </a:lnTo>
                  <a:lnTo>
                    <a:pt x="1" y="45934"/>
                  </a:lnTo>
                  <a:lnTo>
                    <a:pt x="8006" y="45934"/>
                  </a:lnTo>
                  <a:cubicBezTo>
                    <a:pt x="9574" y="45934"/>
                    <a:pt x="10875" y="44399"/>
                    <a:pt x="11008" y="42431"/>
                  </a:cubicBezTo>
                  <a:lnTo>
                    <a:pt x="12610" y="19181"/>
                  </a:lnTo>
                  <a:cubicBezTo>
                    <a:pt x="16746" y="18414"/>
                    <a:pt x="19881" y="14445"/>
                    <a:pt x="19881" y="9675"/>
                  </a:cubicBezTo>
                  <a:cubicBezTo>
                    <a:pt x="19881" y="7573"/>
                    <a:pt x="19248" y="5505"/>
                    <a:pt x="18080" y="3770"/>
                  </a:cubicBezTo>
                  <a:cubicBezTo>
                    <a:pt x="17280" y="2636"/>
                    <a:pt x="16245" y="1702"/>
                    <a:pt x="15045" y="1035"/>
                  </a:cubicBezTo>
                  <a:lnTo>
                    <a:pt x="14911" y="968"/>
                  </a:lnTo>
                  <a:cubicBezTo>
                    <a:pt x="13744" y="335"/>
                    <a:pt x="12443" y="1"/>
                    <a:pt x="111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6"/>
            <p:cNvSpPr/>
            <p:nvPr/>
          </p:nvSpPr>
          <p:spPr>
            <a:xfrm>
              <a:off x="6930540" y="2926172"/>
              <a:ext cx="570443" cy="216665"/>
            </a:xfrm>
            <a:custGeom>
              <a:avLst/>
              <a:gdLst/>
              <a:ahLst/>
              <a:cxnLst/>
              <a:rect l="l" t="t" r="r" b="b"/>
              <a:pathLst>
                <a:path w="27621" h="10491" extrusionOk="0">
                  <a:moveTo>
                    <a:pt x="1" y="0"/>
                  </a:moveTo>
                  <a:lnTo>
                    <a:pt x="1" y="0"/>
                  </a:lnTo>
                  <a:cubicBezTo>
                    <a:pt x="1035" y="2369"/>
                    <a:pt x="3003" y="5271"/>
                    <a:pt x="5171" y="6639"/>
                  </a:cubicBezTo>
                  <a:cubicBezTo>
                    <a:pt x="7973" y="8373"/>
                    <a:pt x="8707" y="8907"/>
                    <a:pt x="11475" y="9974"/>
                  </a:cubicBezTo>
                  <a:cubicBezTo>
                    <a:pt x="12437" y="10338"/>
                    <a:pt x="13543" y="10491"/>
                    <a:pt x="14711" y="10491"/>
                  </a:cubicBezTo>
                  <a:cubicBezTo>
                    <a:pt x="17715" y="10491"/>
                    <a:pt x="21134" y="9482"/>
                    <a:pt x="23584" y="8473"/>
                  </a:cubicBezTo>
                  <a:cubicBezTo>
                    <a:pt x="24852" y="7973"/>
                    <a:pt x="26153" y="7306"/>
                    <a:pt x="26886" y="6172"/>
                  </a:cubicBezTo>
                  <a:cubicBezTo>
                    <a:pt x="27620" y="5037"/>
                    <a:pt x="26920" y="1969"/>
                    <a:pt x="25786" y="1201"/>
                  </a:cubicBezTo>
                  <a:cubicBezTo>
                    <a:pt x="21830" y="1980"/>
                    <a:pt x="14123" y="5279"/>
                    <a:pt x="13665" y="5279"/>
                  </a:cubicBezTo>
                  <a:cubicBezTo>
                    <a:pt x="13652" y="5279"/>
                    <a:pt x="13645" y="5277"/>
                    <a:pt x="13644" y="5271"/>
                  </a:cubicBezTo>
                  <a:cubicBezTo>
                    <a:pt x="13644" y="5271"/>
                    <a:pt x="6839" y="3670"/>
                    <a:pt x="4070" y="601"/>
                  </a:cubicBezTo>
                  <a:cubicBezTo>
                    <a:pt x="4070" y="601"/>
                    <a:pt x="1402" y="267"/>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6"/>
            <p:cNvSpPr/>
            <p:nvPr/>
          </p:nvSpPr>
          <p:spPr>
            <a:xfrm>
              <a:off x="6989090" y="2722249"/>
              <a:ext cx="151589" cy="239776"/>
            </a:xfrm>
            <a:custGeom>
              <a:avLst/>
              <a:gdLst/>
              <a:ahLst/>
              <a:cxnLst/>
              <a:rect l="l" t="t" r="r" b="b"/>
              <a:pathLst>
                <a:path w="7340" h="11610" extrusionOk="0">
                  <a:moveTo>
                    <a:pt x="5638" y="1"/>
                  </a:moveTo>
                  <a:lnTo>
                    <a:pt x="301" y="301"/>
                  </a:lnTo>
                  <a:cubicBezTo>
                    <a:pt x="134" y="334"/>
                    <a:pt x="1" y="468"/>
                    <a:pt x="34" y="601"/>
                  </a:cubicBezTo>
                  <a:lnTo>
                    <a:pt x="1335" y="11342"/>
                  </a:lnTo>
                  <a:cubicBezTo>
                    <a:pt x="1335" y="11509"/>
                    <a:pt x="1502" y="11609"/>
                    <a:pt x="1635" y="11609"/>
                  </a:cubicBezTo>
                  <a:lnTo>
                    <a:pt x="7073" y="11309"/>
                  </a:lnTo>
                  <a:cubicBezTo>
                    <a:pt x="7206" y="11309"/>
                    <a:pt x="7339" y="11175"/>
                    <a:pt x="7306" y="11009"/>
                  </a:cubicBezTo>
                  <a:lnTo>
                    <a:pt x="5972" y="268"/>
                  </a:lnTo>
                  <a:cubicBezTo>
                    <a:pt x="5938" y="101"/>
                    <a:pt x="5805" y="1"/>
                    <a:pt x="56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6"/>
            <p:cNvSpPr/>
            <p:nvPr/>
          </p:nvSpPr>
          <p:spPr>
            <a:xfrm>
              <a:off x="6991155" y="2730530"/>
              <a:ext cx="38600" cy="64766"/>
            </a:xfrm>
            <a:custGeom>
              <a:avLst/>
              <a:gdLst/>
              <a:ahLst/>
              <a:cxnLst/>
              <a:rect l="l" t="t" r="r" b="b"/>
              <a:pathLst>
                <a:path w="1869" h="3136" extrusionOk="0">
                  <a:moveTo>
                    <a:pt x="1335" y="0"/>
                  </a:moveTo>
                  <a:lnTo>
                    <a:pt x="134" y="67"/>
                  </a:lnTo>
                  <a:cubicBezTo>
                    <a:pt x="68" y="100"/>
                    <a:pt x="1" y="167"/>
                    <a:pt x="1" y="234"/>
                  </a:cubicBezTo>
                  <a:lnTo>
                    <a:pt x="368" y="3036"/>
                  </a:lnTo>
                  <a:cubicBezTo>
                    <a:pt x="368" y="3069"/>
                    <a:pt x="401" y="3102"/>
                    <a:pt x="468" y="3136"/>
                  </a:cubicBezTo>
                  <a:lnTo>
                    <a:pt x="535" y="3136"/>
                  </a:lnTo>
                  <a:lnTo>
                    <a:pt x="1736" y="3069"/>
                  </a:lnTo>
                  <a:cubicBezTo>
                    <a:pt x="1802" y="3069"/>
                    <a:pt x="1869" y="3002"/>
                    <a:pt x="1836" y="2935"/>
                  </a:cubicBezTo>
                  <a:lnTo>
                    <a:pt x="1502" y="133"/>
                  </a:lnTo>
                  <a:cubicBezTo>
                    <a:pt x="1469" y="100"/>
                    <a:pt x="1469" y="100"/>
                    <a:pt x="1469" y="67"/>
                  </a:cubicBezTo>
                  <a:cubicBezTo>
                    <a:pt x="1435" y="33"/>
                    <a:pt x="1369" y="0"/>
                    <a:pt x="13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6"/>
            <p:cNvSpPr/>
            <p:nvPr/>
          </p:nvSpPr>
          <p:spPr>
            <a:xfrm>
              <a:off x="7000800" y="2731894"/>
              <a:ext cx="29657" cy="64787"/>
            </a:xfrm>
            <a:custGeom>
              <a:avLst/>
              <a:gdLst/>
              <a:ahLst/>
              <a:cxnLst/>
              <a:rect l="l" t="t" r="r" b="b"/>
              <a:pathLst>
                <a:path w="1436" h="3137" extrusionOk="0">
                  <a:moveTo>
                    <a:pt x="1002" y="1"/>
                  </a:moveTo>
                  <a:cubicBezTo>
                    <a:pt x="1002" y="1"/>
                    <a:pt x="1035" y="34"/>
                    <a:pt x="1035" y="67"/>
                  </a:cubicBezTo>
                  <a:lnTo>
                    <a:pt x="1369" y="2836"/>
                  </a:lnTo>
                  <a:cubicBezTo>
                    <a:pt x="1402" y="2903"/>
                    <a:pt x="1335" y="2970"/>
                    <a:pt x="1269" y="3003"/>
                  </a:cubicBezTo>
                  <a:lnTo>
                    <a:pt x="68" y="3070"/>
                  </a:lnTo>
                  <a:lnTo>
                    <a:pt x="1" y="3070"/>
                  </a:lnTo>
                  <a:cubicBezTo>
                    <a:pt x="1" y="3103"/>
                    <a:pt x="68" y="3136"/>
                    <a:pt x="134" y="3136"/>
                  </a:cubicBezTo>
                  <a:lnTo>
                    <a:pt x="1335" y="3070"/>
                  </a:lnTo>
                  <a:cubicBezTo>
                    <a:pt x="1402" y="3036"/>
                    <a:pt x="1435" y="2970"/>
                    <a:pt x="1435" y="2903"/>
                  </a:cubicBezTo>
                  <a:lnTo>
                    <a:pt x="1102" y="134"/>
                  </a:lnTo>
                  <a:cubicBezTo>
                    <a:pt x="1068" y="67"/>
                    <a:pt x="1035" y="1"/>
                    <a:pt x="10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6"/>
            <p:cNvSpPr/>
            <p:nvPr/>
          </p:nvSpPr>
          <p:spPr>
            <a:xfrm>
              <a:off x="6996669" y="2736664"/>
              <a:ext cx="23441" cy="22119"/>
            </a:xfrm>
            <a:custGeom>
              <a:avLst/>
              <a:gdLst/>
              <a:ahLst/>
              <a:cxnLst/>
              <a:rect l="l" t="t" r="r" b="b"/>
              <a:pathLst>
                <a:path w="1135" h="1071" extrusionOk="0">
                  <a:moveTo>
                    <a:pt x="558" y="0"/>
                  </a:moveTo>
                  <a:cubicBezTo>
                    <a:pt x="539" y="0"/>
                    <a:pt x="520" y="1"/>
                    <a:pt x="501" y="3"/>
                  </a:cubicBezTo>
                  <a:cubicBezTo>
                    <a:pt x="201" y="3"/>
                    <a:pt x="1" y="270"/>
                    <a:pt x="34" y="570"/>
                  </a:cubicBezTo>
                  <a:cubicBezTo>
                    <a:pt x="68" y="871"/>
                    <a:pt x="334" y="1071"/>
                    <a:pt x="635" y="1071"/>
                  </a:cubicBezTo>
                  <a:cubicBezTo>
                    <a:pt x="935" y="1037"/>
                    <a:pt x="1135" y="770"/>
                    <a:pt x="1102" y="504"/>
                  </a:cubicBezTo>
                  <a:cubicBezTo>
                    <a:pt x="1070" y="223"/>
                    <a:pt x="835" y="0"/>
                    <a:pt x="5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6"/>
            <p:cNvSpPr/>
            <p:nvPr/>
          </p:nvSpPr>
          <p:spPr>
            <a:xfrm>
              <a:off x="7000118" y="2765598"/>
              <a:ext cx="24143" cy="22119"/>
            </a:xfrm>
            <a:custGeom>
              <a:avLst/>
              <a:gdLst/>
              <a:ahLst/>
              <a:cxnLst/>
              <a:rect l="l" t="t" r="r" b="b"/>
              <a:pathLst>
                <a:path w="1169" h="1071" extrusionOk="0">
                  <a:moveTo>
                    <a:pt x="591" y="0"/>
                  </a:moveTo>
                  <a:cubicBezTo>
                    <a:pt x="573" y="0"/>
                    <a:pt x="554" y="1"/>
                    <a:pt x="534" y="3"/>
                  </a:cubicBezTo>
                  <a:cubicBezTo>
                    <a:pt x="201" y="3"/>
                    <a:pt x="1" y="270"/>
                    <a:pt x="34" y="570"/>
                  </a:cubicBezTo>
                  <a:cubicBezTo>
                    <a:pt x="67" y="871"/>
                    <a:pt x="334" y="1071"/>
                    <a:pt x="634" y="1071"/>
                  </a:cubicBezTo>
                  <a:cubicBezTo>
                    <a:pt x="935" y="1071"/>
                    <a:pt x="1168" y="804"/>
                    <a:pt x="1101" y="504"/>
                  </a:cubicBezTo>
                  <a:cubicBezTo>
                    <a:pt x="1070" y="223"/>
                    <a:pt x="864" y="0"/>
                    <a:pt x="5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6"/>
            <p:cNvSpPr/>
            <p:nvPr/>
          </p:nvSpPr>
          <p:spPr>
            <a:xfrm>
              <a:off x="7009763" y="2774438"/>
              <a:ext cx="4853" cy="4337"/>
            </a:xfrm>
            <a:custGeom>
              <a:avLst/>
              <a:gdLst/>
              <a:ahLst/>
              <a:cxnLst/>
              <a:rect l="l" t="t" r="r" b="b"/>
              <a:pathLst>
                <a:path w="235" h="210" extrusionOk="0">
                  <a:moveTo>
                    <a:pt x="134" y="0"/>
                  </a:moveTo>
                  <a:cubicBezTo>
                    <a:pt x="124" y="0"/>
                    <a:pt x="113" y="3"/>
                    <a:pt x="101" y="9"/>
                  </a:cubicBezTo>
                  <a:cubicBezTo>
                    <a:pt x="34" y="9"/>
                    <a:pt x="1" y="42"/>
                    <a:pt x="1" y="109"/>
                  </a:cubicBezTo>
                  <a:cubicBezTo>
                    <a:pt x="1" y="176"/>
                    <a:pt x="67" y="209"/>
                    <a:pt x="134" y="209"/>
                  </a:cubicBezTo>
                  <a:cubicBezTo>
                    <a:pt x="201" y="209"/>
                    <a:pt x="234" y="176"/>
                    <a:pt x="234" y="109"/>
                  </a:cubicBezTo>
                  <a:cubicBezTo>
                    <a:pt x="207" y="55"/>
                    <a:pt x="180" y="0"/>
                    <a:pt x="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6"/>
            <p:cNvSpPr/>
            <p:nvPr/>
          </p:nvSpPr>
          <p:spPr>
            <a:xfrm>
              <a:off x="7005632" y="2745669"/>
              <a:ext cx="5535" cy="4853"/>
            </a:xfrm>
            <a:custGeom>
              <a:avLst/>
              <a:gdLst/>
              <a:ahLst/>
              <a:cxnLst/>
              <a:rect l="l" t="t" r="r" b="b"/>
              <a:pathLst>
                <a:path w="268" h="235" extrusionOk="0">
                  <a:moveTo>
                    <a:pt x="134" y="1"/>
                  </a:moveTo>
                  <a:cubicBezTo>
                    <a:pt x="67" y="1"/>
                    <a:pt x="0" y="68"/>
                    <a:pt x="34" y="134"/>
                  </a:cubicBezTo>
                  <a:cubicBezTo>
                    <a:pt x="34" y="201"/>
                    <a:pt x="101" y="234"/>
                    <a:pt x="167" y="234"/>
                  </a:cubicBezTo>
                  <a:cubicBezTo>
                    <a:pt x="201" y="234"/>
                    <a:pt x="267" y="168"/>
                    <a:pt x="267" y="134"/>
                  </a:cubicBezTo>
                  <a:cubicBezTo>
                    <a:pt x="234" y="68"/>
                    <a:pt x="201"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6"/>
            <p:cNvSpPr/>
            <p:nvPr/>
          </p:nvSpPr>
          <p:spPr>
            <a:xfrm>
              <a:off x="6927793" y="2849592"/>
              <a:ext cx="153634" cy="97996"/>
            </a:xfrm>
            <a:custGeom>
              <a:avLst/>
              <a:gdLst/>
              <a:ahLst/>
              <a:cxnLst/>
              <a:rect l="l" t="t" r="r" b="b"/>
              <a:pathLst>
                <a:path w="7439" h="4745" extrusionOk="0">
                  <a:moveTo>
                    <a:pt x="3326" y="1"/>
                  </a:moveTo>
                  <a:cubicBezTo>
                    <a:pt x="2997" y="1"/>
                    <a:pt x="2675" y="136"/>
                    <a:pt x="2435" y="406"/>
                  </a:cubicBezTo>
                  <a:lnTo>
                    <a:pt x="234" y="2841"/>
                  </a:lnTo>
                  <a:cubicBezTo>
                    <a:pt x="33" y="3075"/>
                    <a:pt x="0" y="3408"/>
                    <a:pt x="167" y="3708"/>
                  </a:cubicBezTo>
                  <a:cubicBezTo>
                    <a:pt x="520" y="4350"/>
                    <a:pt x="1181" y="4744"/>
                    <a:pt x="1913" y="4744"/>
                  </a:cubicBezTo>
                  <a:cubicBezTo>
                    <a:pt x="1942" y="4744"/>
                    <a:pt x="1972" y="4744"/>
                    <a:pt x="2002" y="4743"/>
                  </a:cubicBezTo>
                  <a:cubicBezTo>
                    <a:pt x="2535" y="4743"/>
                    <a:pt x="3036" y="4642"/>
                    <a:pt x="3569" y="4509"/>
                  </a:cubicBezTo>
                  <a:cubicBezTo>
                    <a:pt x="4070" y="4309"/>
                    <a:pt x="4503" y="3942"/>
                    <a:pt x="4804" y="3475"/>
                  </a:cubicBezTo>
                  <a:lnTo>
                    <a:pt x="6571" y="3141"/>
                  </a:lnTo>
                  <a:cubicBezTo>
                    <a:pt x="7139" y="3008"/>
                    <a:pt x="7439" y="2441"/>
                    <a:pt x="7239" y="1907"/>
                  </a:cubicBezTo>
                  <a:lnTo>
                    <a:pt x="6738" y="773"/>
                  </a:lnTo>
                  <a:cubicBezTo>
                    <a:pt x="6605" y="473"/>
                    <a:pt x="6338" y="273"/>
                    <a:pt x="6038" y="239"/>
                  </a:cubicBezTo>
                  <a:lnTo>
                    <a:pt x="3436" y="6"/>
                  </a:lnTo>
                  <a:cubicBezTo>
                    <a:pt x="3399" y="3"/>
                    <a:pt x="3363" y="1"/>
                    <a:pt x="3326"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6"/>
            <p:cNvSpPr/>
            <p:nvPr/>
          </p:nvSpPr>
          <p:spPr>
            <a:xfrm>
              <a:off x="7230910" y="2938728"/>
              <a:ext cx="621413" cy="723209"/>
            </a:xfrm>
            <a:custGeom>
              <a:avLst/>
              <a:gdLst/>
              <a:ahLst/>
              <a:cxnLst/>
              <a:rect l="l" t="t" r="r" b="b"/>
              <a:pathLst>
                <a:path w="30089" h="35018" extrusionOk="0">
                  <a:moveTo>
                    <a:pt x="16788" y="0"/>
                  </a:moveTo>
                  <a:cubicBezTo>
                    <a:pt x="16019" y="0"/>
                    <a:pt x="15281" y="17"/>
                    <a:pt x="14644" y="60"/>
                  </a:cubicBezTo>
                  <a:cubicBezTo>
                    <a:pt x="14646" y="58"/>
                    <a:pt x="14643" y="57"/>
                    <a:pt x="14635" y="57"/>
                  </a:cubicBezTo>
                  <a:cubicBezTo>
                    <a:pt x="14488" y="57"/>
                    <a:pt x="12577" y="371"/>
                    <a:pt x="11242" y="593"/>
                  </a:cubicBezTo>
                  <a:cubicBezTo>
                    <a:pt x="10241" y="760"/>
                    <a:pt x="9374" y="1361"/>
                    <a:pt x="8873" y="2228"/>
                  </a:cubicBezTo>
                  <a:cubicBezTo>
                    <a:pt x="7472" y="4663"/>
                    <a:pt x="6572" y="8499"/>
                    <a:pt x="6138" y="11334"/>
                  </a:cubicBezTo>
                  <a:cubicBezTo>
                    <a:pt x="5904" y="13136"/>
                    <a:pt x="5337" y="14870"/>
                    <a:pt x="4437" y="16438"/>
                  </a:cubicBezTo>
                  <a:cubicBezTo>
                    <a:pt x="2535" y="19840"/>
                    <a:pt x="0" y="26045"/>
                    <a:pt x="5404" y="28447"/>
                  </a:cubicBezTo>
                  <a:cubicBezTo>
                    <a:pt x="5406" y="28446"/>
                    <a:pt x="5409" y="28446"/>
                    <a:pt x="5411" y="28446"/>
                  </a:cubicBezTo>
                  <a:cubicBezTo>
                    <a:pt x="5596" y="28446"/>
                    <a:pt x="7519" y="29517"/>
                    <a:pt x="8373" y="29714"/>
                  </a:cubicBezTo>
                  <a:cubicBezTo>
                    <a:pt x="8373" y="29781"/>
                    <a:pt x="16245" y="31682"/>
                    <a:pt x="20048" y="32583"/>
                  </a:cubicBezTo>
                  <a:cubicBezTo>
                    <a:pt x="22183" y="33083"/>
                    <a:pt x="23684" y="33750"/>
                    <a:pt x="25051" y="35018"/>
                  </a:cubicBezTo>
                  <a:cubicBezTo>
                    <a:pt x="25051" y="35018"/>
                    <a:pt x="28421" y="19474"/>
                    <a:pt x="29755" y="6431"/>
                  </a:cubicBezTo>
                  <a:cubicBezTo>
                    <a:pt x="30088" y="3295"/>
                    <a:pt x="27720" y="527"/>
                    <a:pt x="24584" y="326"/>
                  </a:cubicBezTo>
                  <a:lnTo>
                    <a:pt x="23117" y="260"/>
                  </a:lnTo>
                  <a:cubicBezTo>
                    <a:pt x="22933" y="233"/>
                    <a:pt x="19644" y="0"/>
                    <a:pt x="167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6"/>
            <p:cNvSpPr/>
            <p:nvPr/>
          </p:nvSpPr>
          <p:spPr>
            <a:xfrm>
              <a:off x="7451830" y="2763595"/>
              <a:ext cx="240664" cy="270176"/>
            </a:xfrm>
            <a:custGeom>
              <a:avLst/>
              <a:gdLst/>
              <a:ahLst/>
              <a:cxnLst/>
              <a:rect l="l" t="t" r="r" b="b"/>
              <a:pathLst>
                <a:path w="11653" h="13082" extrusionOk="0">
                  <a:moveTo>
                    <a:pt x="10852" y="0"/>
                  </a:moveTo>
                  <a:lnTo>
                    <a:pt x="7016" y="2869"/>
                  </a:lnTo>
                  <a:lnTo>
                    <a:pt x="3880" y="5571"/>
                  </a:lnTo>
                  <a:lnTo>
                    <a:pt x="3780" y="5638"/>
                  </a:lnTo>
                  <a:cubicBezTo>
                    <a:pt x="3814" y="5804"/>
                    <a:pt x="3847" y="5938"/>
                    <a:pt x="3914" y="6105"/>
                  </a:cubicBezTo>
                  <a:cubicBezTo>
                    <a:pt x="3947" y="6271"/>
                    <a:pt x="4014" y="6438"/>
                    <a:pt x="4047" y="6638"/>
                  </a:cubicBezTo>
                  <a:cubicBezTo>
                    <a:pt x="4080" y="6638"/>
                    <a:pt x="4080" y="6672"/>
                    <a:pt x="4080" y="6705"/>
                  </a:cubicBezTo>
                  <a:cubicBezTo>
                    <a:pt x="4547" y="8273"/>
                    <a:pt x="4514" y="8740"/>
                    <a:pt x="1812" y="9941"/>
                  </a:cubicBezTo>
                  <a:cubicBezTo>
                    <a:pt x="867" y="11093"/>
                    <a:pt x="0" y="13082"/>
                    <a:pt x="2525" y="13082"/>
                  </a:cubicBezTo>
                  <a:cubicBezTo>
                    <a:pt x="2851" y="13082"/>
                    <a:pt x="3234" y="13049"/>
                    <a:pt x="3680" y="12976"/>
                  </a:cubicBezTo>
                  <a:cubicBezTo>
                    <a:pt x="6649" y="12576"/>
                    <a:pt x="9451" y="11242"/>
                    <a:pt x="11653" y="9173"/>
                  </a:cubicBezTo>
                  <a:cubicBezTo>
                    <a:pt x="9418" y="7672"/>
                    <a:pt x="10118" y="2802"/>
                    <a:pt x="10852"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6"/>
            <p:cNvSpPr/>
            <p:nvPr/>
          </p:nvSpPr>
          <p:spPr>
            <a:xfrm>
              <a:off x="7087602" y="4295040"/>
              <a:ext cx="111627" cy="208074"/>
            </a:xfrm>
            <a:custGeom>
              <a:avLst/>
              <a:gdLst/>
              <a:ahLst/>
              <a:cxnLst/>
              <a:rect l="l" t="t" r="r" b="b"/>
              <a:pathLst>
                <a:path w="5405" h="10075" extrusionOk="0">
                  <a:moveTo>
                    <a:pt x="4004" y="0"/>
                  </a:moveTo>
                  <a:lnTo>
                    <a:pt x="1" y="467"/>
                  </a:lnTo>
                  <a:lnTo>
                    <a:pt x="2002" y="10074"/>
                  </a:lnTo>
                  <a:lnTo>
                    <a:pt x="5405" y="9741"/>
                  </a:lnTo>
                  <a:lnTo>
                    <a:pt x="400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6"/>
            <p:cNvSpPr/>
            <p:nvPr/>
          </p:nvSpPr>
          <p:spPr>
            <a:xfrm>
              <a:off x="6963605" y="4470566"/>
              <a:ext cx="259746" cy="105369"/>
            </a:xfrm>
            <a:custGeom>
              <a:avLst/>
              <a:gdLst/>
              <a:ahLst/>
              <a:cxnLst/>
              <a:rect l="l" t="t" r="r" b="b"/>
              <a:pathLst>
                <a:path w="12577" h="5102" extrusionOk="0">
                  <a:moveTo>
                    <a:pt x="11538" y="1"/>
                  </a:moveTo>
                  <a:cubicBezTo>
                    <a:pt x="11518" y="1"/>
                    <a:pt x="11497" y="3"/>
                    <a:pt x="11476" y="7"/>
                  </a:cubicBezTo>
                  <a:lnTo>
                    <a:pt x="7806" y="241"/>
                  </a:lnTo>
                  <a:cubicBezTo>
                    <a:pt x="7339" y="241"/>
                    <a:pt x="6906" y="441"/>
                    <a:pt x="6605" y="775"/>
                  </a:cubicBezTo>
                  <a:cubicBezTo>
                    <a:pt x="5905" y="1508"/>
                    <a:pt x="3670" y="2843"/>
                    <a:pt x="968" y="2943"/>
                  </a:cubicBezTo>
                  <a:cubicBezTo>
                    <a:pt x="201" y="2943"/>
                    <a:pt x="1" y="4711"/>
                    <a:pt x="1769" y="5011"/>
                  </a:cubicBezTo>
                  <a:cubicBezTo>
                    <a:pt x="2152" y="5076"/>
                    <a:pt x="2581" y="5102"/>
                    <a:pt x="3033" y="5102"/>
                  </a:cubicBezTo>
                  <a:cubicBezTo>
                    <a:pt x="4667" y="5102"/>
                    <a:pt x="6587" y="4763"/>
                    <a:pt x="7606" y="4711"/>
                  </a:cubicBezTo>
                  <a:cubicBezTo>
                    <a:pt x="8156" y="4667"/>
                    <a:pt x="8622" y="4655"/>
                    <a:pt x="9034" y="4655"/>
                  </a:cubicBezTo>
                  <a:cubicBezTo>
                    <a:pt x="9506" y="4655"/>
                    <a:pt x="9908" y="4671"/>
                    <a:pt x="10287" y="4671"/>
                  </a:cubicBezTo>
                  <a:cubicBezTo>
                    <a:pt x="10840" y="4671"/>
                    <a:pt x="11343" y="4638"/>
                    <a:pt x="11943" y="4477"/>
                  </a:cubicBezTo>
                  <a:lnTo>
                    <a:pt x="11976" y="4477"/>
                  </a:lnTo>
                  <a:cubicBezTo>
                    <a:pt x="12343" y="4411"/>
                    <a:pt x="12576" y="4044"/>
                    <a:pt x="12510" y="3643"/>
                  </a:cubicBezTo>
                  <a:lnTo>
                    <a:pt x="11809" y="241"/>
                  </a:lnTo>
                  <a:cubicBezTo>
                    <a:pt x="11780" y="96"/>
                    <a:pt x="11675" y="1"/>
                    <a:pt x="115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6"/>
            <p:cNvSpPr/>
            <p:nvPr/>
          </p:nvSpPr>
          <p:spPr>
            <a:xfrm>
              <a:off x="7086921" y="4295040"/>
              <a:ext cx="99235" cy="124700"/>
            </a:xfrm>
            <a:custGeom>
              <a:avLst/>
              <a:gdLst/>
              <a:ahLst/>
              <a:cxnLst/>
              <a:rect l="l" t="t" r="r" b="b"/>
              <a:pathLst>
                <a:path w="4805" h="6038" extrusionOk="0">
                  <a:moveTo>
                    <a:pt x="4037" y="0"/>
                  </a:moveTo>
                  <a:lnTo>
                    <a:pt x="1" y="467"/>
                  </a:lnTo>
                  <a:lnTo>
                    <a:pt x="1201" y="6038"/>
                  </a:lnTo>
                  <a:lnTo>
                    <a:pt x="4804" y="5304"/>
                  </a:lnTo>
                  <a:lnTo>
                    <a:pt x="40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6"/>
            <p:cNvSpPr/>
            <p:nvPr/>
          </p:nvSpPr>
          <p:spPr>
            <a:xfrm>
              <a:off x="6948446" y="3579266"/>
              <a:ext cx="761272" cy="819822"/>
            </a:xfrm>
            <a:custGeom>
              <a:avLst/>
              <a:gdLst/>
              <a:ahLst/>
              <a:cxnLst/>
              <a:rect l="l" t="t" r="r" b="b"/>
              <a:pathLst>
                <a:path w="36861" h="39696" extrusionOk="0">
                  <a:moveTo>
                    <a:pt x="30022" y="0"/>
                  </a:moveTo>
                  <a:cubicBezTo>
                    <a:pt x="26720" y="434"/>
                    <a:pt x="23618" y="2735"/>
                    <a:pt x="23618" y="2735"/>
                  </a:cubicBezTo>
                  <a:cubicBezTo>
                    <a:pt x="23618" y="2735"/>
                    <a:pt x="19247" y="2166"/>
                    <a:pt x="14262" y="2166"/>
                  </a:cubicBezTo>
                  <a:cubicBezTo>
                    <a:pt x="11065" y="2166"/>
                    <a:pt x="7615" y="2400"/>
                    <a:pt x="4904" y="3169"/>
                  </a:cubicBezTo>
                  <a:lnTo>
                    <a:pt x="4871" y="3169"/>
                  </a:lnTo>
                  <a:lnTo>
                    <a:pt x="4738" y="3202"/>
                  </a:lnTo>
                  <a:cubicBezTo>
                    <a:pt x="4504" y="3269"/>
                    <a:pt x="4237" y="3369"/>
                    <a:pt x="4004" y="3469"/>
                  </a:cubicBezTo>
                  <a:cubicBezTo>
                    <a:pt x="3904" y="3469"/>
                    <a:pt x="3837" y="3503"/>
                    <a:pt x="3770" y="3536"/>
                  </a:cubicBezTo>
                  <a:lnTo>
                    <a:pt x="3503" y="3636"/>
                  </a:lnTo>
                  <a:lnTo>
                    <a:pt x="3303" y="3736"/>
                  </a:lnTo>
                  <a:cubicBezTo>
                    <a:pt x="3070" y="3836"/>
                    <a:pt x="2870" y="3936"/>
                    <a:pt x="2636" y="4036"/>
                  </a:cubicBezTo>
                  <a:cubicBezTo>
                    <a:pt x="2569" y="4070"/>
                    <a:pt x="2503" y="4103"/>
                    <a:pt x="2436" y="4136"/>
                  </a:cubicBezTo>
                  <a:cubicBezTo>
                    <a:pt x="2302" y="4203"/>
                    <a:pt x="2169" y="4303"/>
                    <a:pt x="2069" y="4370"/>
                  </a:cubicBezTo>
                  <a:lnTo>
                    <a:pt x="1735" y="4570"/>
                  </a:lnTo>
                  <a:cubicBezTo>
                    <a:pt x="1635" y="4670"/>
                    <a:pt x="1502" y="4770"/>
                    <a:pt x="1402" y="4837"/>
                  </a:cubicBezTo>
                  <a:cubicBezTo>
                    <a:pt x="1302" y="4937"/>
                    <a:pt x="1202" y="5037"/>
                    <a:pt x="1102" y="5137"/>
                  </a:cubicBezTo>
                  <a:cubicBezTo>
                    <a:pt x="1068" y="5170"/>
                    <a:pt x="1002" y="5237"/>
                    <a:pt x="968" y="5271"/>
                  </a:cubicBezTo>
                  <a:lnTo>
                    <a:pt x="835" y="5437"/>
                  </a:lnTo>
                  <a:cubicBezTo>
                    <a:pt x="401" y="5938"/>
                    <a:pt x="134" y="6571"/>
                    <a:pt x="34" y="7239"/>
                  </a:cubicBezTo>
                  <a:cubicBezTo>
                    <a:pt x="1" y="7372"/>
                    <a:pt x="1" y="7505"/>
                    <a:pt x="1" y="7639"/>
                  </a:cubicBezTo>
                  <a:cubicBezTo>
                    <a:pt x="1" y="7672"/>
                    <a:pt x="1" y="7706"/>
                    <a:pt x="1" y="7739"/>
                  </a:cubicBezTo>
                  <a:lnTo>
                    <a:pt x="1" y="8740"/>
                  </a:lnTo>
                  <a:cubicBezTo>
                    <a:pt x="34" y="9841"/>
                    <a:pt x="101" y="10941"/>
                    <a:pt x="268" y="12042"/>
                  </a:cubicBezTo>
                  <a:cubicBezTo>
                    <a:pt x="801" y="16112"/>
                    <a:pt x="2069" y="20381"/>
                    <a:pt x="3036" y="24484"/>
                  </a:cubicBezTo>
                  <a:cubicBezTo>
                    <a:pt x="4938" y="32623"/>
                    <a:pt x="6606" y="39695"/>
                    <a:pt x="6606" y="39695"/>
                  </a:cubicBezTo>
                  <a:lnTo>
                    <a:pt x="7339" y="39562"/>
                  </a:lnTo>
                  <a:lnTo>
                    <a:pt x="11276" y="38728"/>
                  </a:lnTo>
                  <a:lnTo>
                    <a:pt x="12143" y="38528"/>
                  </a:lnTo>
                  <a:cubicBezTo>
                    <a:pt x="12143" y="38528"/>
                    <a:pt x="11676" y="16879"/>
                    <a:pt x="8707" y="14177"/>
                  </a:cubicBezTo>
                  <a:lnTo>
                    <a:pt x="8707" y="14177"/>
                  </a:lnTo>
                  <a:lnTo>
                    <a:pt x="26953" y="15178"/>
                  </a:lnTo>
                  <a:cubicBezTo>
                    <a:pt x="27187" y="15178"/>
                    <a:pt x="27420" y="15211"/>
                    <a:pt x="27654" y="15211"/>
                  </a:cubicBezTo>
                  <a:lnTo>
                    <a:pt x="28088" y="15211"/>
                  </a:lnTo>
                  <a:cubicBezTo>
                    <a:pt x="33858" y="15144"/>
                    <a:pt x="36860" y="8706"/>
                    <a:pt x="32024" y="200"/>
                  </a:cubicBezTo>
                  <a:lnTo>
                    <a:pt x="31957" y="200"/>
                  </a:lnTo>
                  <a:lnTo>
                    <a:pt x="30489" y="33"/>
                  </a:lnTo>
                  <a:lnTo>
                    <a:pt x="300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6"/>
            <p:cNvSpPr/>
            <p:nvPr/>
          </p:nvSpPr>
          <p:spPr>
            <a:xfrm>
              <a:off x="6593656" y="4066313"/>
              <a:ext cx="139879" cy="200494"/>
            </a:xfrm>
            <a:custGeom>
              <a:avLst/>
              <a:gdLst/>
              <a:ahLst/>
              <a:cxnLst/>
              <a:rect l="l" t="t" r="r" b="b"/>
              <a:pathLst>
                <a:path w="6773" h="9708" extrusionOk="0">
                  <a:moveTo>
                    <a:pt x="4604" y="1"/>
                  </a:moveTo>
                  <a:lnTo>
                    <a:pt x="2736" y="3937"/>
                  </a:lnTo>
                  <a:lnTo>
                    <a:pt x="1" y="9708"/>
                  </a:lnTo>
                  <a:lnTo>
                    <a:pt x="3637" y="9341"/>
                  </a:lnTo>
                  <a:lnTo>
                    <a:pt x="5805" y="6005"/>
                  </a:lnTo>
                  <a:lnTo>
                    <a:pt x="6772" y="4504"/>
                  </a:lnTo>
                  <a:lnTo>
                    <a:pt x="4604"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6"/>
            <p:cNvSpPr/>
            <p:nvPr/>
          </p:nvSpPr>
          <p:spPr>
            <a:xfrm>
              <a:off x="6427817" y="4192583"/>
              <a:ext cx="251300" cy="149421"/>
            </a:xfrm>
            <a:custGeom>
              <a:avLst/>
              <a:gdLst/>
              <a:ahLst/>
              <a:cxnLst/>
              <a:rect l="l" t="t" r="r" b="b"/>
              <a:pathLst>
                <a:path w="12168" h="7235" extrusionOk="0">
                  <a:moveTo>
                    <a:pt x="1277" y="0"/>
                  </a:moveTo>
                  <a:cubicBezTo>
                    <a:pt x="620" y="0"/>
                    <a:pt x="0" y="1356"/>
                    <a:pt x="1426" y="2193"/>
                  </a:cubicBezTo>
                  <a:lnTo>
                    <a:pt x="5863" y="4761"/>
                  </a:lnTo>
                  <a:cubicBezTo>
                    <a:pt x="7631" y="5829"/>
                    <a:pt x="8264" y="6296"/>
                    <a:pt x="9665" y="7163"/>
                  </a:cubicBezTo>
                  <a:cubicBezTo>
                    <a:pt x="9763" y="7212"/>
                    <a:pt x="9869" y="7235"/>
                    <a:pt x="9974" y="7235"/>
                  </a:cubicBezTo>
                  <a:cubicBezTo>
                    <a:pt x="10229" y="7235"/>
                    <a:pt x="10481" y="7099"/>
                    <a:pt x="10599" y="6863"/>
                  </a:cubicBezTo>
                  <a:lnTo>
                    <a:pt x="12100" y="3393"/>
                  </a:lnTo>
                  <a:cubicBezTo>
                    <a:pt x="12167" y="3260"/>
                    <a:pt x="12100" y="3060"/>
                    <a:pt x="11934" y="2993"/>
                  </a:cubicBezTo>
                  <a:lnTo>
                    <a:pt x="8932" y="1125"/>
                  </a:lnTo>
                  <a:cubicBezTo>
                    <a:pt x="8772" y="1011"/>
                    <a:pt x="8597" y="960"/>
                    <a:pt x="8417" y="960"/>
                  </a:cubicBezTo>
                  <a:cubicBezTo>
                    <a:pt x="8333" y="960"/>
                    <a:pt x="8249" y="971"/>
                    <a:pt x="8164" y="992"/>
                  </a:cubicBezTo>
                  <a:cubicBezTo>
                    <a:pt x="7800" y="1051"/>
                    <a:pt x="7390" y="1085"/>
                    <a:pt x="6930" y="1085"/>
                  </a:cubicBezTo>
                  <a:cubicBezTo>
                    <a:pt x="5579" y="1085"/>
                    <a:pt x="3790" y="796"/>
                    <a:pt x="1426" y="24"/>
                  </a:cubicBezTo>
                  <a:cubicBezTo>
                    <a:pt x="1377" y="8"/>
                    <a:pt x="1326" y="0"/>
                    <a:pt x="12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6"/>
            <p:cNvSpPr/>
            <p:nvPr/>
          </p:nvSpPr>
          <p:spPr>
            <a:xfrm>
              <a:off x="6650162" y="4066313"/>
              <a:ext cx="83374" cy="124018"/>
            </a:xfrm>
            <a:custGeom>
              <a:avLst/>
              <a:gdLst/>
              <a:ahLst/>
              <a:cxnLst/>
              <a:rect l="l" t="t" r="r" b="b"/>
              <a:pathLst>
                <a:path w="4037" h="6005" extrusionOk="0">
                  <a:moveTo>
                    <a:pt x="1868" y="1"/>
                  </a:moveTo>
                  <a:lnTo>
                    <a:pt x="0" y="3937"/>
                  </a:lnTo>
                  <a:lnTo>
                    <a:pt x="3069" y="6005"/>
                  </a:lnTo>
                  <a:lnTo>
                    <a:pt x="4036" y="4504"/>
                  </a:lnTo>
                  <a:lnTo>
                    <a:pt x="18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6"/>
            <p:cNvSpPr/>
            <p:nvPr/>
          </p:nvSpPr>
          <p:spPr>
            <a:xfrm>
              <a:off x="6648778" y="3462827"/>
              <a:ext cx="1145243" cy="720628"/>
            </a:xfrm>
            <a:custGeom>
              <a:avLst/>
              <a:gdLst/>
              <a:ahLst/>
              <a:cxnLst/>
              <a:rect l="l" t="t" r="r" b="b"/>
              <a:pathLst>
                <a:path w="55453" h="34893" extrusionOk="0">
                  <a:moveTo>
                    <a:pt x="19336" y="0"/>
                  </a:moveTo>
                  <a:cubicBezTo>
                    <a:pt x="14798" y="0"/>
                    <a:pt x="10767" y="2894"/>
                    <a:pt x="9340" y="7239"/>
                  </a:cubicBezTo>
                  <a:cubicBezTo>
                    <a:pt x="5538" y="18781"/>
                    <a:pt x="0" y="31723"/>
                    <a:pt x="0" y="31723"/>
                  </a:cubicBezTo>
                  <a:lnTo>
                    <a:pt x="568" y="32124"/>
                  </a:lnTo>
                  <a:lnTo>
                    <a:pt x="3736" y="34292"/>
                  </a:lnTo>
                  <a:lnTo>
                    <a:pt x="4604" y="34892"/>
                  </a:lnTo>
                  <a:cubicBezTo>
                    <a:pt x="4604" y="34892"/>
                    <a:pt x="9774" y="26753"/>
                    <a:pt x="14744" y="17780"/>
                  </a:cubicBezTo>
                  <a:lnTo>
                    <a:pt x="14744" y="17680"/>
                  </a:lnTo>
                  <a:cubicBezTo>
                    <a:pt x="14611" y="16579"/>
                    <a:pt x="14544" y="15479"/>
                    <a:pt x="14511" y="14378"/>
                  </a:cubicBezTo>
                  <a:lnTo>
                    <a:pt x="14511" y="13377"/>
                  </a:lnTo>
                  <a:cubicBezTo>
                    <a:pt x="14511" y="13244"/>
                    <a:pt x="14544" y="13110"/>
                    <a:pt x="14544" y="12977"/>
                  </a:cubicBezTo>
                  <a:cubicBezTo>
                    <a:pt x="14644" y="12310"/>
                    <a:pt x="14911" y="11676"/>
                    <a:pt x="15345" y="11175"/>
                  </a:cubicBezTo>
                  <a:lnTo>
                    <a:pt x="15478" y="11009"/>
                  </a:lnTo>
                  <a:cubicBezTo>
                    <a:pt x="15512" y="10975"/>
                    <a:pt x="15578" y="10909"/>
                    <a:pt x="15612" y="10875"/>
                  </a:cubicBezTo>
                  <a:cubicBezTo>
                    <a:pt x="15712" y="10775"/>
                    <a:pt x="15812" y="10675"/>
                    <a:pt x="15912" y="10608"/>
                  </a:cubicBezTo>
                  <a:cubicBezTo>
                    <a:pt x="16012" y="10508"/>
                    <a:pt x="16145" y="10408"/>
                    <a:pt x="16245" y="10341"/>
                  </a:cubicBezTo>
                  <a:lnTo>
                    <a:pt x="16579" y="10108"/>
                  </a:lnTo>
                  <a:cubicBezTo>
                    <a:pt x="16679" y="10041"/>
                    <a:pt x="16812" y="9975"/>
                    <a:pt x="16946" y="9874"/>
                  </a:cubicBezTo>
                  <a:cubicBezTo>
                    <a:pt x="17013" y="9841"/>
                    <a:pt x="17079" y="9808"/>
                    <a:pt x="17146" y="9774"/>
                  </a:cubicBezTo>
                  <a:cubicBezTo>
                    <a:pt x="17380" y="9674"/>
                    <a:pt x="17580" y="9574"/>
                    <a:pt x="17813" y="9474"/>
                  </a:cubicBezTo>
                  <a:lnTo>
                    <a:pt x="18013" y="9374"/>
                  </a:lnTo>
                  <a:lnTo>
                    <a:pt x="18280" y="9274"/>
                  </a:lnTo>
                  <a:cubicBezTo>
                    <a:pt x="18347" y="9241"/>
                    <a:pt x="18414" y="9207"/>
                    <a:pt x="18514" y="9207"/>
                  </a:cubicBezTo>
                  <a:cubicBezTo>
                    <a:pt x="18747" y="9107"/>
                    <a:pt x="18981" y="9041"/>
                    <a:pt x="19248" y="8940"/>
                  </a:cubicBezTo>
                  <a:lnTo>
                    <a:pt x="19381" y="8907"/>
                  </a:lnTo>
                  <a:lnTo>
                    <a:pt x="19414" y="8907"/>
                  </a:lnTo>
                  <a:cubicBezTo>
                    <a:pt x="21549" y="9908"/>
                    <a:pt x="25385" y="12243"/>
                    <a:pt x="29522" y="14645"/>
                  </a:cubicBezTo>
                  <a:cubicBezTo>
                    <a:pt x="33991" y="17246"/>
                    <a:pt x="38828" y="19882"/>
                    <a:pt x="42164" y="20849"/>
                  </a:cubicBezTo>
                  <a:cubicBezTo>
                    <a:pt x="42297" y="20882"/>
                    <a:pt x="42464" y="20916"/>
                    <a:pt x="42598" y="20949"/>
                  </a:cubicBezTo>
                  <a:cubicBezTo>
                    <a:pt x="42964" y="21049"/>
                    <a:pt x="43365" y="21149"/>
                    <a:pt x="43765" y="21183"/>
                  </a:cubicBezTo>
                  <a:cubicBezTo>
                    <a:pt x="44288" y="21248"/>
                    <a:pt x="44811" y="21281"/>
                    <a:pt x="45329" y="21281"/>
                  </a:cubicBezTo>
                  <a:cubicBezTo>
                    <a:pt x="50665" y="21281"/>
                    <a:pt x="55452" y="17772"/>
                    <a:pt x="53172" y="9441"/>
                  </a:cubicBezTo>
                  <a:cubicBezTo>
                    <a:pt x="52671" y="7573"/>
                    <a:pt x="51037" y="6205"/>
                    <a:pt x="49069" y="6072"/>
                  </a:cubicBezTo>
                  <a:cubicBezTo>
                    <a:pt x="48202" y="6005"/>
                    <a:pt x="47334" y="5938"/>
                    <a:pt x="46534" y="5838"/>
                  </a:cubicBezTo>
                  <a:lnTo>
                    <a:pt x="46467" y="5838"/>
                  </a:lnTo>
                  <a:lnTo>
                    <a:pt x="44999" y="5705"/>
                  </a:lnTo>
                  <a:lnTo>
                    <a:pt x="44532" y="5638"/>
                  </a:lnTo>
                  <a:lnTo>
                    <a:pt x="41130" y="5271"/>
                  </a:lnTo>
                  <a:cubicBezTo>
                    <a:pt x="41130" y="5271"/>
                    <a:pt x="28821" y="101"/>
                    <a:pt x="19414" y="1"/>
                  </a:cubicBezTo>
                  <a:cubicBezTo>
                    <a:pt x="19388" y="1"/>
                    <a:pt x="19362" y="0"/>
                    <a:pt x="193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6"/>
            <p:cNvSpPr/>
            <p:nvPr/>
          </p:nvSpPr>
          <p:spPr>
            <a:xfrm>
              <a:off x="7046277" y="3644713"/>
              <a:ext cx="2767" cy="702"/>
            </a:xfrm>
            <a:custGeom>
              <a:avLst/>
              <a:gdLst/>
              <a:ahLst/>
              <a:cxnLst/>
              <a:rect l="l" t="t" r="r" b="b"/>
              <a:pathLst>
                <a:path w="134" h="34" extrusionOk="0">
                  <a:moveTo>
                    <a:pt x="134" y="0"/>
                  </a:moveTo>
                  <a:lnTo>
                    <a:pt x="134" y="0"/>
                  </a:lnTo>
                  <a:lnTo>
                    <a:pt x="1" y="33"/>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6"/>
            <p:cNvSpPr/>
            <p:nvPr/>
          </p:nvSpPr>
          <p:spPr>
            <a:xfrm>
              <a:off x="7529194" y="2813884"/>
              <a:ext cx="93040" cy="88186"/>
            </a:xfrm>
            <a:custGeom>
              <a:avLst/>
              <a:gdLst/>
              <a:ahLst/>
              <a:cxnLst/>
              <a:rect l="l" t="t" r="r" b="b"/>
              <a:pathLst>
                <a:path w="4505" h="4270" extrusionOk="0">
                  <a:moveTo>
                    <a:pt x="3970" y="0"/>
                  </a:moveTo>
                  <a:lnTo>
                    <a:pt x="3270" y="434"/>
                  </a:lnTo>
                  <a:lnTo>
                    <a:pt x="101" y="3136"/>
                  </a:lnTo>
                  <a:lnTo>
                    <a:pt x="1" y="3203"/>
                  </a:lnTo>
                  <a:cubicBezTo>
                    <a:pt x="68" y="3369"/>
                    <a:pt x="101" y="3503"/>
                    <a:pt x="168" y="3670"/>
                  </a:cubicBezTo>
                  <a:cubicBezTo>
                    <a:pt x="201" y="3836"/>
                    <a:pt x="268" y="4003"/>
                    <a:pt x="301" y="4203"/>
                  </a:cubicBezTo>
                  <a:cubicBezTo>
                    <a:pt x="334" y="4203"/>
                    <a:pt x="334" y="4237"/>
                    <a:pt x="334" y="4270"/>
                  </a:cubicBezTo>
                  <a:cubicBezTo>
                    <a:pt x="1802" y="4070"/>
                    <a:pt x="4504" y="3002"/>
                    <a:pt x="39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6"/>
            <p:cNvSpPr/>
            <p:nvPr/>
          </p:nvSpPr>
          <p:spPr>
            <a:xfrm>
              <a:off x="7438963" y="2596413"/>
              <a:ext cx="221849" cy="292976"/>
            </a:xfrm>
            <a:custGeom>
              <a:avLst/>
              <a:gdLst/>
              <a:ahLst/>
              <a:cxnLst/>
              <a:rect l="l" t="t" r="r" b="b"/>
              <a:pathLst>
                <a:path w="10742" h="14186" extrusionOk="0">
                  <a:moveTo>
                    <a:pt x="5861" y="1"/>
                  </a:moveTo>
                  <a:cubicBezTo>
                    <a:pt x="5052" y="1"/>
                    <a:pt x="4201" y="216"/>
                    <a:pt x="3369" y="690"/>
                  </a:cubicBezTo>
                  <a:cubicBezTo>
                    <a:pt x="33" y="2558"/>
                    <a:pt x="0" y="7895"/>
                    <a:pt x="1034" y="10964"/>
                  </a:cubicBezTo>
                  <a:cubicBezTo>
                    <a:pt x="1696" y="13045"/>
                    <a:pt x="3571" y="14185"/>
                    <a:pt x="5462" y="14185"/>
                  </a:cubicBezTo>
                  <a:cubicBezTo>
                    <a:pt x="6814" y="14185"/>
                    <a:pt x="8175" y="13603"/>
                    <a:pt x="9107" y="12365"/>
                  </a:cubicBezTo>
                  <a:cubicBezTo>
                    <a:pt x="10741" y="10297"/>
                    <a:pt x="10508" y="8195"/>
                    <a:pt x="10441" y="4626"/>
                  </a:cubicBezTo>
                  <a:cubicBezTo>
                    <a:pt x="10366" y="1947"/>
                    <a:pt x="8299" y="1"/>
                    <a:pt x="5861"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6"/>
            <p:cNvSpPr/>
            <p:nvPr/>
          </p:nvSpPr>
          <p:spPr>
            <a:xfrm>
              <a:off x="7397245" y="2552981"/>
              <a:ext cx="281390" cy="279511"/>
            </a:xfrm>
            <a:custGeom>
              <a:avLst/>
              <a:gdLst/>
              <a:ahLst/>
              <a:cxnLst/>
              <a:rect l="l" t="t" r="r" b="b"/>
              <a:pathLst>
                <a:path w="13625" h="13534" extrusionOk="0">
                  <a:moveTo>
                    <a:pt x="9010" y="0"/>
                  </a:moveTo>
                  <a:cubicBezTo>
                    <a:pt x="8790" y="0"/>
                    <a:pt x="8540" y="28"/>
                    <a:pt x="8258" y="91"/>
                  </a:cubicBezTo>
                  <a:cubicBezTo>
                    <a:pt x="6290" y="525"/>
                    <a:pt x="3955" y="1926"/>
                    <a:pt x="2821" y="1992"/>
                  </a:cubicBezTo>
                  <a:cubicBezTo>
                    <a:pt x="2320" y="1992"/>
                    <a:pt x="1820" y="2026"/>
                    <a:pt x="1353" y="2126"/>
                  </a:cubicBezTo>
                  <a:cubicBezTo>
                    <a:pt x="819" y="2259"/>
                    <a:pt x="452" y="2659"/>
                    <a:pt x="352" y="3160"/>
                  </a:cubicBezTo>
                  <a:cubicBezTo>
                    <a:pt x="328" y="3518"/>
                    <a:pt x="630" y="3860"/>
                    <a:pt x="962" y="3926"/>
                  </a:cubicBezTo>
                  <a:lnTo>
                    <a:pt x="962" y="3926"/>
                  </a:lnTo>
                  <a:cubicBezTo>
                    <a:pt x="622" y="3938"/>
                    <a:pt x="0" y="4877"/>
                    <a:pt x="619" y="5528"/>
                  </a:cubicBezTo>
                  <a:cubicBezTo>
                    <a:pt x="838" y="5768"/>
                    <a:pt x="1253" y="5864"/>
                    <a:pt x="1783" y="5864"/>
                  </a:cubicBezTo>
                  <a:cubicBezTo>
                    <a:pt x="3763" y="5864"/>
                    <a:pt x="7351" y="4517"/>
                    <a:pt x="8325" y="4227"/>
                  </a:cubicBezTo>
                  <a:cubicBezTo>
                    <a:pt x="8410" y="4202"/>
                    <a:pt x="8495" y="4189"/>
                    <a:pt x="8579" y="4189"/>
                  </a:cubicBezTo>
                  <a:cubicBezTo>
                    <a:pt x="8822" y="4189"/>
                    <a:pt x="9051" y="4295"/>
                    <a:pt x="9225" y="4494"/>
                  </a:cubicBezTo>
                  <a:cubicBezTo>
                    <a:pt x="9959" y="5428"/>
                    <a:pt x="10093" y="7096"/>
                    <a:pt x="10093" y="7096"/>
                  </a:cubicBezTo>
                  <a:cubicBezTo>
                    <a:pt x="10196" y="7074"/>
                    <a:pt x="10299" y="7063"/>
                    <a:pt x="10401" y="7063"/>
                  </a:cubicBezTo>
                  <a:cubicBezTo>
                    <a:pt x="10761" y="7063"/>
                    <a:pt x="11108" y="7196"/>
                    <a:pt x="11393" y="7430"/>
                  </a:cubicBezTo>
                  <a:cubicBezTo>
                    <a:pt x="11994" y="8030"/>
                    <a:pt x="12261" y="8864"/>
                    <a:pt x="12461" y="9698"/>
                  </a:cubicBezTo>
                  <a:cubicBezTo>
                    <a:pt x="12694" y="10965"/>
                    <a:pt x="12828" y="12266"/>
                    <a:pt x="12895" y="13534"/>
                  </a:cubicBezTo>
                  <a:cubicBezTo>
                    <a:pt x="13095" y="11699"/>
                    <a:pt x="13362" y="8997"/>
                    <a:pt x="13495" y="7163"/>
                  </a:cubicBezTo>
                  <a:cubicBezTo>
                    <a:pt x="13625" y="4893"/>
                    <a:pt x="13092" y="1550"/>
                    <a:pt x="10856" y="1550"/>
                  </a:cubicBezTo>
                  <a:cubicBezTo>
                    <a:pt x="10792" y="1550"/>
                    <a:pt x="10726" y="1553"/>
                    <a:pt x="10660" y="1559"/>
                  </a:cubicBezTo>
                  <a:cubicBezTo>
                    <a:pt x="10660" y="1559"/>
                    <a:pt x="10660" y="0"/>
                    <a:pt x="90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6"/>
            <p:cNvSpPr/>
            <p:nvPr/>
          </p:nvSpPr>
          <p:spPr>
            <a:xfrm>
              <a:off x="7635988" y="2720803"/>
              <a:ext cx="63630" cy="81557"/>
            </a:xfrm>
            <a:custGeom>
              <a:avLst/>
              <a:gdLst/>
              <a:ahLst/>
              <a:cxnLst/>
              <a:rect l="l" t="t" r="r" b="b"/>
              <a:pathLst>
                <a:path w="3081" h="3949" extrusionOk="0">
                  <a:moveTo>
                    <a:pt x="1747" y="0"/>
                  </a:moveTo>
                  <a:cubicBezTo>
                    <a:pt x="1647" y="0"/>
                    <a:pt x="1543" y="12"/>
                    <a:pt x="1435" y="37"/>
                  </a:cubicBezTo>
                  <a:cubicBezTo>
                    <a:pt x="434" y="238"/>
                    <a:pt x="0" y="1705"/>
                    <a:pt x="34" y="2606"/>
                  </a:cubicBezTo>
                  <a:cubicBezTo>
                    <a:pt x="34" y="3367"/>
                    <a:pt x="450" y="3948"/>
                    <a:pt x="1015" y="3948"/>
                  </a:cubicBezTo>
                  <a:cubicBezTo>
                    <a:pt x="1218" y="3948"/>
                    <a:pt x="1440" y="3874"/>
                    <a:pt x="1668" y="3707"/>
                  </a:cubicBezTo>
                  <a:cubicBezTo>
                    <a:pt x="2335" y="3206"/>
                    <a:pt x="2769" y="2506"/>
                    <a:pt x="2902" y="1705"/>
                  </a:cubicBezTo>
                  <a:cubicBezTo>
                    <a:pt x="3081" y="813"/>
                    <a:pt x="2570" y="0"/>
                    <a:pt x="1747"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6"/>
            <p:cNvSpPr/>
            <p:nvPr/>
          </p:nvSpPr>
          <p:spPr>
            <a:xfrm>
              <a:off x="7491999" y="2748436"/>
              <a:ext cx="21375" cy="45064"/>
            </a:xfrm>
            <a:custGeom>
              <a:avLst/>
              <a:gdLst/>
              <a:ahLst/>
              <a:cxnLst/>
              <a:rect l="l" t="t" r="r" b="b"/>
              <a:pathLst>
                <a:path w="1035" h="2182" extrusionOk="0">
                  <a:moveTo>
                    <a:pt x="434" y="0"/>
                  </a:moveTo>
                  <a:cubicBezTo>
                    <a:pt x="334" y="1468"/>
                    <a:pt x="401" y="1268"/>
                    <a:pt x="1" y="2135"/>
                  </a:cubicBezTo>
                  <a:cubicBezTo>
                    <a:pt x="104" y="2166"/>
                    <a:pt x="214" y="2181"/>
                    <a:pt x="325" y="2181"/>
                  </a:cubicBezTo>
                  <a:cubicBezTo>
                    <a:pt x="572" y="2181"/>
                    <a:pt x="827" y="2107"/>
                    <a:pt x="1035" y="1968"/>
                  </a:cubicBezTo>
                  <a:lnTo>
                    <a:pt x="434" y="0"/>
                  </a:lnTo>
                  <a:close/>
                </a:path>
              </a:pathLst>
            </a:custGeom>
            <a:solidFill>
              <a:srgbClr val="ED8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6"/>
            <p:cNvSpPr/>
            <p:nvPr/>
          </p:nvSpPr>
          <p:spPr>
            <a:xfrm>
              <a:off x="7520933" y="2682699"/>
              <a:ext cx="42048" cy="16439"/>
            </a:xfrm>
            <a:custGeom>
              <a:avLst/>
              <a:gdLst/>
              <a:ahLst/>
              <a:cxnLst/>
              <a:rect l="l" t="t" r="r" b="b"/>
              <a:pathLst>
                <a:path w="2036" h="796" extrusionOk="0">
                  <a:moveTo>
                    <a:pt x="416" y="0"/>
                  </a:moveTo>
                  <a:cubicBezTo>
                    <a:pt x="327" y="0"/>
                    <a:pt x="244" y="5"/>
                    <a:pt x="167" y="14"/>
                  </a:cubicBezTo>
                  <a:cubicBezTo>
                    <a:pt x="67" y="48"/>
                    <a:pt x="1" y="114"/>
                    <a:pt x="34" y="215"/>
                  </a:cubicBezTo>
                  <a:cubicBezTo>
                    <a:pt x="34" y="297"/>
                    <a:pt x="102" y="357"/>
                    <a:pt x="163" y="357"/>
                  </a:cubicBezTo>
                  <a:cubicBezTo>
                    <a:pt x="176" y="357"/>
                    <a:pt x="189" y="354"/>
                    <a:pt x="201" y="348"/>
                  </a:cubicBezTo>
                  <a:cubicBezTo>
                    <a:pt x="290" y="337"/>
                    <a:pt x="379" y="331"/>
                    <a:pt x="467" y="331"/>
                  </a:cubicBezTo>
                  <a:cubicBezTo>
                    <a:pt x="910" y="331"/>
                    <a:pt x="1340" y="470"/>
                    <a:pt x="1702" y="748"/>
                  </a:cubicBezTo>
                  <a:cubicBezTo>
                    <a:pt x="1725" y="772"/>
                    <a:pt x="1766" y="795"/>
                    <a:pt x="1811" y="795"/>
                  </a:cubicBezTo>
                  <a:cubicBezTo>
                    <a:pt x="1830" y="795"/>
                    <a:pt x="1849" y="791"/>
                    <a:pt x="1869" y="782"/>
                  </a:cubicBezTo>
                  <a:cubicBezTo>
                    <a:pt x="1902" y="782"/>
                    <a:pt x="1935" y="748"/>
                    <a:pt x="1969" y="748"/>
                  </a:cubicBezTo>
                  <a:cubicBezTo>
                    <a:pt x="2035" y="682"/>
                    <a:pt x="2035" y="548"/>
                    <a:pt x="1969" y="515"/>
                  </a:cubicBezTo>
                  <a:cubicBezTo>
                    <a:pt x="1654" y="172"/>
                    <a:pt x="948" y="0"/>
                    <a:pt x="4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6"/>
            <p:cNvSpPr/>
            <p:nvPr/>
          </p:nvSpPr>
          <p:spPr>
            <a:xfrm>
              <a:off x="7452036" y="2689866"/>
              <a:ext cx="31722" cy="24143"/>
            </a:xfrm>
            <a:custGeom>
              <a:avLst/>
              <a:gdLst/>
              <a:ahLst/>
              <a:cxnLst/>
              <a:rect l="l" t="t" r="r" b="b"/>
              <a:pathLst>
                <a:path w="1536" h="1169" extrusionOk="0">
                  <a:moveTo>
                    <a:pt x="1369" y="1"/>
                  </a:moveTo>
                  <a:cubicBezTo>
                    <a:pt x="801" y="68"/>
                    <a:pt x="334" y="401"/>
                    <a:pt x="68" y="902"/>
                  </a:cubicBezTo>
                  <a:cubicBezTo>
                    <a:pt x="1" y="968"/>
                    <a:pt x="34" y="1068"/>
                    <a:pt x="101" y="1135"/>
                  </a:cubicBezTo>
                  <a:cubicBezTo>
                    <a:pt x="134" y="1135"/>
                    <a:pt x="168" y="1168"/>
                    <a:pt x="201" y="1168"/>
                  </a:cubicBezTo>
                  <a:cubicBezTo>
                    <a:pt x="268" y="1135"/>
                    <a:pt x="301" y="1102"/>
                    <a:pt x="334" y="1068"/>
                  </a:cubicBezTo>
                  <a:cubicBezTo>
                    <a:pt x="535" y="668"/>
                    <a:pt x="935" y="401"/>
                    <a:pt x="1369" y="335"/>
                  </a:cubicBezTo>
                  <a:cubicBezTo>
                    <a:pt x="1469" y="335"/>
                    <a:pt x="1535" y="268"/>
                    <a:pt x="1535" y="168"/>
                  </a:cubicBezTo>
                  <a:cubicBezTo>
                    <a:pt x="1535" y="68"/>
                    <a:pt x="1469" y="1"/>
                    <a:pt x="13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56"/>
            <p:cNvSpPr/>
            <p:nvPr/>
          </p:nvSpPr>
          <p:spPr>
            <a:xfrm>
              <a:off x="7511288" y="2787697"/>
              <a:ext cx="54440" cy="62722"/>
            </a:xfrm>
            <a:custGeom>
              <a:avLst/>
              <a:gdLst/>
              <a:ahLst/>
              <a:cxnLst/>
              <a:rect l="l" t="t" r="r" b="b"/>
              <a:pathLst>
                <a:path w="2636" h="3037" extrusionOk="0">
                  <a:moveTo>
                    <a:pt x="2236" y="1"/>
                  </a:moveTo>
                  <a:cubicBezTo>
                    <a:pt x="1869" y="668"/>
                    <a:pt x="901" y="1202"/>
                    <a:pt x="368" y="1435"/>
                  </a:cubicBezTo>
                  <a:cubicBezTo>
                    <a:pt x="167" y="1535"/>
                    <a:pt x="1" y="1568"/>
                    <a:pt x="1" y="1568"/>
                  </a:cubicBezTo>
                  <a:cubicBezTo>
                    <a:pt x="368" y="2035"/>
                    <a:pt x="701" y="2536"/>
                    <a:pt x="1035" y="3036"/>
                  </a:cubicBezTo>
                  <a:lnTo>
                    <a:pt x="1268" y="2936"/>
                  </a:lnTo>
                  <a:cubicBezTo>
                    <a:pt x="2336" y="2469"/>
                    <a:pt x="2636" y="1835"/>
                    <a:pt x="2636" y="1268"/>
                  </a:cubicBezTo>
                  <a:cubicBezTo>
                    <a:pt x="2636" y="1001"/>
                    <a:pt x="2602" y="701"/>
                    <a:pt x="2469" y="434"/>
                  </a:cubicBezTo>
                  <a:cubicBezTo>
                    <a:pt x="2402" y="301"/>
                    <a:pt x="2336" y="134"/>
                    <a:pt x="22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6"/>
            <p:cNvSpPr/>
            <p:nvPr/>
          </p:nvSpPr>
          <p:spPr>
            <a:xfrm>
              <a:off x="7518868" y="2787015"/>
              <a:ext cx="43432" cy="37216"/>
            </a:xfrm>
            <a:custGeom>
              <a:avLst/>
              <a:gdLst/>
              <a:ahLst/>
              <a:cxnLst/>
              <a:rect l="l" t="t" r="r" b="b"/>
              <a:pathLst>
                <a:path w="2103" h="1802" extrusionOk="0">
                  <a:moveTo>
                    <a:pt x="1869" y="0"/>
                  </a:moveTo>
                  <a:cubicBezTo>
                    <a:pt x="1502" y="667"/>
                    <a:pt x="534" y="1201"/>
                    <a:pt x="1" y="1468"/>
                  </a:cubicBezTo>
                  <a:lnTo>
                    <a:pt x="167" y="1668"/>
                  </a:lnTo>
                  <a:cubicBezTo>
                    <a:pt x="212" y="1757"/>
                    <a:pt x="301" y="1802"/>
                    <a:pt x="395" y="1802"/>
                  </a:cubicBezTo>
                  <a:cubicBezTo>
                    <a:pt x="442" y="1802"/>
                    <a:pt x="490" y="1791"/>
                    <a:pt x="534" y="1768"/>
                  </a:cubicBezTo>
                  <a:cubicBezTo>
                    <a:pt x="1335" y="1401"/>
                    <a:pt x="1869" y="1001"/>
                    <a:pt x="2069" y="567"/>
                  </a:cubicBezTo>
                  <a:cubicBezTo>
                    <a:pt x="2102" y="501"/>
                    <a:pt x="2102" y="401"/>
                    <a:pt x="2069" y="301"/>
                  </a:cubicBezTo>
                  <a:cubicBezTo>
                    <a:pt x="2002" y="200"/>
                    <a:pt x="1935" y="100"/>
                    <a:pt x="1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6"/>
            <p:cNvSpPr/>
            <p:nvPr/>
          </p:nvSpPr>
          <p:spPr>
            <a:xfrm>
              <a:off x="7537476" y="2813884"/>
              <a:ext cx="28253" cy="34469"/>
            </a:xfrm>
            <a:custGeom>
              <a:avLst/>
              <a:gdLst/>
              <a:ahLst/>
              <a:cxnLst/>
              <a:rect l="l" t="t" r="r" b="b"/>
              <a:pathLst>
                <a:path w="1368" h="1669" extrusionOk="0">
                  <a:moveTo>
                    <a:pt x="1368" y="0"/>
                  </a:moveTo>
                  <a:cubicBezTo>
                    <a:pt x="968" y="200"/>
                    <a:pt x="601" y="467"/>
                    <a:pt x="300" y="801"/>
                  </a:cubicBezTo>
                  <a:cubicBezTo>
                    <a:pt x="134" y="1068"/>
                    <a:pt x="0" y="1368"/>
                    <a:pt x="0" y="1668"/>
                  </a:cubicBezTo>
                  <a:cubicBezTo>
                    <a:pt x="1068" y="1201"/>
                    <a:pt x="1368" y="567"/>
                    <a:pt x="1368" y="0"/>
                  </a:cubicBezTo>
                  <a:close/>
                </a:path>
              </a:pathLst>
            </a:custGeom>
            <a:solidFill>
              <a:srgbClr val="DE5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6"/>
            <p:cNvSpPr/>
            <p:nvPr/>
          </p:nvSpPr>
          <p:spPr>
            <a:xfrm>
              <a:off x="7483738" y="2784289"/>
              <a:ext cx="77860" cy="42606"/>
            </a:xfrm>
            <a:custGeom>
              <a:avLst/>
              <a:gdLst/>
              <a:ahLst/>
              <a:cxnLst/>
              <a:rect l="l" t="t" r="r" b="b"/>
              <a:pathLst>
                <a:path w="3770" h="2063" extrusionOk="0">
                  <a:moveTo>
                    <a:pt x="2292" y="0"/>
                  </a:moveTo>
                  <a:cubicBezTo>
                    <a:pt x="2183" y="0"/>
                    <a:pt x="2074" y="11"/>
                    <a:pt x="1968" y="32"/>
                  </a:cubicBezTo>
                  <a:cubicBezTo>
                    <a:pt x="1601" y="99"/>
                    <a:pt x="1268" y="266"/>
                    <a:pt x="968" y="433"/>
                  </a:cubicBezTo>
                  <a:cubicBezTo>
                    <a:pt x="768" y="433"/>
                    <a:pt x="567" y="566"/>
                    <a:pt x="501" y="733"/>
                  </a:cubicBezTo>
                  <a:cubicBezTo>
                    <a:pt x="401" y="933"/>
                    <a:pt x="334" y="1100"/>
                    <a:pt x="301" y="1300"/>
                  </a:cubicBezTo>
                  <a:cubicBezTo>
                    <a:pt x="267" y="1500"/>
                    <a:pt x="167" y="1667"/>
                    <a:pt x="0" y="1800"/>
                  </a:cubicBezTo>
                  <a:lnTo>
                    <a:pt x="0" y="1934"/>
                  </a:lnTo>
                  <a:cubicBezTo>
                    <a:pt x="193" y="2021"/>
                    <a:pt x="394" y="2063"/>
                    <a:pt x="592" y="2063"/>
                  </a:cubicBezTo>
                  <a:cubicBezTo>
                    <a:pt x="1150" y="2063"/>
                    <a:pt x="1680" y="1733"/>
                    <a:pt x="1902" y="1166"/>
                  </a:cubicBezTo>
                  <a:cubicBezTo>
                    <a:pt x="2177" y="1317"/>
                    <a:pt x="2490" y="1392"/>
                    <a:pt x="2812" y="1392"/>
                  </a:cubicBezTo>
                  <a:cubicBezTo>
                    <a:pt x="2919" y="1392"/>
                    <a:pt x="3027" y="1383"/>
                    <a:pt x="3136" y="1367"/>
                  </a:cubicBezTo>
                  <a:cubicBezTo>
                    <a:pt x="3269" y="1333"/>
                    <a:pt x="3403" y="1300"/>
                    <a:pt x="3503" y="1200"/>
                  </a:cubicBezTo>
                  <a:cubicBezTo>
                    <a:pt x="3636" y="1066"/>
                    <a:pt x="3703" y="900"/>
                    <a:pt x="3703" y="733"/>
                  </a:cubicBezTo>
                  <a:cubicBezTo>
                    <a:pt x="3770" y="566"/>
                    <a:pt x="3770" y="433"/>
                    <a:pt x="3703" y="299"/>
                  </a:cubicBezTo>
                  <a:cubicBezTo>
                    <a:pt x="3703" y="373"/>
                    <a:pt x="3632" y="396"/>
                    <a:pt x="3545" y="396"/>
                  </a:cubicBezTo>
                  <a:cubicBezTo>
                    <a:pt x="3475" y="396"/>
                    <a:pt x="3396" y="381"/>
                    <a:pt x="3336" y="366"/>
                  </a:cubicBezTo>
                  <a:cubicBezTo>
                    <a:pt x="3203" y="332"/>
                    <a:pt x="3069" y="266"/>
                    <a:pt x="2969" y="166"/>
                  </a:cubicBezTo>
                  <a:cubicBezTo>
                    <a:pt x="2764" y="52"/>
                    <a:pt x="2528" y="0"/>
                    <a:pt x="22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6"/>
            <p:cNvSpPr/>
            <p:nvPr/>
          </p:nvSpPr>
          <p:spPr>
            <a:xfrm>
              <a:off x="7473391" y="2738027"/>
              <a:ext cx="16563" cy="21520"/>
            </a:xfrm>
            <a:custGeom>
              <a:avLst/>
              <a:gdLst/>
              <a:ahLst/>
              <a:cxnLst/>
              <a:rect l="l" t="t" r="r" b="b"/>
              <a:pathLst>
                <a:path w="802" h="1042" extrusionOk="0">
                  <a:moveTo>
                    <a:pt x="345" y="0"/>
                  </a:moveTo>
                  <a:cubicBezTo>
                    <a:pt x="330" y="0"/>
                    <a:pt x="316" y="2"/>
                    <a:pt x="301" y="4"/>
                  </a:cubicBezTo>
                  <a:cubicBezTo>
                    <a:pt x="101" y="37"/>
                    <a:pt x="1" y="304"/>
                    <a:pt x="68" y="571"/>
                  </a:cubicBezTo>
                  <a:cubicBezTo>
                    <a:pt x="130" y="849"/>
                    <a:pt x="306" y="1042"/>
                    <a:pt x="464" y="1042"/>
                  </a:cubicBezTo>
                  <a:cubicBezTo>
                    <a:pt x="477" y="1042"/>
                    <a:pt x="489" y="1040"/>
                    <a:pt x="501" y="1038"/>
                  </a:cubicBezTo>
                  <a:cubicBezTo>
                    <a:pt x="701" y="1005"/>
                    <a:pt x="802" y="738"/>
                    <a:pt x="735" y="471"/>
                  </a:cubicBezTo>
                  <a:cubicBezTo>
                    <a:pt x="704" y="193"/>
                    <a:pt x="530" y="0"/>
                    <a:pt x="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56"/>
            <p:cNvSpPr/>
            <p:nvPr/>
          </p:nvSpPr>
          <p:spPr>
            <a:xfrm>
              <a:off x="7540904" y="2726999"/>
              <a:ext cx="16563" cy="21520"/>
            </a:xfrm>
            <a:custGeom>
              <a:avLst/>
              <a:gdLst/>
              <a:ahLst/>
              <a:cxnLst/>
              <a:rect l="l" t="t" r="r" b="b"/>
              <a:pathLst>
                <a:path w="802" h="1042" extrusionOk="0">
                  <a:moveTo>
                    <a:pt x="345" y="1"/>
                  </a:moveTo>
                  <a:cubicBezTo>
                    <a:pt x="330" y="1"/>
                    <a:pt x="316" y="2"/>
                    <a:pt x="301" y="4"/>
                  </a:cubicBezTo>
                  <a:cubicBezTo>
                    <a:pt x="101" y="38"/>
                    <a:pt x="1" y="304"/>
                    <a:pt x="68" y="571"/>
                  </a:cubicBezTo>
                  <a:cubicBezTo>
                    <a:pt x="99" y="850"/>
                    <a:pt x="302" y="1042"/>
                    <a:pt x="464" y="1042"/>
                  </a:cubicBezTo>
                  <a:cubicBezTo>
                    <a:pt x="477" y="1042"/>
                    <a:pt x="489" y="1041"/>
                    <a:pt x="501" y="1038"/>
                  </a:cubicBezTo>
                  <a:cubicBezTo>
                    <a:pt x="701" y="1005"/>
                    <a:pt x="802" y="738"/>
                    <a:pt x="735" y="438"/>
                  </a:cubicBezTo>
                  <a:cubicBezTo>
                    <a:pt x="673" y="191"/>
                    <a:pt x="525" y="1"/>
                    <a:pt x="3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6"/>
            <p:cNvSpPr/>
            <p:nvPr/>
          </p:nvSpPr>
          <p:spPr>
            <a:xfrm>
              <a:off x="7349393" y="2927555"/>
              <a:ext cx="502248" cy="341221"/>
            </a:xfrm>
            <a:custGeom>
              <a:avLst/>
              <a:gdLst/>
              <a:ahLst/>
              <a:cxnLst/>
              <a:rect l="l" t="t" r="r" b="b"/>
              <a:pathLst>
                <a:path w="24319" h="16522" extrusionOk="0">
                  <a:moveTo>
                    <a:pt x="2569" y="0"/>
                  </a:moveTo>
                  <a:lnTo>
                    <a:pt x="1" y="1068"/>
                  </a:lnTo>
                  <a:cubicBezTo>
                    <a:pt x="735" y="3636"/>
                    <a:pt x="1835" y="5838"/>
                    <a:pt x="2869" y="8306"/>
                  </a:cubicBezTo>
                  <a:cubicBezTo>
                    <a:pt x="3403" y="9574"/>
                    <a:pt x="3803" y="11142"/>
                    <a:pt x="4471" y="12342"/>
                  </a:cubicBezTo>
                  <a:cubicBezTo>
                    <a:pt x="4782" y="12887"/>
                    <a:pt x="5941" y="16522"/>
                    <a:pt x="8954" y="16522"/>
                  </a:cubicBezTo>
                  <a:cubicBezTo>
                    <a:pt x="9814" y="16522"/>
                    <a:pt x="10825" y="16226"/>
                    <a:pt x="12009" y="15478"/>
                  </a:cubicBezTo>
                  <a:cubicBezTo>
                    <a:pt x="12576" y="15345"/>
                    <a:pt x="16412" y="13010"/>
                    <a:pt x="19314" y="11175"/>
                  </a:cubicBezTo>
                  <a:cubicBezTo>
                    <a:pt x="20816" y="10241"/>
                    <a:pt x="22116" y="9040"/>
                    <a:pt x="23151" y="7606"/>
                  </a:cubicBezTo>
                  <a:cubicBezTo>
                    <a:pt x="24318" y="6071"/>
                    <a:pt x="24185" y="3936"/>
                    <a:pt x="22884" y="2569"/>
                  </a:cubicBezTo>
                  <a:cubicBezTo>
                    <a:pt x="22388" y="2015"/>
                    <a:pt x="21715" y="1716"/>
                    <a:pt x="20996" y="1716"/>
                  </a:cubicBezTo>
                  <a:cubicBezTo>
                    <a:pt x="20892" y="1716"/>
                    <a:pt x="20787" y="1722"/>
                    <a:pt x="20682" y="1735"/>
                  </a:cubicBezTo>
                  <a:lnTo>
                    <a:pt x="20582" y="1768"/>
                  </a:lnTo>
                  <a:cubicBezTo>
                    <a:pt x="20215" y="1835"/>
                    <a:pt x="19882" y="1968"/>
                    <a:pt x="19581" y="2168"/>
                  </a:cubicBezTo>
                  <a:cubicBezTo>
                    <a:pt x="16979" y="3970"/>
                    <a:pt x="11609" y="9474"/>
                    <a:pt x="11109" y="9640"/>
                  </a:cubicBezTo>
                  <a:cubicBezTo>
                    <a:pt x="10934" y="9849"/>
                    <a:pt x="10731" y="9934"/>
                    <a:pt x="10516" y="9934"/>
                  </a:cubicBezTo>
                  <a:cubicBezTo>
                    <a:pt x="9663" y="9934"/>
                    <a:pt x="8620" y="8593"/>
                    <a:pt x="8407" y="8273"/>
                  </a:cubicBezTo>
                  <a:cubicBezTo>
                    <a:pt x="7706" y="7305"/>
                    <a:pt x="2569" y="0"/>
                    <a:pt x="25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6"/>
            <p:cNvSpPr/>
            <p:nvPr/>
          </p:nvSpPr>
          <p:spPr>
            <a:xfrm>
              <a:off x="7299104" y="2853144"/>
              <a:ext cx="105431" cy="104151"/>
            </a:xfrm>
            <a:custGeom>
              <a:avLst/>
              <a:gdLst/>
              <a:ahLst/>
              <a:cxnLst/>
              <a:rect l="l" t="t" r="r" b="b"/>
              <a:pathLst>
                <a:path w="5105" h="5043" extrusionOk="0">
                  <a:moveTo>
                    <a:pt x="2803" y="1"/>
                  </a:moveTo>
                  <a:lnTo>
                    <a:pt x="1" y="3303"/>
                  </a:lnTo>
                  <a:cubicBezTo>
                    <a:pt x="501" y="3803"/>
                    <a:pt x="1035" y="4237"/>
                    <a:pt x="1602" y="4637"/>
                  </a:cubicBezTo>
                  <a:cubicBezTo>
                    <a:pt x="1997" y="4913"/>
                    <a:pt x="2444" y="5042"/>
                    <a:pt x="2885" y="5042"/>
                  </a:cubicBezTo>
                  <a:cubicBezTo>
                    <a:pt x="3673" y="5042"/>
                    <a:pt x="4443" y="4630"/>
                    <a:pt x="4871" y="3903"/>
                  </a:cubicBezTo>
                  <a:cubicBezTo>
                    <a:pt x="5104" y="3503"/>
                    <a:pt x="5071" y="3069"/>
                    <a:pt x="4804" y="2703"/>
                  </a:cubicBezTo>
                  <a:lnTo>
                    <a:pt x="2803"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6"/>
            <p:cNvSpPr/>
            <p:nvPr/>
          </p:nvSpPr>
          <p:spPr>
            <a:xfrm>
              <a:off x="7253648" y="2824933"/>
              <a:ext cx="103345" cy="96427"/>
            </a:xfrm>
            <a:custGeom>
              <a:avLst/>
              <a:gdLst/>
              <a:ahLst/>
              <a:cxnLst/>
              <a:rect l="l" t="t" r="r" b="b"/>
              <a:pathLst>
                <a:path w="5004" h="4669" extrusionOk="0">
                  <a:moveTo>
                    <a:pt x="2284" y="0"/>
                  </a:moveTo>
                  <a:cubicBezTo>
                    <a:pt x="1577" y="0"/>
                    <a:pt x="887" y="370"/>
                    <a:pt x="534" y="1033"/>
                  </a:cubicBezTo>
                  <a:lnTo>
                    <a:pt x="467" y="1133"/>
                  </a:lnTo>
                  <a:cubicBezTo>
                    <a:pt x="0" y="1967"/>
                    <a:pt x="200" y="3034"/>
                    <a:pt x="967" y="3668"/>
                  </a:cubicBezTo>
                  <a:lnTo>
                    <a:pt x="2202" y="4669"/>
                  </a:lnTo>
                  <a:lnTo>
                    <a:pt x="5004" y="1367"/>
                  </a:lnTo>
                  <a:lnTo>
                    <a:pt x="3336" y="299"/>
                  </a:lnTo>
                  <a:cubicBezTo>
                    <a:pt x="3009" y="96"/>
                    <a:pt x="2644" y="0"/>
                    <a:pt x="2284"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2" name="Google Shape;1112;p56"/>
          <p:cNvSpPr txBox="1">
            <a:spLocks noGrp="1"/>
          </p:cNvSpPr>
          <p:nvPr>
            <p:ph type="subTitle" idx="1"/>
          </p:nvPr>
        </p:nvSpPr>
        <p:spPr>
          <a:xfrm>
            <a:off x="358440" y="937743"/>
            <a:ext cx="4066500" cy="87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Objectives</a:t>
            </a:r>
            <a:endParaRPr dirty="0"/>
          </a:p>
        </p:txBody>
      </p:sp>
      <p:sp>
        <p:nvSpPr>
          <p:cNvPr id="1113" name="Google Shape;1113;p56"/>
          <p:cNvSpPr txBox="1">
            <a:spLocks noGrp="1"/>
          </p:cNvSpPr>
          <p:nvPr>
            <p:ph type="subTitle" idx="2"/>
          </p:nvPr>
        </p:nvSpPr>
        <p:spPr>
          <a:xfrm>
            <a:off x="345924" y="2121199"/>
            <a:ext cx="4482012" cy="2069132"/>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Clr>
                <a:schemeClr val="bg1"/>
              </a:buClr>
              <a:buFont typeface="Arial" panose="020B0604020202020204" pitchFamily="34" charset="0"/>
              <a:buChar char="•"/>
            </a:pPr>
            <a:r>
              <a:rPr lang="en-US" dirty="0"/>
              <a:t>Analysis on customer </a:t>
            </a:r>
            <a:r>
              <a:rPr lang="en-US" dirty="0" err="1"/>
              <a:t>behaviour</a:t>
            </a:r>
            <a:endParaRPr lang="en-US" dirty="0"/>
          </a:p>
          <a:p>
            <a:pPr marL="0" lvl="0" indent="0" algn="l" rtl="0">
              <a:spcBef>
                <a:spcPts val="0"/>
              </a:spcBef>
              <a:spcAft>
                <a:spcPts val="0"/>
              </a:spcAft>
              <a:buClr>
                <a:schemeClr val="bg1"/>
              </a:buClr>
            </a:pPr>
            <a:endParaRPr lang="en-US" dirty="0"/>
          </a:p>
          <a:p>
            <a:pPr marL="285750" lvl="0" indent="-285750" algn="l" rtl="0">
              <a:spcBef>
                <a:spcPts val="0"/>
              </a:spcBef>
              <a:spcAft>
                <a:spcPts val="0"/>
              </a:spcAft>
              <a:buClr>
                <a:schemeClr val="bg1"/>
              </a:buClr>
              <a:buFont typeface="Arial" panose="020B0604020202020204" pitchFamily="34" charset="0"/>
              <a:buChar char="•"/>
            </a:pPr>
            <a:r>
              <a:rPr lang="en-US" dirty="0"/>
              <a:t>Predict which customers are riskier and which are not risky</a:t>
            </a:r>
          </a:p>
          <a:p>
            <a:pPr marL="285750" lvl="0" indent="-285750" algn="l" rtl="0">
              <a:spcBef>
                <a:spcPts val="0"/>
              </a:spcBef>
              <a:spcAft>
                <a:spcPts val="0"/>
              </a:spcAft>
              <a:buClr>
                <a:schemeClr val="bg1"/>
              </a:buClr>
              <a:buFont typeface="Arial" panose="020B0604020202020204" pitchFamily="34" charset="0"/>
              <a:buChar char="•"/>
            </a:pPr>
            <a:endParaRPr lang="en-US" dirty="0"/>
          </a:p>
          <a:p>
            <a:pPr marL="285750" lvl="0" indent="-285750" algn="l" rtl="0">
              <a:spcBef>
                <a:spcPts val="0"/>
              </a:spcBef>
              <a:spcAft>
                <a:spcPts val="0"/>
              </a:spcAft>
              <a:buClr>
                <a:schemeClr val="bg1"/>
              </a:buClr>
              <a:buFont typeface="Arial" panose="020B0604020202020204" pitchFamily="34" charset="0"/>
              <a:buChar char="•"/>
            </a:pPr>
            <a:r>
              <a:rPr lang="en-US" dirty="0"/>
              <a:t>Simulate benefits of implementing machine learning model to predict risky customers</a:t>
            </a:r>
            <a:endParaRPr dirty="0"/>
          </a:p>
        </p:txBody>
      </p:sp>
      <p:sp>
        <p:nvSpPr>
          <p:cNvPr id="1114" name="Google Shape;1114;p56"/>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56">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56">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7" name="Google Shape;1117;p56"/>
          <p:cNvGrpSpPr/>
          <p:nvPr/>
        </p:nvGrpSpPr>
        <p:grpSpPr>
          <a:xfrm>
            <a:off x="4736475" y="4873138"/>
            <a:ext cx="204457" cy="190123"/>
            <a:chOff x="4426425" y="4796938"/>
            <a:chExt cx="204457" cy="190123"/>
          </a:xfrm>
        </p:grpSpPr>
        <p:sp>
          <p:nvSpPr>
            <p:cNvPr id="1118" name="Google Shape;1118;p56"/>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56"/>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56"/>
          <p:cNvGrpSpPr/>
          <p:nvPr/>
        </p:nvGrpSpPr>
        <p:grpSpPr>
          <a:xfrm flipH="1">
            <a:off x="4203075" y="4873138"/>
            <a:ext cx="204457" cy="190123"/>
            <a:chOff x="4426425" y="4796938"/>
            <a:chExt cx="204457" cy="190123"/>
          </a:xfrm>
        </p:grpSpPr>
        <p:sp>
          <p:nvSpPr>
            <p:cNvPr id="1121" name="Google Shape;1121;p56"/>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56"/>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12"/>
                                        </p:tgtEl>
                                        <p:attrNameLst>
                                          <p:attrName>style.visibility</p:attrName>
                                        </p:attrNameLst>
                                      </p:cBhvr>
                                      <p:to>
                                        <p:strVal val="visible"/>
                                      </p:to>
                                    </p:set>
                                    <p:animEffect transition="in" filter="fade">
                                      <p:cBhvr>
                                        <p:cTn id="7" dur="1000"/>
                                        <p:tgtEl>
                                          <p:spTgt spid="1112"/>
                                        </p:tgtEl>
                                      </p:cBhvr>
                                    </p:animEffect>
                                  </p:childTnLst>
                                </p:cTn>
                              </p:par>
                              <p:par>
                                <p:cTn id="8" presetID="10" presetClass="entr" presetSubtype="0" fill="hold" nodeType="withEffect">
                                  <p:stCondLst>
                                    <p:cond delay="0"/>
                                  </p:stCondLst>
                                  <p:childTnLst>
                                    <p:set>
                                      <p:cBhvr>
                                        <p:cTn id="9" dur="1" fill="hold">
                                          <p:stCondLst>
                                            <p:cond delay="0"/>
                                          </p:stCondLst>
                                        </p:cTn>
                                        <p:tgtEl>
                                          <p:spTgt spid="1113"/>
                                        </p:tgtEl>
                                        <p:attrNameLst>
                                          <p:attrName>style.visibility</p:attrName>
                                        </p:attrNameLst>
                                      </p:cBhvr>
                                      <p:to>
                                        <p:strVal val="visible"/>
                                      </p:to>
                                    </p:set>
                                    <p:animEffect transition="in" filter="fade">
                                      <p:cBhvr>
                                        <p:cTn id="10" dur="1000"/>
                                        <p:tgtEl>
                                          <p:spTgt spid="1113"/>
                                        </p:tgtEl>
                                      </p:cBhvr>
                                    </p:animEffect>
                                  </p:childTnLst>
                                </p:cTn>
                              </p:par>
                              <p:par>
                                <p:cTn id="11" presetID="10" presetClass="entr" presetSubtype="0" fill="hold" nodeType="withEffect">
                                  <p:stCondLst>
                                    <p:cond delay="0"/>
                                  </p:stCondLst>
                                  <p:childTnLst>
                                    <p:set>
                                      <p:cBhvr>
                                        <p:cTn id="12" dur="1" fill="hold">
                                          <p:stCondLst>
                                            <p:cond delay="0"/>
                                          </p:stCondLst>
                                        </p:cTn>
                                        <p:tgtEl>
                                          <p:spTgt spid="900"/>
                                        </p:tgtEl>
                                        <p:attrNameLst>
                                          <p:attrName>style.visibility</p:attrName>
                                        </p:attrNameLst>
                                      </p:cBhvr>
                                      <p:to>
                                        <p:strVal val="visible"/>
                                      </p:to>
                                    </p:set>
                                    <p:animEffect transition="in" filter="fade">
                                      <p:cBhvr>
                                        <p:cTn id="13" dur="1000"/>
                                        <p:tgtEl>
                                          <p:spTgt spid="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78"/>
        <p:cNvGrpSpPr/>
        <p:nvPr/>
      </p:nvGrpSpPr>
      <p:grpSpPr>
        <a:xfrm>
          <a:off x="0" y="0"/>
          <a:ext cx="0" cy="0"/>
          <a:chOff x="0" y="0"/>
          <a:chExt cx="0" cy="0"/>
        </a:xfrm>
      </p:grpSpPr>
      <p:sp>
        <p:nvSpPr>
          <p:cNvPr id="1679" name="Google Shape;1679;p59"/>
          <p:cNvSpPr/>
          <p:nvPr/>
        </p:nvSpPr>
        <p:spPr>
          <a:xfrm>
            <a:off x="4954413" y="3475296"/>
            <a:ext cx="720900" cy="6837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9"/>
          <p:cNvSpPr/>
          <p:nvPr/>
        </p:nvSpPr>
        <p:spPr>
          <a:xfrm>
            <a:off x="733488" y="3475296"/>
            <a:ext cx="720900" cy="6837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9"/>
          <p:cNvSpPr/>
          <p:nvPr/>
        </p:nvSpPr>
        <p:spPr>
          <a:xfrm>
            <a:off x="4954413" y="2484696"/>
            <a:ext cx="720900" cy="6837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9"/>
          <p:cNvSpPr/>
          <p:nvPr/>
        </p:nvSpPr>
        <p:spPr>
          <a:xfrm>
            <a:off x="4954413" y="1381096"/>
            <a:ext cx="720900" cy="6837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9"/>
          <p:cNvSpPr/>
          <p:nvPr/>
        </p:nvSpPr>
        <p:spPr>
          <a:xfrm>
            <a:off x="733488" y="2427333"/>
            <a:ext cx="720900" cy="6837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9"/>
          <p:cNvSpPr txBox="1">
            <a:spLocks noGrp="1"/>
          </p:cNvSpPr>
          <p:nvPr>
            <p:ph type="title"/>
          </p:nvPr>
        </p:nvSpPr>
        <p:spPr>
          <a:xfrm>
            <a:off x="1515438" y="1493961"/>
            <a:ext cx="2690100" cy="5277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uFill>
                  <a:noFill/>
                </a:uFill>
              </a:rPr>
              <a:t>Data Profiling and Preprocessing</a:t>
            </a:r>
            <a:endParaRPr sz="2000" dirty="0"/>
          </a:p>
        </p:txBody>
      </p:sp>
      <p:sp>
        <p:nvSpPr>
          <p:cNvPr id="1686" name="Google Shape;1686;p59"/>
          <p:cNvSpPr txBox="1">
            <a:spLocks noGrp="1"/>
          </p:cNvSpPr>
          <p:nvPr>
            <p:ph type="title" idx="3"/>
          </p:nvPr>
        </p:nvSpPr>
        <p:spPr>
          <a:xfrm>
            <a:off x="5749863" y="1493961"/>
            <a:ext cx="2690100" cy="5277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uFill>
                  <a:noFill/>
                </a:uFill>
              </a:rPr>
              <a:t>Exploratory Data Analysis</a:t>
            </a:r>
            <a:endParaRPr sz="2000" dirty="0"/>
          </a:p>
        </p:txBody>
      </p:sp>
      <p:sp>
        <p:nvSpPr>
          <p:cNvPr id="1687" name="Google Shape;1687;p59"/>
          <p:cNvSpPr txBox="1">
            <a:spLocks noGrp="1"/>
          </p:cNvSpPr>
          <p:nvPr>
            <p:ph type="title" idx="4"/>
          </p:nvPr>
        </p:nvSpPr>
        <p:spPr>
          <a:xfrm>
            <a:off x="4940913" y="1459098"/>
            <a:ext cx="747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uFill>
                  <a:noFill/>
                </a:uFill>
                <a:hlinkClick r:id="rId3" action="ppaction://hlinksldjump"/>
              </a:rPr>
              <a:t>02</a:t>
            </a:r>
            <a:endParaRPr/>
          </a:p>
        </p:txBody>
      </p:sp>
      <p:sp>
        <p:nvSpPr>
          <p:cNvPr id="1689" name="Google Shape;1689;p59"/>
          <p:cNvSpPr txBox="1">
            <a:spLocks noGrp="1"/>
          </p:cNvSpPr>
          <p:nvPr>
            <p:ph type="title" idx="6"/>
          </p:nvPr>
        </p:nvSpPr>
        <p:spPr>
          <a:xfrm>
            <a:off x="5749863" y="2562696"/>
            <a:ext cx="2690100" cy="5277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Modelling and Evaluation</a:t>
            </a:r>
            <a:endParaRPr sz="2000" dirty="0"/>
          </a:p>
        </p:txBody>
      </p:sp>
      <p:sp>
        <p:nvSpPr>
          <p:cNvPr id="1690" name="Google Shape;1690;p59"/>
          <p:cNvSpPr txBox="1">
            <a:spLocks noGrp="1"/>
          </p:cNvSpPr>
          <p:nvPr>
            <p:ph type="title" idx="7"/>
          </p:nvPr>
        </p:nvSpPr>
        <p:spPr>
          <a:xfrm>
            <a:off x="4940913" y="2562698"/>
            <a:ext cx="747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692" name="Google Shape;1692;p59"/>
          <p:cNvSpPr txBox="1">
            <a:spLocks noGrp="1"/>
          </p:cNvSpPr>
          <p:nvPr>
            <p:ph type="title" idx="9"/>
          </p:nvPr>
        </p:nvSpPr>
        <p:spPr>
          <a:xfrm>
            <a:off x="1534000" y="2531986"/>
            <a:ext cx="2873532" cy="5277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uFill>
                  <a:noFill/>
                </a:uFill>
              </a:rPr>
              <a:t>Feature Engineering</a:t>
            </a:r>
            <a:endParaRPr sz="2000" dirty="0"/>
          </a:p>
        </p:txBody>
      </p:sp>
      <p:sp>
        <p:nvSpPr>
          <p:cNvPr id="1693" name="Google Shape;1693;p59"/>
          <p:cNvSpPr txBox="1">
            <a:spLocks noGrp="1"/>
          </p:cNvSpPr>
          <p:nvPr>
            <p:ph type="title" idx="13"/>
          </p:nvPr>
        </p:nvSpPr>
        <p:spPr>
          <a:xfrm>
            <a:off x="720237" y="2562698"/>
            <a:ext cx="720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uFill>
                  <a:noFill/>
                </a:uFill>
                <a:hlinkClick r:id="rId4" action="ppaction://hlinksldjump"/>
              </a:rPr>
              <a:t>03</a:t>
            </a:r>
            <a:endParaRPr/>
          </a:p>
        </p:txBody>
      </p:sp>
      <p:sp>
        <p:nvSpPr>
          <p:cNvPr id="1695" name="Google Shape;1695;p59"/>
          <p:cNvSpPr txBox="1">
            <a:spLocks noGrp="1"/>
          </p:cNvSpPr>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Table of contents</a:t>
            </a:r>
            <a:endParaRPr/>
          </a:p>
        </p:txBody>
      </p:sp>
      <p:sp>
        <p:nvSpPr>
          <p:cNvPr id="1696" name="Google Shape;1696;p59"/>
          <p:cNvSpPr/>
          <p:nvPr/>
        </p:nvSpPr>
        <p:spPr>
          <a:xfrm>
            <a:off x="733488" y="1379371"/>
            <a:ext cx="720900" cy="6837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9"/>
          <p:cNvSpPr txBox="1">
            <a:spLocks noGrp="1"/>
          </p:cNvSpPr>
          <p:nvPr>
            <p:ph type="title" idx="2"/>
          </p:nvPr>
        </p:nvSpPr>
        <p:spPr>
          <a:xfrm>
            <a:off x="719988" y="1459098"/>
            <a:ext cx="747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uFill>
                  <a:noFill/>
                </a:uFill>
                <a:hlinkClick r:id="rId5" action="ppaction://hlinksldjump"/>
              </a:rPr>
              <a:t>01</a:t>
            </a:r>
            <a:endParaRPr/>
          </a:p>
        </p:txBody>
      </p:sp>
      <p:sp>
        <p:nvSpPr>
          <p:cNvPr id="1698" name="Google Shape;1698;p59"/>
          <p:cNvSpPr txBox="1">
            <a:spLocks noGrp="1"/>
          </p:cNvSpPr>
          <p:nvPr>
            <p:ph type="title" idx="16"/>
          </p:nvPr>
        </p:nvSpPr>
        <p:spPr>
          <a:xfrm>
            <a:off x="5749863" y="3557255"/>
            <a:ext cx="2690100" cy="5277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Conclusions and Recommendations</a:t>
            </a:r>
            <a:endParaRPr sz="2000" dirty="0"/>
          </a:p>
        </p:txBody>
      </p:sp>
      <p:sp>
        <p:nvSpPr>
          <p:cNvPr id="1699" name="Google Shape;1699;p59"/>
          <p:cNvSpPr txBox="1">
            <a:spLocks noGrp="1"/>
          </p:cNvSpPr>
          <p:nvPr>
            <p:ph type="title" idx="17"/>
          </p:nvPr>
        </p:nvSpPr>
        <p:spPr>
          <a:xfrm>
            <a:off x="4940913" y="3553298"/>
            <a:ext cx="747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1701" name="Google Shape;1701;p59"/>
          <p:cNvSpPr txBox="1">
            <a:spLocks noGrp="1"/>
          </p:cNvSpPr>
          <p:nvPr>
            <p:ph type="title" idx="19"/>
          </p:nvPr>
        </p:nvSpPr>
        <p:spPr>
          <a:xfrm>
            <a:off x="1512974" y="3557255"/>
            <a:ext cx="3011475" cy="5277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Business Simulation</a:t>
            </a:r>
            <a:endParaRPr sz="2000" dirty="0"/>
          </a:p>
        </p:txBody>
      </p:sp>
      <p:sp>
        <p:nvSpPr>
          <p:cNvPr id="1702" name="Google Shape;1702;p59"/>
          <p:cNvSpPr txBox="1">
            <a:spLocks noGrp="1"/>
          </p:cNvSpPr>
          <p:nvPr>
            <p:ph type="title" idx="20"/>
          </p:nvPr>
        </p:nvSpPr>
        <p:spPr>
          <a:xfrm>
            <a:off x="720237" y="3553298"/>
            <a:ext cx="720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1704" name="Google Shape;1704;p59"/>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9">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9">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7" name="Google Shape;1707;p59"/>
          <p:cNvGrpSpPr/>
          <p:nvPr/>
        </p:nvGrpSpPr>
        <p:grpSpPr>
          <a:xfrm>
            <a:off x="4736475" y="4873138"/>
            <a:ext cx="204457" cy="190123"/>
            <a:chOff x="4426425" y="4796938"/>
            <a:chExt cx="204457" cy="190123"/>
          </a:xfrm>
        </p:grpSpPr>
        <p:sp>
          <p:nvSpPr>
            <p:cNvPr id="1708" name="Google Shape;1708;p59"/>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9"/>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0" name="Google Shape;1710;p59"/>
          <p:cNvGrpSpPr/>
          <p:nvPr/>
        </p:nvGrpSpPr>
        <p:grpSpPr>
          <a:xfrm flipH="1">
            <a:off x="4203075" y="4873138"/>
            <a:ext cx="204457" cy="190123"/>
            <a:chOff x="4426425" y="4796938"/>
            <a:chExt cx="204457" cy="190123"/>
          </a:xfrm>
        </p:grpSpPr>
        <p:sp>
          <p:nvSpPr>
            <p:cNvPr id="1711" name="Google Shape;1711;p59"/>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9"/>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6"/>
        <p:cNvGrpSpPr/>
        <p:nvPr/>
      </p:nvGrpSpPr>
      <p:grpSpPr>
        <a:xfrm>
          <a:off x="0" y="0"/>
          <a:ext cx="0" cy="0"/>
          <a:chOff x="0" y="0"/>
          <a:chExt cx="0" cy="0"/>
        </a:xfrm>
      </p:grpSpPr>
      <p:sp>
        <p:nvSpPr>
          <p:cNvPr id="1717" name="Google Shape;1717;p60">
            <a:hlinkClick r:id="rId3" action="ppaction://hlinksldjump"/>
          </p:cNvPr>
          <p:cNvSpPr/>
          <p:nvPr/>
        </p:nvSpPr>
        <p:spPr>
          <a:xfrm>
            <a:off x="7759975" y="3937775"/>
            <a:ext cx="670800" cy="670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60"/>
          <p:cNvSpPr/>
          <p:nvPr/>
        </p:nvSpPr>
        <p:spPr>
          <a:xfrm>
            <a:off x="715100" y="2226900"/>
            <a:ext cx="1367400" cy="9648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60"/>
          <p:cNvSpPr txBox="1">
            <a:spLocks noGrp="1"/>
          </p:cNvSpPr>
          <p:nvPr>
            <p:ph type="title"/>
          </p:nvPr>
        </p:nvSpPr>
        <p:spPr>
          <a:xfrm>
            <a:off x="715100" y="3316350"/>
            <a:ext cx="4449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Data Profiling and Preprocessing</a:t>
            </a:r>
            <a:endParaRPr sz="3200" dirty="0"/>
          </a:p>
        </p:txBody>
      </p:sp>
      <p:sp>
        <p:nvSpPr>
          <p:cNvPr id="1720" name="Google Shape;1720;p60"/>
          <p:cNvSpPr txBox="1">
            <a:spLocks noGrp="1"/>
          </p:cNvSpPr>
          <p:nvPr>
            <p:ph type="title" idx="2"/>
          </p:nvPr>
        </p:nvSpPr>
        <p:spPr>
          <a:xfrm>
            <a:off x="715100" y="2303100"/>
            <a:ext cx="1367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722" name="Google Shape;1722;p60"/>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60">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60">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5" name="Google Shape;1725;p60"/>
          <p:cNvGrpSpPr/>
          <p:nvPr/>
        </p:nvGrpSpPr>
        <p:grpSpPr>
          <a:xfrm>
            <a:off x="4736475" y="4873138"/>
            <a:ext cx="204457" cy="190123"/>
            <a:chOff x="4426425" y="4796938"/>
            <a:chExt cx="204457" cy="190123"/>
          </a:xfrm>
        </p:grpSpPr>
        <p:sp>
          <p:nvSpPr>
            <p:cNvPr id="1726" name="Google Shape;1726;p60"/>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60"/>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8" name="Google Shape;1728;p60"/>
          <p:cNvGrpSpPr/>
          <p:nvPr/>
        </p:nvGrpSpPr>
        <p:grpSpPr>
          <a:xfrm flipH="1">
            <a:off x="4203075" y="4873138"/>
            <a:ext cx="204457" cy="190123"/>
            <a:chOff x="4426425" y="4796938"/>
            <a:chExt cx="204457" cy="190123"/>
          </a:xfrm>
        </p:grpSpPr>
        <p:sp>
          <p:nvSpPr>
            <p:cNvPr id="1729" name="Google Shape;1729;p60"/>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0"/>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1" name="Google Shape;1731;p60"/>
          <p:cNvGrpSpPr/>
          <p:nvPr/>
        </p:nvGrpSpPr>
        <p:grpSpPr>
          <a:xfrm>
            <a:off x="7955213" y="4149016"/>
            <a:ext cx="280324" cy="248318"/>
            <a:chOff x="853000" y="238125"/>
            <a:chExt cx="5914000" cy="5238775"/>
          </a:xfrm>
        </p:grpSpPr>
        <p:sp>
          <p:nvSpPr>
            <p:cNvPr id="1732" name="Google Shape;1732;p60"/>
            <p:cNvSpPr/>
            <p:nvPr/>
          </p:nvSpPr>
          <p:spPr>
            <a:xfrm>
              <a:off x="1657075" y="1108800"/>
              <a:ext cx="4240125" cy="4368100"/>
            </a:xfrm>
            <a:custGeom>
              <a:avLst/>
              <a:gdLst/>
              <a:ahLst/>
              <a:cxnLst/>
              <a:rect l="l" t="t" r="r" b="b"/>
              <a:pathLst>
                <a:path w="169605" h="174724" extrusionOk="0">
                  <a:moveTo>
                    <a:pt x="87327" y="0"/>
                  </a:moveTo>
                  <a:lnTo>
                    <a:pt x="1" y="73147"/>
                  </a:lnTo>
                  <a:lnTo>
                    <a:pt x="1" y="169432"/>
                  </a:lnTo>
                  <a:lnTo>
                    <a:pt x="1" y="169674"/>
                  </a:lnTo>
                  <a:lnTo>
                    <a:pt x="35" y="170262"/>
                  </a:lnTo>
                  <a:lnTo>
                    <a:pt x="105" y="170677"/>
                  </a:lnTo>
                  <a:lnTo>
                    <a:pt x="208" y="171126"/>
                  </a:lnTo>
                  <a:lnTo>
                    <a:pt x="347" y="171576"/>
                  </a:lnTo>
                  <a:lnTo>
                    <a:pt x="554" y="172095"/>
                  </a:lnTo>
                  <a:lnTo>
                    <a:pt x="796" y="172579"/>
                  </a:lnTo>
                  <a:lnTo>
                    <a:pt x="1142" y="173063"/>
                  </a:lnTo>
                  <a:lnTo>
                    <a:pt x="1315" y="173270"/>
                  </a:lnTo>
                  <a:lnTo>
                    <a:pt x="1523" y="173513"/>
                  </a:lnTo>
                  <a:lnTo>
                    <a:pt x="1765" y="173720"/>
                  </a:lnTo>
                  <a:lnTo>
                    <a:pt x="2007" y="173893"/>
                  </a:lnTo>
                  <a:lnTo>
                    <a:pt x="2283" y="174100"/>
                  </a:lnTo>
                  <a:lnTo>
                    <a:pt x="2595" y="174239"/>
                  </a:lnTo>
                  <a:lnTo>
                    <a:pt x="2906" y="174377"/>
                  </a:lnTo>
                  <a:lnTo>
                    <a:pt x="3252" y="174515"/>
                  </a:lnTo>
                  <a:lnTo>
                    <a:pt x="3632" y="174585"/>
                  </a:lnTo>
                  <a:lnTo>
                    <a:pt x="4047" y="174688"/>
                  </a:lnTo>
                  <a:lnTo>
                    <a:pt x="4497" y="174723"/>
                  </a:lnTo>
                  <a:lnTo>
                    <a:pt x="4946" y="174723"/>
                  </a:lnTo>
                  <a:lnTo>
                    <a:pt x="64571" y="174654"/>
                  </a:lnTo>
                  <a:lnTo>
                    <a:pt x="65850" y="174654"/>
                  </a:lnTo>
                  <a:lnTo>
                    <a:pt x="65850" y="120183"/>
                  </a:lnTo>
                  <a:lnTo>
                    <a:pt x="104966" y="120183"/>
                  </a:lnTo>
                  <a:lnTo>
                    <a:pt x="104966" y="174515"/>
                  </a:lnTo>
                  <a:lnTo>
                    <a:pt x="163898" y="174515"/>
                  </a:lnTo>
                  <a:lnTo>
                    <a:pt x="164452" y="174446"/>
                  </a:lnTo>
                  <a:lnTo>
                    <a:pt x="165005" y="174377"/>
                  </a:lnTo>
                  <a:lnTo>
                    <a:pt x="165489" y="174239"/>
                  </a:lnTo>
                  <a:lnTo>
                    <a:pt x="165939" y="174100"/>
                  </a:lnTo>
                  <a:lnTo>
                    <a:pt x="166354" y="173928"/>
                  </a:lnTo>
                  <a:lnTo>
                    <a:pt x="166734" y="173720"/>
                  </a:lnTo>
                  <a:lnTo>
                    <a:pt x="167080" y="173478"/>
                  </a:lnTo>
                  <a:lnTo>
                    <a:pt x="167391" y="173270"/>
                  </a:lnTo>
                  <a:lnTo>
                    <a:pt x="167703" y="172994"/>
                  </a:lnTo>
                  <a:lnTo>
                    <a:pt x="167945" y="172717"/>
                  </a:lnTo>
                  <a:lnTo>
                    <a:pt x="168187" y="172440"/>
                  </a:lnTo>
                  <a:lnTo>
                    <a:pt x="168429" y="172129"/>
                  </a:lnTo>
                  <a:lnTo>
                    <a:pt x="168602" y="171852"/>
                  </a:lnTo>
                  <a:lnTo>
                    <a:pt x="168913" y="171230"/>
                  </a:lnTo>
                  <a:lnTo>
                    <a:pt x="169155" y="170607"/>
                  </a:lnTo>
                  <a:lnTo>
                    <a:pt x="169363" y="170019"/>
                  </a:lnTo>
                  <a:lnTo>
                    <a:pt x="169466" y="169466"/>
                  </a:lnTo>
                  <a:lnTo>
                    <a:pt x="169536" y="168982"/>
                  </a:lnTo>
                  <a:lnTo>
                    <a:pt x="169570" y="168532"/>
                  </a:lnTo>
                  <a:lnTo>
                    <a:pt x="169605" y="168221"/>
                  </a:lnTo>
                  <a:lnTo>
                    <a:pt x="169605" y="167944"/>
                  </a:lnTo>
                  <a:lnTo>
                    <a:pt x="169605" y="73147"/>
                  </a:lnTo>
                  <a:lnTo>
                    <a:pt x="873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0"/>
            <p:cNvSpPr/>
            <p:nvPr/>
          </p:nvSpPr>
          <p:spPr>
            <a:xfrm>
              <a:off x="853000" y="238125"/>
              <a:ext cx="5914000" cy="2798800"/>
            </a:xfrm>
            <a:custGeom>
              <a:avLst/>
              <a:gdLst/>
              <a:ahLst/>
              <a:cxnLst/>
              <a:rect l="l" t="t" r="r" b="b"/>
              <a:pathLst>
                <a:path w="236560" h="111952" extrusionOk="0">
                  <a:moveTo>
                    <a:pt x="120217" y="0"/>
                  </a:moveTo>
                  <a:lnTo>
                    <a:pt x="0" y="105864"/>
                  </a:lnTo>
                  <a:lnTo>
                    <a:pt x="104" y="106003"/>
                  </a:lnTo>
                  <a:lnTo>
                    <a:pt x="346" y="106418"/>
                  </a:lnTo>
                  <a:lnTo>
                    <a:pt x="795" y="107040"/>
                  </a:lnTo>
                  <a:lnTo>
                    <a:pt x="1418" y="107801"/>
                  </a:lnTo>
                  <a:lnTo>
                    <a:pt x="1798" y="108216"/>
                  </a:lnTo>
                  <a:lnTo>
                    <a:pt x="2213" y="108631"/>
                  </a:lnTo>
                  <a:lnTo>
                    <a:pt x="2698" y="109046"/>
                  </a:lnTo>
                  <a:lnTo>
                    <a:pt x="3216" y="109461"/>
                  </a:lnTo>
                  <a:lnTo>
                    <a:pt x="3770" y="109876"/>
                  </a:lnTo>
                  <a:lnTo>
                    <a:pt x="4358" y="110291"/>
                  </a:lnTo>
                  <a:lnTo>
                    <a:pt x="5015" y="110672"/>
                  </a:lnTo>
                  <a:lnTo>
                    <a:pt x="5741" y="110983"/>
                  </a:lnTo>
                  <a:lnTo>
                    <a:pt x="6467" y="111294"/>
                  </a:lnTo>
                  <a:lnTo>
                    <a:pt x="7263" y="111536"/>
                  </a:lnTo>
                  <a:lnTo>
                    <a:pt x="8127" y="111744"/>
                  </a:lnTo>
                  <a:lnTo>
                    <a:pt x="9027" y="111882"/>
                  </a:lnTo>
                  <a:lnTo>
                    <a:pt x="9960" y="111951"/>
                  </a:lnTo>
                  <a:lnTo>
                    <a:pt x="10963" y="111917"/>
                  </a:lnTo>
                  <a:lnTo>
                    <a:pt x="11482" y="111882"/>
                  </a:lnTo>
                  <a:lnTo>
                    <a:pt x="12001" y="111848"/>
                  </a:lnTo>
                  <a:lnTo>
                    <a:pt x="12520" y="111744"/>
                  </a:lnTo>
                  <a:lnTo>
                    <a:pt x="13073" y="111640"/>
                  </a:lnTo>
                  <a:lnTo>
                    <a:pt x="13661" y="111502"/>
                  </a:lnTo>
                  <a:lnTo>
                    <a:pt x="14214" y="111363"/>
                  </a:lnTo>
                  <a:lnTo>
                    <a:pt x="14802" y="111156"/>
                  </a:lnTo>
                  <a:lnTo>
                    <a:pt x="15425" y="110948"/>
                  </a:lnTo>
                  <a:lnTo>
                    <a:pt x="16013" y="110706"/>
                  </a:lnTo>
                  <a:lnTo>
                    <a:pt x="16635" y="110430"/>
                  </a:lnTo>
                  <a:lnTo>
                    <a:pt x="17292" y="110118"/>
                  </a:lnTo>
                  <a:lnTo>
                    <a:pt x="17950" y="109807"/>
                  </a:lnTo>
                  <a:lnTo>
                    <a:pt x="18607" y="109427"/>
                  </a:lnTo>
                  <a:lnTo>
                    <a:pt x="19264" y="109012"/>
                  </a:lnTo>
                  <a:lnTo>
                    <a:pt x="19955" y="108597"/>
                  </a:lnTo>
                  <a:lnTo>
                    <a:pt x="20682" y="108112"/>
                  </a:lnTo>
                  <a:lnTo>
                    <a:pt x="21373" y="107628"/>
                  </a:lnTo>
                  <a:lnTo>
                    <a:pt x="22100" y="107075"/>
                  </a:lnTo>
                  <a:lnTo>
                    <a:pt x="22861" y="106487"/>
                  </a:lnTo>
                  <a:lnTo>
                    <a:pt x="23587" y="105864"/>
                  </a:lnTo>
                  <a:lnTo>
                    <a:pt x="120217" y="24140"/>
                  </a:lnTo>
                  <a:lnTo>
                    <a:pt x="210829" y="105346"/>
                  </a:lnTo>
                  <a:lnTo>
                    <a:pt x="211694" y="105968"/>
                  </a:lnTo>
                  <a:lnTo>
                    <a:pt x="212558" y="106556"/>
                  </a:lnTo>
                  <a:lnTo>
                    <a:pt x="213388" y="107075"/>
                  </a:lnTo>
                  <a:lnTo>
                    <a:pt x="214184" y="107594"/>
                  </a:lnTo>
                  <a:lnTo>
                    <a:pt x="215014" y="108043"/>
                  </a:lnTo>
                  <a:lnTo>
                    <a:pt x="215775" y="108458"/>
                  </a:lnTo>
                  <a:lnTo>
                    <a:pt x="216570" y="108873"/>
                  </a:lnTo>
                  <a:lnTo>
                    <a:pt x="217296" y="109219"/>
                  </a:lnTo>
                  <a:lnTo>
                    <a:pt x="218057" y="109565"/>
                  </a:lnTo>
                  <a:lnTo>
                    <a:pt x="218749" y="109876"/>
                  </a:lnTo>
                  <a:lnTo>
                    <a:pt x="219475" y="110118"/>
                  </a:lnTo>
                  <a:lnTo>
                    <a:pt x="220167" y="110360"/>
                  </a:lnTo>
                  <a:lnTo>
                    <a:pt x="220824" y="110568"/>
                  </a:lnTo>
                  <a:lnTo>
                    <a:pt x="221481" y="110775"/>
                  </a:lnTo>
                  <a:lnTo>
                    <a:pt x="222104" y="110914"/>
                  </a:lnTo>
                  <a:lnTo>
                    <a:pt x="222761" y="111052"/>
                  </a:lnTo>
                  <a:lnTo>
                    <a:pt x="223349" y="111156"/>
                  </a:lnTo>
                  <a:lnTo>
                    <a:pt x="223937" y="111225"/>
                  </a:lnTo>
                  <a:lnTo>
                    <a:pt x="224524" y="111294"/>
                  </a:lnTo>
                  <a:lnTo>
                    <a:pt x="225078" y="111329"/>
                  </a:lnTo>
                  <a:lnTo>
                    <a:pt x="226185" y="111363"/>
                  </a:lnTo>
                  <a:lnTo>
                    <a:pt x="227188" y="111294"/>
                  </a:lnTo>
                  <a:lnTo>
                    <a:pt x="228156" y="111156"/>
                  </a:lnTo>
                  <a:lnTo>
                    <a:pt x="229055" y="110948"/>
                  </a:lnTo>
                  <a:lnTo>
                    <a:pt x="229920" y="110706"/>
                  </a:lnTo>
                  <a:lnTo>
                    <a:pt x="230715" y="110430"/>
                  </a:lnTo>
                  <a:lnTo>
                    <a:pt x="231441" y="110084"/>
                  </a:lnTo>
                  <a:lnTo>
                    <a:pt x="232133" y="109703"/>
                  </a:lnTo>
                  <a:lnTo>
                    <a:pt x="232756" y="109323"/>
                  </a:lnTo>
                  <a:lnTo>
                    <a:pt x="233344" y="108908"/>
                  </a:lnTo>
                  <a:lnTo>
                    <a:pt x="233862" y="108493"/>
                  </a:lnTo>
                  <a:lnTo>
                    <a:pt x="234347" y="108078"/>
                  </a:lnTo>
                  <a:lnTo>
                    <a:pt x="234796" y="107663"/>
                  </a:lnTo>
                  <a:lnTo>
                    <a:pt x="235177" y="107248"/>
                  </a:lnTo>
                  <a:lnTo>
                    <a:pt x="235765" y="106522"/>
                  </a:lnTo>
                  <a:lnTo>
                    <a:pt x="236214" y="105899"/>
                  </a:lnTo>
                  <a:lnTo>
                    <a:pt x="236456" y="105519"/>
                  </a:lnTo>
                  <a:lnTo>
                    <a:pt x="236560" y="105346"/>
                  </a:lnTo>
                  <a:lnTo>
                    <a:pt x="1202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4" name="Google Shape;1734;p60"/>
          <p:cNvGrpSpPr/>
          <p:nvPr/>
        </p:nvGrpSpPr>
        <p:grpSpPr>
          <a:xfrm>
            <a:off x="5379126" y="458806"/>
            <a:ext cx="3125970" cy="2584885"/>
            <a:chOff x="5379126" y="458806"/>
            <a:chExt cx="3125970" cy="2584885"/>
          </a:xfrm>
        </p:grpSpPr>
        <p:sp>
          <p:nvSpPr>
            <p:cNvPr id="1735" name="Google Shape;1735;p60"/>
            <p:cNvSpPr/>
            <p:nvPr/>
          </p:nvSpPr>
          <p:spPr>
            <a:xfrm>
              <a:off x="5379126" y="2861196"/>
              <a:ext cx="3125970" cy="182495"/>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0"/>
            <p:cNvSpPr/>
            <p:nvPr/>
          </p:nvSpPr>
          <p:spPr>
            <a:xfrm>
              <a:off x="5624150" y="2777375"/>
              <a:ext cx="845395" cy="148976"/>
            </a:xfrm>
            <a:custGeom>
              <a:avLst/>
              <a:gdLst/>
              <a:ahLst/>
              <a:cxnLst/>
              <a:rect l="l" t="t" r="r" b="b"/>
              <a:pathLst>
                <a:path w="40964" h="7706" extrusionOk="0">
                  <a:moveTo>
                    <a:pt x="1" y="0"/>
                  </a:moveTo>
                  <a:lnTo>
                    <a:pt x="1" y="7706"/>
                  </a:lnTo>
                  <a:lnTo>
                    <a:pt x="40963" y="7706"/>
                  </a:lnTo>
                  <a:lnTo>
                    <a:pt x="409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0"/>
            <p:cNvSpPr/>
            <p:nvPr/>
          </p:nvSpPr>
          <p:spPr>
            <a:xfrm>
              <a:off x="5677658" y="2777381"/>
              <a:ext cx="791834" cy="16778"/>
            </a:xfrm>
            <a:custGeom>
              <a:avLst/>
              <a:gdLst/>
              <a:ahLst/>
              <a:cxnLst/>
              <a:rect l="l" t="t" r="r" b="b"/>
              <a:pathLst>
                <a:path w="40964" h="868" extrusionOk="0">
                  <a:moveTo>
                    <a:pt x="1" y="0"/>
                  </a:moveTo>
                  <a:lnTo>
                    <a:pt x="1" y="868"/>
                  </a:lnTo>
                  <a:lnTo>
                    <a:pt x="40963" y="868"/>
                  </a:lnTo>
                  <a:lnTo>
                    <a:pt x="409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0"/>
            <p:cNvSpPr/>
            <p:nvPr/>
          </p:nvSpPr>
          <p:spPr>
            <a:xfrm>
              <a:off x="5807266" y="2777381"/>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0"/>
            <p:cNvSpPr/>
            <p:nvPr/>
          </p:nvSpPr>
          <p:spPr>
            <a:xfrm>
              <a:off x="5878845" y="2777381"/>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0"/>
            <p:cNvSpPr/>
            <p:nvPr/>
          </p:nvSpPr>
          <p:spPr>
            <a:xfrm>
              <a:off x="5950404" y="2777381"/>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0"/>
            <p:cNvSpPr/>
            <p:nvPr/>
          </p:nvSpPr>
          <p:spPr>
            <a:xfrm>
              <a:off x="6021983" y="2777381"/>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0"/>
            <p:cNvSpPr/>
            <p:nvPr/>
          </p:nvSpPr>
          <p:spPr>
            <a:xfrm>
              <a:off x="6093562" y="2777381"/>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0"/>
            <p:cNvSpPr/>
            <p:nvPr/>
          </p:nvSpPr>
          <p:spPr>
            <a:xfrm>
              <a:off x="6165122" y="2777381"/>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0"/>
            <p:cNvSpPr/>
            <p:nvPr/>
          </p:nvSpPr>
          <p:spPr>
            <a:xfrm>
              <a:off x="6237339" y="2777381"/>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0"/>
            <p:cNvSpPr/>
            <p:nvPr/>
          </p:nvSpPr>
          <p:spPr>
            <a:xfrm>
              <a:off x="6308918" y="2777381"/>
              <a:ext cx="30967" cy="148957"/>
            </a:xfrm>
            <a:custGeom>
              <a:avLst/>
              <a:gdLst/>
              <a:ahLst/>
              <a:cxnLst/>
              <a:rect l="l" t="t" r="r" b="b"/>
              <a:pathLst>
                <a:path w="1602" h="7706" extrusionOk="0">
                  <a:moveTo>
                    <a:pt x="0" y="0"/>
                  </a:moveTo>
                  <a:lnTo>
                    <a:pt x="0"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0"/>
            <p:cNvSpPr/>
            <p:nvPr/>
          </p:nvSpPr>
          <p:spPr>
            <a:xfrm>
              <a:off x="6380497" y="2777381"/>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0"/>
            <p:cNvSpPr/>
            <p:nvPr/>
          </p:nvSpPr>
          <p:spPr>
            <a:xfrm>
              <a:off x="5646073" y="2628424"/>
              <a:ext cx="791177" cy="148976"/>
            </a:xfrm>
            <a:custGeom>
              <a:avLst/>
              <a:gdLst/>
              <a:ahLst/>
              <a:cxnLst/>
              <a:rect l="l" t="t" r="r" b="b"/>
              <a:pathLst>
                <a:path w="40930" h="7707" extrusionOk="0">
                  <a:moveTo>
                    <a:pt x="0" y="1"/>
                  </a:moveTo>
                  <a:lnTo>
                    <a:pt x="0" y="7706"/>
                  </a:lnTo>
                  <a:lnTo>
                    <a:pt x="40929" y="7706"/>
                  </a:lnTo>
                  <a:lnTo>
                    <a:pt x="409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0"/>
            <p:cNvSpPr/>
            <p:nvPr/>
          </p:nvSpPr>
          <p:spPr>
            <a:xfrm>
              <a:off x="5646073" y="2628424"/>
              <a:ext cx="791177" cy="16798"/>
            </a:xfrm>
            <a:custGeom>
              <a:avLst/>
              <a:gdLst/>
              <a:ahLst/>
              <a:cxnLst/>
              <a:rect l="l" t="t" r="r" b="b"/>
              <a:pathLst>
                <a:path w="40930" h="869" extrusionOk="0">
                  <a:moveTo>
                    <a:pt x="0" y="1"/>
                  </a:moveTo>
                  <a:lnTo>
                    <a:pt x="0" y="868"/>
                  </a:lnTo>
                  <a:lnTo>
                    <a:pt x="40929" y="868"/>
                  </a:lnTo>
                  <a:lnTo>
                    <a:pt x="409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0"/>
            <p:cNvSpPr/>
            <p:nvPr/>
          </p:nvSpPr>
          <p:spPr>
            <a:xfrm>
              <a:off x="5775023" y="2628424"/>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0"/>
            <p:cNvSpPr/>
            <p:nvPr/>
          </p:nvSpPr>
          <p:spPr>
            <a:xfrm>
              <a:off x="5846602" y="2628424"/>
              <a:ext cx="31605" cy="148976"/>
            </a:xfrm>
            <a:custGeom>
              <a:avLst/>
              <a:gdLst/>
              <a:ahLst/>
              <a:cxnLst/>
              <a:rect l="l" t="t" r="r" b="b"/>
              <a:pathLst>
                <a:path w="1635" h="7707" extrusionOk="0">
                  <a:moveTo>
                    <a:pt x="0" y="1"/>
                  </a:moveTo>
                  <a:lnTo>
                    <a:pt x="0"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0"/>
            <p:cNvSpPr/>
            <p:nvPr/>
          </p:nvSpPr>
          <p:spPr>
            <a:xfrm>
              <a:off x="5918162" y="2628424"/>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0"/>
            <p:cNvSpPr/>
            <p:nvPr/>
          </p:nvSpPr>
          <p:spPr>
            <a:xfrm>
              <a:off x="5990379" y="2628424"/>
              <a:ext cx="30986" cy="148976"/>
            </a:xfrm>
            <a:custGeom>
              <a:avLst/>
              <a:gdLst/>
              <a:ahLst/>
              <a:cxnLst/>
              <a:rect l="l" t="t" r="r" b="b"/>
              <a:pathLst>
                <a:path w="1603"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0"/>
            <p:cNvSpPr/>
            <p:nvPr/>
          </p:nvSpPr>
          <p:spPr>
            <a:xfrm>
              <a:off x="6061320" y="2628424"/>
              <a:ext cx="31605" cy="148976"/>
            </a:xfrm>
            <a:custGeom>
              <a:avLst/>
              <a:gdLst/>
              <a:ahLst/>
              <a:cxnLst/>
              <a:rect l="l" t="t" r="r" b="b"/>
              <a:pathLst>
                <a:path w="1635" h="7707" extrusionOk="0">
                  <a:moveTo>
                    <a:pt x="0" y="1"/>
                  </a:moveTo>
                  <a:lnTo>
                    <a:pt x="0"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0"/>
            <p:cNvSpPr/>
            <p:nvPr/>
          </p:nvSpPr>
          <p:spPr>
            <a:xfrm>
              <a:off x="6132880" y="2628424"/>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0"/>
            <p:cNvSpPr/>
            <p:nvPr/>
          </p:nvSpPr>
          <p:spPr>
            <a:xfrm>
              <a:off x="6205097" y="2628424"/>
              <a:ext cx="30986" cy="148976"/>
            </a:xfrm>
            <a:custGeom>
              <a:avLst/>
              <a:gdLst/>
              <a:ahLst/>
              <a:cxnLst/>
              <a:rect l="l" t="t" r="r" b="b"/>
              <a:pathLst>
                <a:path w="1603"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0"/>
            <p:cNvSpPr/>
            <p:nvPr/>
          </p:nvSpPr>
          <p:spPr>
            <a:xfrm>
              <a:off x="6276676" y="2628424"/>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0"/>
            <p:cNvSpPr/>
            <p:nvPr/>
          </p:nvSpPr>
          <p:spPr>
            <a:xfrm>
              <a:off x="6348255" y="2628424"/>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0"/>
            <p:cNvSpPr/>
            <p:nvPr/>
          </p:nvSpPr>
          <p:spPr>
            <a:xfrm>
              <a:off x="5622858" y="2479487"/>
              <a:ext cx="791815" cy="148957"/>
            </a:xfrm>
            <a:custGeom>
              <a:avLst/>
              <a:gdLst/>
              <a:ahLst/>
              <a:cxnLst/>
              <a:rect l="l" t="t" r="r" b="b"/>
              <a:pathLst>
                <a:path w="40963" h="7706" extrusionOk="0">
                  <a:moveTo>
                    <a:pt x="0" y="0"/>
                  </a:moveTo>
                  <a:lnTo>
                    <a:pt x="0" y="7706"/>
                  </a:lnTo>
                  <a:lnTo>
                    <a:pt x="40963" y="7706"/>
                  </a:lnTo>
                  <a:lnTo>
                    <a:pt x="409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0"/>
            <p:cNvSpPr/>
            <p:nvPr/>
          </p:nvSpPr>
          <p:spPr>
            <a:xfrm>
              <a:off x="5622858" y="2479487"/>
              <a:ext cx="791815" cy="16778"/>
            </a:xfrm>
            <a:custGeom>
              <a:avLst/>
              <a:gdLst/>
              <a:ahLst/>
              <a:cxnLst/>
              <a:rect l="l" t="t" r="r" b="b"/>
              <a:pathLst>
                <a:path w="40963" h="868" extrusionOk="0">
                  <a:moveTo>
                    <a:pt x="0" y="0"/>
                  </a:moveTo>
                  <a:lnTo>
                    <a:pt x="0" y="868"/>
                  </a:lnTo>
                  <a:lnTo>
                    <a:pt x="40963" y="868"/>
                  </a:lnTo>
                  <a:lnTo>
                    <a:pt x="409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0"/>
            <p:cNvSpPr/>
            <p:nvPr/>
          </p:nvSpPr>
          <p:spPr>
            <a:xfrm>
              <a:off x="5824025" y="2479487"/>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0"/>
            <p:cNvSpPr/>
            <p:nvPr/>
          </p:nvSpPr>
          <p:spPr>
            <a:xfrm>
              <a:off x="5895604" y="2479487"/>
              <a:ext cx="30967" cy="148957"/>
            </a:xfrm>
            <a:custGeom>
              <a:avLst/>
              <a:gdLst/>
              <a:ahLst/>
              <a:cxnLst/>
              <a:rect l="l" t="t" r="r" b="b"/>
              <a:pathLst>
                <a:path w="1602" h="7706" extrusionOk="0">
                  <a:moveTo>
                    <a:pt x="0" y="0"/>
                  </a:moveTo>
                  <a:lnTo>
                    <a:pt x="0"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60"/>
            <p:cNvSpPr/>
            <p:nvPr/>
          </p:nvSpPr>
          <p:spPr>
            <a:xfrm>
              <a:off x="5967183" y="247948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60"/>
            <p:cNvSpPr/>
            <p:nvPr/>
          </p:nvSpPr>
          <p:spPr>
            <a:xfrm>
              <a:off x="6038743" y="2479487"/>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60"/>
            <p:cNvSpPr/>
            <p:nvPr/>
          </p:nvSpPr>
          <p:spPr>
            <a:xfrm>
              <a:off x="6110322" y="247948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60"/>
            <p:cNvSpPr/>
            <p:nvPr/>
          </p:nvSpPr>
          <p:spPr>
            <a:xfrm>
              <a:off x="6181901" y="247948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60"/>
            <p:cNvSpPr/>
            <p:nvPr/>
          </p:nvSpPr>
          <p:spPr>
            <a:xfrm>
              <a:off x="6253460" y="2479487"/>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60"/>
            <p:cNvSpPr/>
            <p:nvPr/>
          </p:nvSpPr>
          <p:spPr>
            <a:xfrm>
              <a:off x="6325039" y="247948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60"/>
            <p:cNvSpPr/>
            <p:nvPr/>
          </p:nvSpPr>
          <p:spPr>
            <a:xfrm>
              <a:off x="5658966" y="2330530"/>
              <a:ext cx="791177" cy="148976"/>
            </a:xfrm>
            <a:custGeom>
              <a:avLst/>
              <a:gdLst/>
              <a:ahLst/>
              <a:cxnLst/>
              <a:rect l="l" t="t" r="r" b="b"/>
              <a:pathLst>
                <a:path w="40930" h="7707" extrusionOk="0">
                  <a:moveTo>
                    <a:pt x="0" y="1"/>
                  </a:moveTo>
                  <a:lnTo>
                    <a:pt x="0" y="7706"/>
                  </a:lnTo>
                  <a:lnTo>
                    <a:pt x="40930" y="7706"/>
                  </a:lnTo>
                  <a:lnTo>
                    <a:pt x="409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60"/>
            <p:cNvSpPr/>
            <p:nvPr/>
          </p:nvSpPr>
          <p:spPr>
            <a:xfrm>
              <a:off x="5658966" y="2330530"/>
              <a:ext cx="791177" cy="16798"/>
            </a:xfrm>
            <a:custGeom>
              <a:avLst/>
              <a:gdLst/>
              <a:ahLst/>
              <a:cxnLst/>
              <a:rect l="l" t="t" r="r" b="b"/>
              <a:pathLst>
                <a:path w="40930" h="869" extrusionOk="0">
                  <a:moveTo>
                    <a:pt x="0" y="1"/>
                  </a:moveTo>
                  <a:lnTo>
                    <a:pt x="0" y="868"/>
                  </a:lnTo>
                  <a:lnTo>
                    <a:pt x="40930" y="868"/>
                  </a:lnTo>
                  <a:lnTo>
                    <a:pt x="409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60"/>
            <p:cNvSpPr/>
            <p:nvPr/>
          </p:nvSpPr>
          <p:spPr>
            <a:xfrm>
              <a:off x="5788574" y="2330530"/>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60"/>
            <p:cNvSpPr/>
            <p:nvPr/>
          </p:nvSpPr>
          <p:spPr>
            <a:xfrm>
              <a:off x="5860133" y="2330530"/>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60"/>
            <p:cNvSpPr/>
            <p:nvPr/>
          </p:nvSpPr>
          <p:spPr>
            <a:xfrm>
              <a:off x="5931712" y="2330530"/>
              <a:ext cx="30967" cy="148976"/>
            </a:xfrm>
            <a:custGeom>
              <a:avLst/>
              <a:gdLst/>
              <a:ahLst/>
              <a:cxnLst/>
              <a:rect l="l" t="t" r="r" b="b"/>
              <a:pathLst>
                <a:path w="1602" h="7707" extrusionOk="0">
                  <a:moveTo>
                    <a:pt x="0" y="1"/>
                  </a:moveTo>
                  <a:lnTo>
                    <a:pt x="0"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60"/>
            <p:cNvSpPr/>
            <p:nvPr/>
          </p:nvSpPr>
          <p:spPr>
            <a:xfrm>
              <a:off x="6003291" y="2330530"/>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60"/>
            <p:cNvSpPr/>
            <p:nvPr/>
          </p:nvSpPr>
          <p:spPr>
            <a:xfrm>
              <a:off x="6074851" y="2330530"/>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60"/>
            <p:cNvSpPr/>
            <p:nvPr/>
          </p:nvSpPr>
          <p:spPr>
            <a:xfrm>
              <a:off x="6146430" y="2330530"/>
              <a:ext cx="30967" cy="148976"/>
            </a:xfrm>
            <a:custGeom>
              <a:avLst/>
              <a:gdLst/>
              <a:ahLst/>
              <a:cxnLst/>
              <a:rect l="l" t="t" r="r" b="b"/>
              <a:pathLst>
                <a:path w="1602" h="7707" extrusionOk="0">
                  <a:moveTo>
                    <a:pt x="0" y="1"/>
                  </a:moveTo>
                  <a:lnTo>
                    <a:pt x="0"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60"/>
            <p:cNvSpPr/>
            <p:nvPr/>
          </p:nvSpPr>
          <p:spPr>
            <a:xfrm>
              <a:off x="6218009" y="2330530"/>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60"/>
            <p:cNvSpPr/>
            <p:nvPr/>
          </p:nvSpPr>
          <p:spPr>
            <a:xfrm>
              <a:off x="6289569" y="2330530"/>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60"/>
            <p:cNvSpPr/>
            <p:nvPr/>
          </p:nvSpPr>
          <p:spPr>
            <a:xfrm>
              <a:off x="6361148" y="2330530"/>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60"/>
            <p:cNvSpPr/>
            <p:nvPr/>
          </p:nvSpPr>
          <p:spPr>
            <a:xfrm>
              <a:off x="5624153" y="2181592"/>
              <a:ext cx="791177" cy="148957"/>
            </a:xfrm>
            <a:custGeom>
              <a:avLst/>
              <a:gdLst/>
              <a:ahLst/>
              <a:cxnLst/>
              <a:rect l="l" t="t" r="r" b="b"/>
              <a:pathLst>
                <a:path w="40930" h="7706" extrusionOk="0">
                  <a:moveTo>
                    <a:pt x="0" y="0"/>
                  </a:moveTo>
                  <a:lnTo>
                    <a:pt x="0" y="7706"/>
                  </a:lnTo>
                  <a:lnTo>
                    <a:pt x="40929" y="7706"/>
                  </a:lnTo>
                  <a:lnTo>
                    <a:pt x="409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60"/>
            <p:cNvSpPr/>
            <p:nvPr/>
          </p:nvSpPr>
          <p:spPr>
            <a:xfrm>
              <a:off x="5624153" y="2181592"/>
              <a:ext cx="791177" cy="16778"/>
            </a:xfrm>
            <a:custGeom>
              <a:avLst/>
              <a:gdLst/>
              <a:ahLst/>
              <a:cxnLst/>
              <a:rect l="l" t="t" r="r" b="b"/>
              <a:pathLst>
                <a:path w="40930" h="868" extrusionOk="0">
                  <a:moveTo>
                    <a:pt x="0" y="0"/>
                  </a:moveTo>
                  <a:lnTo>
                    <a:pt x="0" y="868"/>
                  </a:lnTo>
                  <a:lnTo>
                    <a:pt x="40929" y="868"/>
                  </a:lnTo>
                  <a:lnTo>
                    <a:pt x="409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60"/>
            <p:cNvSpPr/>
            <p:nvPr/>
          </p:nvSpPr>
          <p:spPr>
            <a:xfrm>
              <a:off x="6326334" y="2181592"/>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60"/>
            <p:cNvSpPr/>
            <p:nvPr/>
          </p:nvSpPr>
          <p:spPr>
            <a:xfrm>
              <a:off x="6254755" y="2181592"/>
              <a:ext cx="30967" cy="148957"/>
            </a:xfrm>
            <a:custGeom>
              <a:avLst/>
              <a:gdLst/>
              <a:ahLst/>
              <a:cxnLst/>
              <a:rect l="l" t="t" r="r" b="b"/>
              <a:pathLst>
                <a:path w="1602" h="7706" extrusionOk="0">
                  <a:moveTo>
                    <a:pt x="0" y="0"/>
                  </a:moveTo>
                  <a:lnTo>
                    <a:pt x="0"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60"/>
            <p:cNvSpPr/>
            <p:nvPr/>
          </p:nvSpPr>
          <p:spPr>
            <a:xfrm>
              <a:off x="6183176" y="2181592"/>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60"/>
            <p:cNvSpPr/>
            <p:nvPr/>
          </p:nvSpPr>
          <p:spPr>
            <a:xfrm>
              <a:off x="6111617" y="2181592"/>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60"/>
            <p:cNvSpPr/>
            <p:nvPr/>
          </p:nvSpPr>
          <p:spPr>
            <a:xfrm>
              <a:off x="6040038" y="2181592"/>
              <a:ext cx="30967" cy="148957"/>
            </a:xfrm>
            <a:custGeom>
              <a:avLst/>
              <a:gdLst/>
              <a:ahLst/>
              <a:cxnLst/>
              <a:rect l="l" t="t" r="r" b="b"/>
              <a:pathLst>
                <a:path w="1602" h="7706" extrusionOk="0">
                  <a:moveTo>
                    <a:pt x="0" y="0"/>
                  </a:moveTo>
                  <a:lnTo>
                    <a:pt x="0"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60"/>
            <p:cNvSpPr/>
            <p:nvPr/>
          </p:nvSpPr>
          <p:spPr>
            <a:xfrm>
              <a:off x="5968459" y="2181592"/>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60"/>
            <p:cNvSpPr/>
            <p:nvPr/>
          </p:nvSpPr>
          <p:spPr>
            <a:xfrm>
              <a:off x="5896899" y="2181592"/>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0"/>
            <p:cNvSpPr/>
            <p:nvPr/>
          </p:nvSpPr>
          <p:spPr>
            <a:xfrm>
              <a:off x="5825320" y="2181592"/>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60"/>
            <p:cNvSpPr/>
            <p:nvPr/>
          </p:nvSpPr>
          <p:spPr>
            <a:xfrm>
              <a:off x="5656376" y="2032635"/>
              <a:ext cx="791196" cy="148976"/>
            </a:xfrm>
            <a:custGeom>
              <a:avLst/>
              <a:gdLst/>
              <a:ahLst/>
              <a:cxnLst/>
              <a:rect l="l" t="t" r="r" b="b"/>
              <a:pathLst>
                <a:path w="40931" h="7707" extrusionOk="0">
                  <a:moveTo>
                    <a:pt x="1" y="1"/>
                  </a:moveTo>
                  <a:lnTo>
                    <a:pt x="1" y="7706"/>
                  </a:lnTo>
                  <a:lnTo>
                    <a:pt x="40930" y="7706"/>
                  </a:lnTo>
                  <a:lnTo>
                    <a:pt x="409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60"/>
            <p:cNvSpPr/>
            <p:nvPr/>
          </p:nvSpPr>
          <p:spPr>
            <a:xfrm>
              <a:off x="5656376" y="2032635"/>
              <a:ext cx="791196" cy="16798"/>
            </a:xfrm>
            <a:custGeom>
              <a:avLst/>
              <a:gdLst/>
              <a:ahLst/>
              <a:cxnLst/>
              <a:rect l="l" t="t" r="r" b="b"/>
              <a:pathLst>
                <a:path w="40931" h="869" extrusionOk="0">
                  <a:moveTo>
                    <a:pt x="1" y="1"/>
                  </a:moveTo>
                  <a:lnTo>
                    <a:pt x="1" y="868"/>
                  </a:lnTo>
                  <a:lnTo>
                    <a:pt x="40930" y="868"/>
                  </a:lnTo>
                  <a:lnTo>
                    <a:pt x="409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60"/>
            <p:cNvSpPr/>
            <p:nvPr/>
          </p:nvSpPr>
          <p:spPr>
            <a:xfrm>
              <a:off x="6358557" y="2032635"/>
              <a:ext cx="30986" cy="148976"/>
            </a:xfrm>
            <a:custGeom>
              <a:avLst/>
              <a:gdLst/>
              <a:ahLst/>
              <a:cxnLst/>
              <a:rect l="l" t="t" r="r" b="b"/>
              <a:pathLst>
                <a:path w="1603"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60"/>
            <p:cNvSpPr/>
            <p:nvPr/>
          </p:nvSpPr>
          <p:spPr>
            <a:xfrm>
              <a:off x="6286998" y="2032635"/>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60"/>
            <p:cNvSpPr/>
            <p:nvPr/>
          </p:nvSpPr>
          <p:spPr>
            <a:xfrm>
              <a:off x="6215419" y="2032635"/>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60"/>
            <p:cNvSpPr/>
            <p:nvPr/>
          </p:nvSpPr>
          <p:spPr>
            <a:xfrm>
              <a:off x="6143840" y="2032635"/>
              <a:ext cx="30986" cy="148976"/>
            </a:xfrm>
            <a:custGeom>
              <a:avLst/>
              <a:gdLst/>
              <a:ahLst/>
              <a:cxnLst/>
              <a:rect l="l" t="t" r="r" b="b"/>
              <a:pathLst>
                <a:path w="1603"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60"/>
            <p:cNvSpPr/>
            <p:nvPr/>
          </p:nvSpPr>
          <p:spPr>
            <a:xfrm>
              <a:off x="6072280" y="2032635"/>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60"/>
            <p:cNvSpPr/>
            <p:nvPr/>
          </p:nvSpPr>
          <p:spPr>
            <a:xfrm>
              <a:off x="6000701" y="2032635"/>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60"/>
            <p:cNvSpPr/>
            <p:nvPr/>
          </p:nvSpPr>
          <p:spPr>
            <a:xfrm>
              <a:off x="5929141" y="2032635"/>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60"/>
            <p:cNvSpPr/>
            <p:nvPr/>
          </p:nvSpPr>
          <p:spPr>
            <a:xfrm>
              <a:off x="5857562" y="2032635"/>
              <a:ext cx="30967" cy="148976"/>
            </a:xfrm>
            <a:custGeom>
              <a:avLst/>
              <a:gdLst/>
              <a:ahLst/>
              <a:cxnLst/>
              <a:rect l="l" t="t" r="r" b="b"/>
              <a:pathLst>
                <a:path w="1602" h="7707" extrusionOk="0">
                  <a:moveTo>
                    <a:pt x="0" y="1"/>
                  </a:moveTo>
                  <a:lnTo>
                    <a:pt x="0"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60"/>
            <p:cNvSpPr/>
            <p:nvPr/>
          </p:nvSpPr>
          <p:spPr>
            <a:xfrm>
              <a:off x="5785983" y="2032635"/>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60"/>
            <p:cNvSpPr/>
            <p:nvPr/>
          </p:nvSpPr>
          <p:spPr>
            <a:xfrm>
              <a:off x="5678953" y="1883697"/>
              <a:ext cx="791834" cy="148957"/>
            </a:xfrm>
            <a:custGeom>
              <a:avLst/>
              <a:gdLst/>
              <a:ahLst/>
              <a:cxnLst/>
              <a:rect l="l" t="t" r="r" b="b"/>
              <a:pathLst>
                <a:path w="40964" h="7706" extrusionOk="0">
                  <a:moveTo>
                    <a:pt x="0" y="0"/>
                  </a:moveTo>
                  <a:lnTo>
                    <a:pt x="0" y="7706"/>
                  </a:lnTo>
                  <a:lnTo>
                    <a:pt x="40963" y="7706"/>
                  </a:lnTo>
                  <a:lnTo>
                    <a:pt x="409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60"/>
            <p:cNvSpPr/>
            <p:nvPr/>
          </p:nvSpPr>
          <p:spPr>
            <a:xfrm>
              <a:off x="5678953" y="1883697"/>
              <a:ext cx="791834" cy="16778"/>
            </a:xfrm>
            <a:custGeom>
              <a:avLst/>
              <a:gdLst/>
              <a:ahLst/>
              <a:cxnLst/>
              <a:rect l="l" t="t" r="r" b="b"/>
              <a:pathLst>
                <a:path w="40964" h="868" extrusionOk="0">
                  <a:moveTo>
                    <a:pt x="0" y="0"/>
                  </a:moveTo>
                  <a:lnTo>
                    <a:pt x="0" y="868"/>
                  </a:lnTo>
                  <a:lnTo>
                    <a:pt x="40963" y="868"/>
                  </a:lnTo>
                  <a:lnTo>
                    <a:pt x="409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60"/>
            <p:cNvSpPr/>
            <p:nvPr/>
          </p:nvSpPr>
          <p:spPr>
            <a:xfrm>
              <a:off x="6381135" y="188369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60"/>
            <p:cNvSpPr/>
            <p:nvPr/>
          </p:nvSpPr>
          <p:spPr>
            <a:xfrm>
              <a:off x="6309556" y="1883697"/>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60"/>
            <p:cNvSpPr/>
            <p:nvPr/>
          </p:nvSpPr>
          <p:spPr>
            <a:xfrm>
              <a:off x="6237996" y="188369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60"/>
            <p:cNvSpPr/>
            <p:nvPr/>
          </p:nvSpPr>
          <p:spPr>
            <a:xfrm>
              <a:off x="6166417" y="1883697"/>
              <a:ext cx="30967" cy="148957"/>
            </a:xfrm>
            <a:custGeom>
              <a:avLst/>
              <a:gdLst/>
              <a:ahLst/>
              <a:cxnLst/>
              <a:rect l="l" t="t" r="r" b="b"/>
              <a:pathLst>
                <a:path w="1602" h="7706" extrusionOk="0">
                  <a:moveTo>
                    <a:pt x="0" y="0"/>
                  </a:moveTo>
                  <a:lnTo>
                    <a:pt x="0"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60"/>
            <p:cNvSpPr/>
            <p:nvPr/>
          </p:nvSpPr>
          <p:spPr>
            <a:xfrm>
              <a:off x="6094838" y="1883697"/>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60"/>
            <p:cNvSpPr/>
            <p:nvPr/>
          </p:nvSpPr>
          <p:spPr>
            <a:xfrm>
              <a:off x="6023279" y="1883697"/>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60"/>
            <p:cNvSpPr/>
            <p:nvPr/>
          </p:nvSpPr>
          <p:spPr>
            <a:xfrm>
              <a:off x="5951700" y="1883697"/>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60"/>
            <p:cNvSpPr/>
            <p:nvPr/>
          </p:nvSpPr>
          <p:spPr>
            <a:xfrm>
              <a:off x="5880121" y="1883697"/>
              <a:ext cx="30986" cy="148957"/>
            </a:xfrm>
            <a:custGeom>
              <a:avLst/>
              <a:gdLst/>
              <a:ahLst/>
              <a:cxnLst/>
              <a:rect l="l" t="t" r="r" b="b"/>
              <a:pathLst>
                <a:path w="1603"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60"/>
            <p:cNvSpPr/>
            <p:nvPr/>
          </p:nvSpPr>
          <p:spPr>
            <a:xfrm>
              <a:off x="5808561" y="1883697"/>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60"/>
            <p:cNvSpPr/>
            <p:nvPr/>
          </p:nvSpPr>
          <p:spPr>
            <a:xfrm>
              <a:off x="5643483" y="1734741"/>
              <a:ext cx="791196" cy="148976"/>
            </a:xfrm>
            <a:custGeom>
              <a:avLst/>
              <a:gdLst/>
              <a:ahLst/>
              <a:cxnLst/>
              <a:rect l="l" t="t" r="r" b="b"/>
              <a:pathLst>
                <a:path w="40931" h="7707" extrusionOk="0">
                  <a:moveTo>
                    <a:pt x="1" y="1"/>
                  </a:moveTo>
                  <a:lnTo>
                    <a:pt x="1" y="7706"/>
                  </a:lnTo>
                  <a:lnTo>
                    <a:pt x="40930" y="7706"/>
                  </a:lnTo>
                  <a:lnTo>
                    <a:pt x="409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60"/>
            <p:cNvSpPr/>
            <p:nvPr/>
          </p:nvSpPr>
          <p:spPr>
            <a:xfrm>
              <a:off x="5643483" y="1734741"/>
              <a:ext cx="791196" cy="16798"/>
            </a:xfrm>
            <a:custGeom>
              <a:avLst/>
              <a:gdLst/>
              <a:ahLst/>
              <a:cxnLst/>
              <a:rect l="l" t="t" r="r" b="b"/>
              <a:pathLst>
                <a:path w="40931" h="869" extrusionOk="0">
                  <a:moveTo>
                    <a:pt x="1" y="1"/>
                  </a:moveTo>
                  <a:lnTo>
                    <a:pt x="1" y="868"/>
                  </a:lnTo>
                  <a:lnTo>
                    <a:pt x="40930" y="868"/>
                  </a:lnTo>
                  <a:lnTo>
                    <a:pt x="409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60"/>
            <p:cNvSpPr/>
            <p:nvPr/>
          </p:nvSpPr>
          <p:spPr>
            <a:xfrm>
              <a:off x="6345664" y="1734741"/>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60"/>
            <p:cNvSpPr/>
            <p:nvPr/>
          </p:nvSpPr>
          <p:spPr>
            <a:xfrm>
              <a:off x="6274105" y="1734741"/>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60"/>
            <p:cNvSpPr/>
            <p:nvPr/>
          </p:nvSpPr>
          <p:spPr>
            <a:xfrm>
              <a:off x="6202526" y="1734741"/>
              <a:ext cx="30967" cy="148976"/>
            </a:xfrm>
            <a:custGeom>
              <a:avLst/>
              <a:gdLst/>
              <a:ahLst/>
              <a:cxnLst/>
              <a:rect l="l" t="t" r="r" b="b"/>
              <a:pathLst>
                <a:path w="1602" h="7707" extrusionOk="0">
                  <a:moveTo>
                    <a:pt x="0" y="1"/>
                  </a:moveTo>
                  <a:lnTo>
                    <a:pt x="0"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60"/>
            <p:cNvSpPr/>
            <p:nvPr/>
          </p:nvSpPr>
          <p:spPr>
            <a:xfrm>
              <a:off x="6130309" y="1734741"/>
              <a:ext cx="31605" cy="148976"/>
            </a:xfrm>
            <a:custGeom>
              <a:avLst/>
              <a:gdLst/>
              <a:ahLst/>
              <a:cxnLst/>
              <a:rect l="l" t="t" r="r" b="b"/>
              <a:pathLst>
                <a:path w="1635" h="7707" extrusionOk="0">
                  <a:moveTo>
                    <a:pt x="0" y="1"/>
                  </a:moveTo>
                  <a:lnTo>
                    <a:pt x="0"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60"/>
            <p:cNvSpPr/>
            <p:nvPr/>
          </p:nvSpPr>
          <p:spPr>
            <a:xfrm>
              <a:off x="6059387" y="1734741"/>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60"/>
            <p:cNvSpPr/>
            <p:nvPr/>
          </p:nvSpPr>
          <p:spPr>
            <a:xfrm>
              <a:off x="5987808" y="1734741"/>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60"/>
            <p:cNvSpPr/>
            <p:nvPr/>
          </p:nvSpPr>
          <p:spPr>
            <a:xfrm>
              <a:off x="5915591" y="1734741"/>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60"/>
            <p:cNvSpPr/>
            <p:nvPr/>
          </p:nvSpPr>
          <p:spPr>
            <a:xfrm>
              <a:off x="5844012" y="1734741"/>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60"/>
            <p:cNvSpPr/>
            <p:nvPr/>
          </p:nvSpPr>
          <p:spPr>
            <a:xfrm>
              <a:off x="5772452" y="1734741"/>
              <a:ext cx="31605" cy="148976"/>
            </a:xfrm>
            <a:custGeom>
              <a:avLst/>
              <a:gdLst/>
              <a:ahLst/>
              <a:cxnLst/>
              <a:rect l="l" t="t" r="r" b="b"/>
              <a:pathLst>
                <a:path w="1635" h="7707" extrusionOk="0">
                  <a:moveTo>
                    <a:pt x="0" y="1"/>
                  </a:moveTo>
                  <a:lnTo>
                    <a:pt x="0"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60"/>
            <p:cNvSpPr/>
            <p:nvPr/>
          </p:nvSpPr>
          <p:spPr>
            <a:xfrm>
              <a:off x="5862724" y="1145021"/>
              <a:ext cx="2386733" cy="1794230"/>
            </a:xfrm>
            <a:custGeom>
              <a:avLst/>
              <a:gdLst/>
              <a:ahLst/>
              <a:cxnLst/>
              <a:rect l="l" t="t" r="r" b="b"/>
              <a:pathLst>
                <a:path w="123473" h="92821" extrusionOk="0">
                  <a:moveTo>
                    <a:pt x="118905" y="1"/>
                  </a:moveTo>
                  <a:cubicBezTo>
                    <a:pt x="118821" y="1"/>
                    <a:pt x="118737" y="7"/>
                    <a:pt x="118652" y="20"/>
                  </a:cubicBezTo>
                  <a:lnTo>
                    <a:pt x="102340" y="2822"/>
                  </a:lnTo>
                  <a:cubicBezTo>
                    <a:pt x="100906" y="3056"/>
                    <a:pt x="100505" y="4890"/>
                    <a:pt x="101673" y="5724"/>
                  </a:cubicBezTo>
                  <a:lnTo>
                    <a:pt x="104675" y="7859"/>
                  </a:lnTo>
                  <a:lnTo>
                    <a:pt x="86228" y="33945"/>
                  </a:lnTo>
                  <a:cubicBezTo>
                    <a:pt x="85923" y="34372"/>
                    <a:pt x="85432" y="34600"/>
                    <a:pt x="84937" y="34600"/>
                  </a:cubicBezTo>
                  <a:cubicBezTo>
                    <a:pt x="84619" y="34600"/>
                    <a:pt x="84300" y="34507"/>
                    <a:pt x="84027" y="34312"/>
                  </a:cubicBezTo>
                  <a:lnTo>
                    <a:pt x="56908" y="15131"/>
                  </a:lnTo>
                  <a:cubicBezTo>
                    <a:pt x="56624" y="14938"/>
                    <a:pt x="56301" y="14844"/>
                    <a:pt x="55982" y="14844"/>
                  </a:cubicBezTo>
                  <a:cubicBezTo>
                    <a:pt x="55475" y="14844"/>
                    <a:pt x="54980" y="15081"/>
                    <a:pt x="54673" y="15531"/>
                  </a:cubicBezTo>
                  <a:lnTo>
                    <a:pt x="0" y="92820"/>
                  </a:lnTo>
                  <a:lnTo>
                    <a:pt x="19648" y="92820"/>
                  </a:lnTo>
                  <a:lnTo>
                    <a:pt x="58509" y="37881"/>
                  </a:lnTo>
                  <a:cubicBezTo>
                    <a:pt x="58816" y="37430"/>
                    <a:pt x="59311" y="37193"/>
                    <a:pt x="59810" y="37193"/>
                  </a:cubicBezTo>
                  <a:cubicBezTo>
                    <a:pt x="60124" y="37193"/>
                    <a:pt x="60440" y="37287"/>
                    <a:pt x="60710" y="37480"/>
                  </a:cubicBezTo>
                  <a:lnTo>
                    <a:pt x="87863" y="56661"/>
                  </a:lnTo>
                  <a:cubicBezTo>
                    <a:pt x="88134" y="56868"/>
                    <a:pt x="88451" y="56964"/>
                    <a:pt x="88766" y="56964"/>
                  </a:cubicBezTo>
                  <a:cubicBezTo>
                    <a:pt x="89264" y="56964"/>
                    <a:pt x="89758" y="56723"/>
                    <a:pt x="90065" y="56294"/>
                  </a:cubicBezTo>
                  <a:lnTo>
                    <a:pt x="117784" y="17099"/>
                  </a:lnTo>
                  <a:lnTo>
                    <a:pt x="120820" y="19234"/>
                  </a:lnTo>
                  <a:cubicBezTo>
                    <a:pt x="121107" y="19431"/>
                    <a:pt x="121416" y="19519"/>
                    <a:pt x="121716" y="19519"/>
                  </a:cubicBezTo>
                  <a:cubicBezTo>
                    <a:pt x="122637" y="19519"/>
                    <a:pt x="123473" y="18690"/>
                    <a:pt x="123322" y="17633"/>
                  </a:cubicBezTo>
                  <a:lnTo>
                    <a:pt x="120520" y="1321"/>
                  </a:lnTo>
                  <a:cubicBezTo>
                    <a:pt x="120369" y="539"/>
                    <a:pt x="119676" y="1"/>
                    <a:pt x="1189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60"/>
            <p:cNvSpPr/>
            <p:nvPr/>
          </p:nvSpPr>
          <p:spPr>
            <a:xfrm>
              <a:off x="5949129" y="1190543"/>
              <a:ext cx="2249046" cy="1704848"/>
            </a:xfrm>
            <a:custGeom>
              <a:avLst/>
              <a:gdLst/>
              <a:ahLst/>
              <a:cxnLst/>
              <a:rect l="l" t="t" r="r" b="b"/>
              <a:pathLst>
                <a:path w="116350" h="88197" extrusionOk="0">
                  <a:moveTo>
                    <a:pt x="113748" y="267"/>
                  </a:moveTo>
                  <a:lnTo>
                    <a:pt x="116050" y="13610"/>
                  </a:lnTo>
                  <a:lnTo>
                    <a:pt x="112814" y="11308"/>
                  </a:lnTo>
                  <a:lnTo>
                    <a:pt x="112747" y="11308"/>
                  </a:lnTo>
                  <a:cubicBezTo>
                    <a:pt x="112714" y="11308"/>
                    <a:pt x="112681" y="11342"/>
                    <a:pt x="112681" y="11342"/>
                  </a:cubicBezTo>
                  <a:lnTo>
                    <a:pt x="84961" y="50536"/>
                  </a:lnTo>
                  <a:cubicBezTo>
                    <a:pt x="84653" y="50947"/>
                    <a:pt x="84192" y="51169"/>
                    <a:pt x="83728" y="51169"/>
                  </a:cubicBezTo>
                  <a:cubicBezTo>
                    <a:pt x="83439" y="51169"/>
                    <a:pt x="83149" y="51083"/>
                    <a:pt x="82893" y="50903"/>
                  </a:cubicBezTo>
                  <a:lnTo>
                    <a:pt x="55740" y="31723"/>
                  </a:lnTo>
                  <a:cubicBezTo>
                    <a:pt x="55448" y="31520"/>
                    <a:pt x="55118" y="31423"/>
                    <a:pt x="54792" y="31423"/>
                  </a:cubicBezTo>
                  <a:cubicBezTo>
                    <a:pt x="54259" y="31423"/>
                    <a:pt x="53736" y="31681"/>
                    <a:pt x="53405" y="32157"/>
                  </a:cubicBezTo>
                  <a:lnTo>
                    <a:pt x="13877" y="87997"/>
                  </a:lnTo>
                  <a:lnTo>
                    <a:pt x="300" y="87997"/>
                  </a:lnTo>
                  <a:lnTo>
                    <a:pt x="50870" y="16512"/>
                  </a:lnTo>
                  <a:cubicBezTo>
                    <a:pt x="51153" y="16108"/>
                    <a:pt x="51607" y="15888"/>
                    <a:pt x="52076" y="15888"/>
                  </a:cubicBezTo>
                  <a:cubicBezTo>
                    <a:pt x="52382" y="15888"/>
                    <a:pt x="52695" y="15981"/>
                    <a:pt x="52971" y="16179"/>
                  </a:cubicBezTo>
                  <a:lnTo>
                    <a:pt x="80091" y="35359"/>
                  </a:lnTo>
                  <a:cubicBezTo>
                    <a:pt x="80364" y="35558"/>
                    <a:pt x="80674" y="35664"/>
                    <a:pt x="80994" y="35664"/>
                  </a:cubicBezTo>
                  <a:cubicBezTo>
                    <a:pt x="81103" y="35664"/>
                    <a:pt x="81214" y="35651"/>
                    <a:pt x="81325" y="35626"/>
                  </a:cubicBezTo>
                  <a:cubicBezTo>
                    <a:pt x="81792" y="35559"/>
                    <a:pt x="82159" y="35326"/>
                    <a:pt x="82426" y="34959"/>
                  </a:cubicBezTo>
                  <a:lnTo>
                    <a:pt x="103641" y="4971"/>
                  </a:lnTo>
                  <a:cubicBezTo>
                    <a:pt x="103641" y="4937"/>
                    <a:pt x="103641" y="4937"/>
                    <a:pt x="103641" y="4904"/>
                  </a:cubicBezTo>
                  <a:cubicBezTo>
                    <a:pt x="103641" y="4870"/>
                    <a:pt x="103607" y="4837"/>
                    <a:pt x="103607" y="4837"/>
                  </a:cubicBezTo>
                  <a:lnTo>
                    <a:pt x="100372" y="2535"/>
                  </a:lnTo>
                  <a:lnTo>
                    <a:pt x="113748" y="267"/>
                  </a:lnTo>
                  <a:close/>
                  <a:moveTo>
                    <a:pt x="113881" y="0"/>
                  </a:moveTo>
                  <a:lnTo>
                    <a:pt x="100105" y="2369"/>
                  </a:lnTo>
                  <a:cubicBezTo>
                    <a:pt x="100072" y="2369"/>
                    <a:pt x="100038" y="2402"/>
                    <a:pt x="100038" y="2435"/>
                  </a:cubicBezTo>
                  <a:cubicBezTo>
                    <a:pt x="100005" y="2469"/>
                    <a:pt x="100038" y="2502"/>
                    <a:pt x="100072" y="2535"/>
                  </a:cubicBezTo>
                  <a:lnTo>
                    <a:pt x="103407" y="4904"/>
                  </a:lnTo>
                  <a:lnTo>
                    <a:pt x="82259" y="34792"/>
                  </a:lnTo>
                  <a:cubicBezTo>
                    <a:pt x="81975" y="35217"/>
                    <a:pt x="81520" y="35433"/>
                    <a:pt x="81049" y="35433"/>
                  </a:cubicBezTo>
                  <a:cubicBezTo>
                    <a:pt x="80744" y="35433"/>
                    <a:pt x="80433" y="35342"/>
                    <a:pt x="80157" y="35159"/>
                  </a:cubicBezTo>
                  <a:lnTo>
                    <a:pt x="53038" y="15978"/>
                  </a:lnTo>
                  <a:cubicBezTo>
                    <a:pt x="52737" y="15769"/>
                    <a:pt x="52396" y="15668"/>
                    <a:pt x="52059" y="15668"/>
                  </a:cubicBezTo>
                  <a:cubicBezTo>
                    <a:pt x="51537" y="15668"/>
                    <a:pt x="51028" y="15912"/>
                    <a:pt x="50703" y="16379"/>
                  </a:cubicBezTo>
                  <a:lnTo>
                    <a:pt x="33" y="88030"/>
                  </a:lnTo>
                  <a:cubicBezTo>
                    <a:pt x="0" y="88063"/>
                    <a:pt x="0" y="88097"/>
                    <a:pt x="33" y="88130"/>
                  </a:cubicBezTo>
                  <a:cubicBezTo>
                    <a:pt x="33" y="88163"/>
                    <a:pt x="67" y="88197"/>
                    <a:pt x="100" y="88197"/>
                  </a:cubicBezTo>
                  <a:lnTo>
                    <a:pt x="13943" y="88197"/>
                  </a:lnTo>
                  <a:cubicBezTo>
                    <a:pt x="13977" y="88197"/>
                    <a:pt x="14010" y="88163"/>
                    <a:pt x="14043" y="88163"/>
                  </a:cubicBezTo>
                  <a:lnTo>
                    <a:pt x="53638" y="32290"/>
                  </a:lnTo>
                  <a:cubicBezTo>
                    <a:pt x="53926" y="31879"/>
                    <a:pt x="54378" y="31658"/>
                    <a:pt x="54839" y="31658"/>
                  </a:cubicBezTo>
                  <a:cubicBezTo>
                    <a:pt x="55126" y="31658"/>
                    <a:pt x="55417" y="31744"/>
                    <a:pt x="55673" y="31923"/>
                  </a:cubicBezTo>
                  <a:lnTo>
                    <a:pt x="82826" y="51104"/>
                  </a:lnTo>
                  <a:cubicBezTo>
                    <a:pt x="83117" y="51306"/>
                    <a:pt x="83448" y="51403"/>
                    <a:pt x="83774" y="51403"/>
                  </a:cubicBezTo>
                  <a:cubicBezTo>
                    <a:pt x="84307" y="51403"/>
                    <a:pt x="84830" y="51146"/>
                    <a:pt x="85161" y="50670"/>
                  </a:cubicBezTo>
                  <a:lnTo>
                    <a:pt x="112847" y="11575"/>
                  </a:lnTo>
                  <a:lnTo>
                    <a:pt x="116183" y="13944"/>
                  </a:lnTo>
                  <a:cubicBezTo>
                    <a:pt x="116200" y="13960"/>
                    <a:pt x="116216" y="13969"/>
                    <a:pt x="116233" y="13969"/>
                  </a:cubicBezTo>
                  <a:cubicBezTo>
                    <a:pt x="116250" y="13969"/>
                    <a:pt x="116266" y="13960"/>
                    <a:pt x="116283" y="13944"/>
                  </a:cubicBezTo>
                  <a:cubicBezTo>
                    <a:pt x="116316" y="13910"/>
                    <a:pt x="116350" y="13877"/>
                    <a:pt x="116350" y="13844"/>
                  </a:cubicBezTo>
                  <a:lnTo>
                    <a:pt x="113981" y="67"/>
                  </a:lnTo>
                  <a:cubicBezTo>
                    <a:pt x="113981" y="34"/>
                    <a:pt x="113915" y="0"/>
                    <a:pt x="113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60"/>
            <p:cNvSpPr/>
            <p:nvPr/>
          </p:nvSpPr>
          <p:spPr>
            <a:xfrm>
              <a:off x="7699093" y="2433056"/>
              <a:ext cx="33538" cy="493282"/>
            </a:xfrm>
            <a:custGeom>
              <a:avLst/>
              <a:gdLst/>
              <a:ahLst/>
              <a:cxnLst/>
              <a:rect l="l" t="t" r="r" b="b"/>
              <a:pathLst>
                <a:path w="1735" h="25519" extrusionOk="0">
                  <a:moveTo>
                    <a:pt x="0" y="1"/>
                  </a:moveTo>
                  <a:lnTo>
                    <a:pt x="0" y="25519"/>
                  </a:lnTo>
                  <a:lnTo>
                    <a:pt x="1735" y="25519"/>
                  </a:lnTo>
                  <a:lnTo>
                    <a:pt x="17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60"/>
            <p:cNvSpPr/>
            <p:nvPr/>
          </p:nvSpPr>
          <p:spPr>
            <a:xfrm>
              <a:off x="7989256" y="2164833"/>
              <a:ext cx="32900" cy="761505"/>
            </a:xfrm>
            <a:custGeom>
              <a:avLst/>
              <a:gdLst/>
              <a:ahLst/>
              <a:cxnLst/>
              <a:rect l="l" t="t" r="r" b="b"/>
              <a:pathLst>
                <a:path w="1702" h="39395" extrusionOk="0">
                  <a:moveTo>
                    <a:pt x="0" y="0"/>
                  </a:moveTo>
                  <a:lnTo>
                    <a:pt x="0" y="39395"/>
                  </a:lnTo>
                  <a:lnTo>
                    <a:pt x="1701" y="39395"/>
                  </a:lnTo>
                  <a:lnTo>
                    <a:pt x="17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60"/>
            <p:cNvSpPr/>
            <p:nvPr/>
          </p:nvSpPr>
          <p:spPr>
            <a:xfrm>
              <a:off x="8283922" y="2347308"/>
              <a:ext cx="33538" cy="579030"/>
            </a:xfrm>
            <a:custGeom>
              <a:avLst/>
              <a:gdLst/>
              <a:ahLst/>
              <a:cxnLst/>
              <a:rect l="l" t="t" r="r" b="b"/>
              <a:pathLst>
                <a:path w="1735" h="29955" extrusionOk="0">
                  <a:moveTo>
                    <a:pt x="0" y="0"/>
                  </a:moveTo>
                  <a:lnTo>
                    <a:pt x="0" y="29955"/>
                  </a:lnTo>
                  <a:lnTo>
                    <a:pt x="1735" y="29955"/>
                  </a:lnTo>
                  <a:lnTo>
                    <a:pt x="17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60"/>
            <p:cNvSpPr/>
            <p:nvPr/>
          </p:nvSpPr>
          <p:spPr>
            <a:xfrm>
              <a:off x="7466959" y="2433056"/>
              <a:ext cx="232153" cy="493282"/>
            </a:xfrm>
            <a:custGeom>
              <a:avLst/>
              <a:gdLst/>
              <a:ahLst/>
              <a:cxnLst/>
              <a:rect l="l" t="t" r="r" b="b"/>
              <a:pathLst>
                <a:path w="12010" h="25519" extrusionOk="0">
                  <a:moveTo>
                    <a:pt x="1" y="1"/>
                  </a:moveTo>
                  <a:lnTo>
                    <a:pt x="1" y="25519"/>
                  </a:lnTo>
                  <a:lnTo>
                    <a:pt x="12009" y="25519"/>
                  </a:lnTo>
                  <a:lnTo>
                    <a:pt x="120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60"/>
            <p:cNvSpPr/>
            <p:nvPr/>
          </p:nvSpPr>
          <p:spPr>
            <a:xfrm>
              <a:off x="7756484" y="2164833"/>
              <a:ext cx="232791" cy="761505"/>
            </a:xfrm>
            <a:custGeom>
              <a:avLst/>
              <a:gdLst/>
              <a:ahLst/>
              <a:cxnLst/>
              <a:rect l="l" t="t" r="r" b="b"/>
              <a:pathLst>
                <a:path w="12043" h="39395" extrusionOk="0">
                  <a:moveTo>
                    <a:pt x="0" y="0"/>
                  </a:moveTo>
                  <a:lnTo>
                    <a:pt x="0" y="39395"/>
                  </a:lnTo>
                  <a:lnTo>
                    <a:pt x="12042" y="39395"/>
                  </a:lnTo>
                  <a:lnTo>
                    <a:pt x="120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60"/>
            <p:cNvSpPr/>
            <p:nvPr/>
          </p:nvSpPr>
          <p:spPr>
            <a:xfrm>
              <a:off x="8051788" y="2347308"/>
              <a:ext cx="232791" cy="579030"/>
            </a:xfrm>
            <a:custGeom>
              <a:avLst/>
              <a:gdLst/>
              <a:ahLst/>
              <a:cxnLst/>
              <a:rect l="l" t="t" r="r" b="b"/>
              <a:pathLst>
                <a:path w="12043" h="29955" extrusionOk="0">
                  <a:moveTo>
                    <a:pt x="1" y="0"/>
                  </a:moveTo>
                  <a:lnTo>
                    <a:pt x="1" y="29955"/>
                  </a:lnTo>
                  <a:lnTo>
                    <a:pt x="12043" y="29955"/>
                  </a:lnTo>
                  <a:lnTo>
                    <a:pt x="120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60"/>
            <p:cNvSpPr/>
            <p:nvPr/>
          </p:nvSpPr>
          <p:spPr>
            <a:xfrm>
              <a:off x="6864076" y="2727085"/>
              <a:ext cx="72893" cy="158641"/>
            </a:xfrm>
            <a:custGeom>
              <a:avLst/>
              <a:gdLst/>
              <a:ahLst/>
              <a:cxnLst/>
              <a:rect l="l" t="t" r="r" b="b"/>
              <a:pathLst>
                <a:path w="3771" h="8207" extrusionOk="0">
                  <a:moveTo>
                    <a:pt x="568" y="1"/>
                  </a:moveTo>
                  <a:lnTo>
                    <a:pt x="1" y="7606"/>
                  </a:lnTo>
                  <a:lnTo>
                    <a:pt x="3237" y="8206"/>
                  </a:lnTo>
                  <a:lnTo>
                    <a:pt x="3770" y="601"/>
                  </a:lnTo>
                  <a:lnTo>
                    <a:pt x="568" y="1"/>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60"/>
            <p:cNvSpPr/>
            <p:nvPr/>
          </p:nvSpPr>
          <p:spPr>
            <a:xfrm>
              <a:off x="7266430" y="2737407"/>
              <a:ext cx="79330" cy="147024"/>
            </a:xfrm>
            <a:custGeom>
              <a:avLst/>
              <a:gdLst/>
              <a:ahLst/>
              <a:cxnLst/>
              <a:rect l="l" t="t" r="r" b="b"/>
              <a:pathLst>
                <a:path w="4104" h="7606" extrusionOk="0">
                  <a:moveTo>
                    <a:pt x="1" y="0"/>
                  </a:moveTo>
                  <a:lnTo>
                    <a:pt x="835" y="7606"/>
                  </a:lnTo>
                  <a:lnTo>
                    <a:pt x="4104" y="7606"/>
                  </a:lnTo>
                  <a:lnTo>
                    <a:pt x="3303" y="0"/>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60"/>
            <p:cNvSpPr/>
            <p:nvPr/>
          </p:nvSpPr>
          <p:spPr>
            <a:xfrm>
              <a:off x="7154876" y="2876680"/>
              <a:ext cx="218622" cy="72236"/>
            </a:xfrm>
            <a:custGeom>
              <a:avLst/>
              <a:gdLst/>
              <a:ahLst/>
              <a:cxnLst/>
              <a:rect l="l" t="t" r="r" b="b"/>
              <a:pathLst>
                <a:path w="11310" h="3737" extrusionOk="0">
                  <a:moveTo>
                    <a:pt x="6339" y="0"/>
                  </a:moveTo>
                  <a:cubicBezTo>
                    <a:pt x="6139" y="0"/>
                    <a:pt x="5939" y="67"/>
                    <a:pt x="5805" y="234"/>
                  </a:cubicBezTo>
                  <a:cubicBezTo>
                    <a:pt x="5005" y="934"/>
                    <a:pt x="3103" y="1702"/>
                    <a:pt x="568" y="2269"/>
                  </a:cubicBezTo>
                  <a:cubicBezTo>
                    <a:pt x="1" y="2369"/>
                    <a:pt x="168" y="3736"/>
                    <a:pt x="1569" y="3736"/>
                  </a:cubicBezTo>
                  <a:cubicBezTo>
                    <a:pt x="2936" y="3736"/>
                    <a:pt x="5939" y="3636"/>
                    <a:pt x="6939" y="3636"/>
                  </a:cubicBezTo>
                  <a:cubicBezTo>
                    <a:pt x="8540" y="3636"/>
                    <a:pt x="9508" y="3703"/>
                    <a:pt x="10775" y="3736"/>
                  </a:cubicBezTo>
                  <a:cubicBezTo>
                    <a:pt x="11076" y="3736"/>
                    <a:pt x="11309" y="3470"/>
                    <a:pt x="11242" y="3169"/>
                  </a:cubicBezTo>
                  <a:lnTo>
                    <a:pt x="10609" y="234"/>
                  </a:lnTo>
                  <a:cubicBezTo>
                    <a:pt x="10575" y="100"/>
                    <a:pt x="10475" y="0"/>
                    <a:pt x="103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60"/>
            <p:cNvSpPr/>
            <p:nvPr/>
          </p:nvSpPr>
          <p:spPr>
            <a:xfrm>
              <a:off x="6717709" y="2860307"/>
              <a:ext cx="223764" cy="84317"/>
            </a:xfrm>
            <a:custGeom>
              <a:avLst/>
              <a:gdLst/>
              <a:ahLst/>
              <a:cxnLst/>
              <a:rect l="l" t="t" r="r" b="b"/>
              <a:pathLst>
                <a:path w="11576" h="4362" extrusionOk="0">
                  <a:moveTo>
                    <a:pt x="7435" y="1"/>
                  </a:moveTo>
                  <a:cubicBezTo>
                    <a:pt x="7227" y="1"/>
                    <a:pt x="7014" y="39"/>
                    <a:pt x="6839" y="114"/>
                  </a:cubicBezTo>
                  <a:cubicBezTo>
                    <a:pt x="5359" y="722"/>
                    <a:pt x="4445" y="813"/>
                    <a:pt x="3365" y="813"/>
                  </a:cubicBezTo>
                  <a:cubicBezTo>
                    <a:pt x="2907" y="813"/>
                    <a:pt x="2418" y="796"/>
                    <a:pt x="1843" y="796"/>
                  </a:cubicBezTo>
                  <a:cubicBezTo>
                    <a:pt x="1544" y="796"/>
                    <a:pt x="1222" y="801"/>
                    <a:pt x="868" y="814"/>
                  </a:cubicBezTo>
                  <a:cubicBezTo>
                    <a:pt x="301" y="847"/>
                    <a:pt x="1" y="2282"/>
                    <a:pt x="1335" y="2515"/>
                  </a:cubicBezTo>
                  <a:cubicBezTo>
                    <a:pt x="3537" y="2916"/>
                    <a:pt x="4437" y="3149"/>
                    <a:pt x="6305" y="3449"/>
                  </a:cubicBezTo>
                  <a:cubicBezTo>
                    <a:pt x="7906" y="3716"/>
                    <a:pt x="9741" y="4116"/>
                    <a:pt x="11009" y="4350"/>
                  </a:cubicBezTo>
                  <a:cubicBezTo>
                    <a:pt x="11044" y="4358"/>
                    <a:pt x="11078" y="4361"/>
                    <a:pt x="11112" y="4361"/>
                  </a:cubicBezTo>
                  <a:cubicBezTo>
                    <a:pt x="11367" y="4361"/>
                    <a:pt x="11576" y="4148"/>
                    <a:pt x="11576" y="3883"/>
                  </a:cubicBezTo>
                  <a:lnTo>
                    <a:pt x="11409" y="881"/>
                  </a:lnTo>
                  <a:cubicBezTo>
                    <a:pt x="11409" y="747"/>
                    <a:pt x="11309" y="647"/>
                    <a:pt x="11175" y="614"/>
                  </a:cubicBezTo>
                  <a:lnTo>
                    <a:pt x="7640" y="13"/>
                  </a:lnTo>
                  <a:cubicBezTo>
                    <a:pt x="7573" y="5"/>
                    <a:pt x="7504" y="1"/>
                    <a:pt x="7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0"/>
            <p:cNvSpPr/>
            <p:nvPr/>
          </p:nvSpPr>
          <p:spPr>
            <a:xfrm>
              <a:off x="6665479" y="913273"/>
              <a:ext cx="417199" cy="294686"/>
            </a:xfrm>
            <a:custGeom>
              <a:avLst/>
              <a:gdLst/>
              <a:ahLst/>
              <a:cxnLst/>
              <a:rect l="l" t="t" r="r" b="b"/>
              <a:pathLst>
                <a:path w="21583" h="15245" extrusionOk="0">
                  <a:moveTo>
                    <a:pt x="16880" y="1"/>
                  </a:moveTo>
                  <a:lnTo>
                    <a:pt x="16646" y="668"/>
                  </a:lnTo>
                  <a:lnTo>
                    <a:pt x="16346" y="1335"/>
                  </a:lnTo>
                  <a:cubicBezTo>
                    <a:pt x="16179" y="1802"/>
                    <a:pt x="15979" y="2236"/>
                    <a:pt x="15745" y="2703"/>
                  </a:cubicBezTo>
                  <a:cubicBezTo>
                    <a:pt x="15312" y="3570"/>
                    <a:pt x="14878" y="4471"/>
                    <a:pt x="14411" y="5305"/>
                  </a:cubicBezTo>
                  <a:cubicBezTo>
                    <a:pt x="13944" y="6138"/>
                    <a:pt x="13410" y="6939"/>
                    <a:pt x="12843" y="7706"/>
                  </a:cubicBezTo>
                  <a:cubicBezTo>
                    <a:pt x="12310" y="8407"/>
                    <a:pt x="11709" y="9074"/>
                    <a:pt x="11042" y="9674"/>
                  </a:cubicBezTo>
                  <a:cubicBezTo>
                    <a:pt x="10742" y="9908"/>
                    <a:pt x="10442" y="10175"/>
                    <a:pt x="10075" y="10375"/>
                  </a:cubicBezTo>
                  <a:cubicBezTo>
                    <a:pt x="9941" y="10475"/>
                    <a:pt x="9741" y="10575"/>
                    <a:pt x="9608" y="10642"/>
                  </a:cubicBezTo>
                  <a:cubicBezTo>
                    <a:pt x="9474" y="10708"/>
                    <a:pt x="9374" y="10775"/>
                    <a:pt x="9241" y="10808"/>
                  </a:cubicBezTo>
                  <a:cubicBezTo>
                    <a:pt x="8807" y="10942"/>
                    <a:pt x="8407" y="11042"/>
                    <a:pt x="7973" y="11075"/>
                  </a:cubicBezTo>
                  <a:cubicBezTo>
                    <a:pt x="7506" y="11142"/>
                    <a:pt x="7039" y="11209"/>
                    <a:pt x="6539" y="11275"/>
                  </a:cubicBezTo>
                  <a:cubicBezTo>
                    <a:pt x="4537" y="11442"/>
                    <a:pt x="2436" y="11509"/>
                    <a:pt x="334" y="11576"/>
                  </a:cubicBezTo>
                  <a:lnTo>
                    <a:pt x="1" y="14011"/>
                  </a:lnTo>
                  <a:cubicBezTo>
                    <a:pt x="2136" y="14645"/>
                    <a:pt x="4337" y="15011"/>
                    <a:pt x="6539" y="15212"/>
                  </a:cubicBezTo>
                  <a:cubicBezTo>
                    <a:pt x="7106" y="15245"/>
                    <a:pt x="7706" y="15245"/>
                    <a:pt x="8307" y="15245"/>
                  </a:cubicBezTo>
                  <a:cubicBezTo>
                    <a:pt x="8941" y="15245"/>
                    <a:pt x="9574" y="15212"/>
                    <a:pt x="10208" y="15112"/>
                  </a:cubicBezTo>
                  <a:cubicBezTo>
                    <a:pt x="10575" y="15011"/>
                    <a:pt x="10975" y="14911"/>
                    <a:pt x="11342" y="14778"/>
                  </a:cubicBezTo>
                  <a:cubicBezTo>
                    <a:pt x="11509" y="14711"/>
                    <a:pt x="11676" y="14645"/>
                    <a:pt x="11809" y="14578"/>
                  </a:cubicBezTo>
                  <a:cubicBezTo>
                    <a:pt x="11976" y="14511"/>
                    <a:pt x="12143" y="14444"/>
                    <a:pt x="12276" y="14344"/>
                  </a:cubicBezTo>
                  <a:cubicBezTo>
                    <a:pt x="12877" y="14044"/>
                    <a:pt x="13444" y="13677"/>
                    <a:pt x="13944" y="13310"/>
                  </a:cubicBezTo>
                  <a:cubicBezTo>
                    <a:pt x="15846" y="11776"/>
                    <a:pt x="17413" y="9941"/>
                    <a:pt x="18648" y="7840"/>
                  </a:cubicBezTo>
                  <a:cubicBezTo>
                    <a:pt x="19248" y="6872"/>
                    <a:pt x="19782" y="5838"/>
                    <a:pt x="20282" y="4804"/>
                  </a:cubicBezTo>
                  <a:cubicBezTo>
                    <a:pt x="20516" y="4304"/>
                    <a:pt x="20749" y="3770"/>
                    <a:pt x="20949" y="3270"/>
                  </a:cubicBezTo>
                  <a:cubicBezTo>
                    <a:pt x="21083" y="3003"/>
                    <a:pt x="21183" y="2703"/>
                    <a:pt x="21283" y="2469"/>
                  </a:cubicBezTo>
                  <a:cubicBezTo>
                    <a:pt x="21383" y="2202"/>
                    <a:pt x="21483" y="1969"/>
                    <a:pt x="21583" y="1635"/>
                  </a:cubicBezTo>
                  <a:lnTo>
                    <a:pt x="16880" y="1"/>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0"/>
            <p:cNvSpPr/>
            <p:nvPr/>
          </p:nvSpPr>
          <p:spPr>
            <a:xfrm>
              <a:off x="6893090" y="870013"/>
              <a:ext cx="274718" cy="250266"/>
            </a:xfrm>
            <a:custGeom>
              <a:avLst/>
              <a:gdLst/>
              <a:ahLst/>
              <a:cxnLst/>
              <a:rect l="l" t="t" r="r" b="b"/>
              <a:pathLst>
                <a:path w="14212" h="12947" extrusionOk="0">
                  <a:moveTo>
                    <a:pt x="8063" y="1"/>
                  </a:moveTo>
                  <a:cubicBezTo>
                    <a:pt x="6129" y="1"/>
                    <a:pt x="4344" y="1057"/>
                    <a:pt x="3470" y="2772"/>
                  </a:cubicBezTo>
                  <a:cubicBezTo>
                    <a:pt x="2069" y="5374"/>
                    <a:pt x="1" y="9844"/>
                    <a:pt x="1" y="9844"/>
                  </a:cubicBezTo>
                  <a:lnTo>
                    <a:pt x="7640" y="12946"/>
                  </a:lnTo>
                  <a:cubicBezTo>
                    <a:pt x="7640" y="12946"/>
                    <a:pt x="14211" y="4"/>
                    <a:pt x="8240" y="4"/>
                  </a:cubicBezTo>
                  <a:cubicBezTo>
                    <a:pt x="8181" y="2"/>
                    <a:pt x="8122" y="1"/>
                    <a:pt x="80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60"/>
            <p:cNvSpPr/>
            <p:nvPr/>
          </p:nvSpPr>
          <p:spPr>
            <a:xfrm>
              <a:off x="6619068" y="1114460"/>
              <a:ext cx="89633" cy="75368"/>
            </a:xfrm>
            <a:custGeom>
              <a:avLst/>
              <a:gdLst/>
              <a:ahLst/>
              <a:cxnLst/>
              <a:rect l="l" t="t" r="r" b="b"/>
              <a:pathLst>
                <a:path w="4637" h="3899" extrusionOk="0">
                  <a:moveTo>
                    <a:pt x="2002" y="0"/>
                  </a:moveTo>
                  <a:lnTo>
                    <a:pt x="0" y="3770"/>
                  </a:lnTo>
                  <a:cubicBezTo>
                    <a:pt x="486" y="3855"/>
                    <a:pt x="985" y="3898"/>
                    <a:pt x="1487" y="3898"/>
                  </a:cubicBezTo>
                  <a:cubicBezTo>
                    <a:pt x="2158" y="3898"/>
                    <a:pt x="2836" y="3822"/>
                    <a:pt x="3503" y="3669"/>
                  </a:cubicBezTo>
                  <a:lnTo>
                    <a:pt x="4637" y="1501"/>
                  </a:lnTo>
                  <a:lnTo>
                    <a:pt x="2002" y="0"/>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60"/>
            <p:cNvSpPr/>
            <p:nvPr/>
          </p:nvSpPr>
          <p:spPr>
            <a:xfrm>
              <a:off x="6581026" y="1114460"/>
              <a:ext cx="76102" cy="72874"/>
            </a:xfrm>
            <a:custGeom>
              <a:avLst/>
              <a:gdLst/>
              <a:ahLst/>
              <a:cxnLst/>
              <a:rect l="l" t="t" r="r" b="b"/>
              <a:pathLst>
                <a:path w="3937" h="3770" extrusionOk="0">
                  <a:moveTo>
                    <a:pt x="1468" y="0"/>
                  </a:moveTo>
                  <a:lnTo>
                    <a:pt x="0" y="3303"/>
                  </a:lnTo>
                  <a:lnTo>
                    <a:pt x="1935" y="3770"/>
                  </a:lnTo>
                  <a:lnTo>
                    <a:pt x="3936" y="0"/>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60"/>
            <p:cNvSpPr/>
            <p:nvPr/>
          </p:nvSpPr>
          <p:spPr>
            <a:xfrm>
              <a:off x="6869237" y="2727085"/>
              <a:ext cx="67732" cy="87720"/>
            </a:xfrm>
            <a:custGeom>
              <a:avLst/>
              <a:gdLst/>
              <a:ahLst/>
              <a:cxnLst/>
              <a:rect l="l" t="t" r="r" b="b"/>
              <a:pathLst>
                <a:path w="3504" h="4538" extrusionOk="0">
                  <a:moveTo>
                    <a:pt x="301" y="1"/>
                  </a:moveTo>
                  <a:lnTo>
                    <a:pt x="1" y="3903"/>
                  </a:lnTo>
                  <a:lnTo>
                    <a:pt x="3236" y="4537"/>
                  </a:lnTo>
                  <a:lnTo>
                    <a:pt x="3503" y="601"/>
                  </a:lnTo>
                  <a:lnTo>
                    <a:pt x="3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60"/>
            <p:cNvSpPr/>
            <p:nvPr/>
          </p:nvSpPr>
          <p:spPr>
            <a:xfrm>
              <a:off x="7266430" y="2737407"/>
              <a:ext cx="71598" cy="76102"/>
            </a:xfrm>
            <a:custGeom>
              <a:avLst/>
              <a:gdLst/>
              <a:ahLst/>
              <a:cxnLst/>
              <a:rect l="l" t="t" r="r" b="b"/>
              <a:pathLst>
                <a:path w="3704" h="3937" extrusionOk="0">
                  <a:moveTo>
                    <a:pt x="1" y="0"/>
                  </a:moveTo>
                  <a:lnTo>
                    <a:pt x="434" y="3936"/>
                  </a:lnTo>
                  <a:lnTo>
                    <a:pt x="3703" y="3936"/>
                  </a:lnTo>
                  <a:lnTo>
                    <a:pt x="330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60"/>
            <p:cNvSpPr/>
            <p:nvPr/>
          </p:nvSpPr>
          <p:spPr>
            <a:xfrm>
              <a:off x="6924694" y="866205"/>
              <a:ext cx="442986" cy="580345"/>
            </a:xfrm>
            <a:custGeom>
              <a:avLst/>
              <a:gdLst/>
              <a:ahLst/>
              <a:cxnLst/>
              <a:rect l="l" t="t" r="r" b="b"/>
              <a:pathLst>
                <a:path w="22917" h="30023" extrusionOk="0">
                  <a:moveTo>
                    <a:pt x="9641" y="1"/>
                  </a:moveTo>
                  <a:cubicBezTo>
                    <a:pt x="9307" y="1"/>
                    <a:pt x="9007" y="34"/>
                    <a:pt x="8707" y="34"/>
                  </a:cubicBezTo>
                  <a:cubicBezTo>
                    <a:pt x="7339" y="101"/>
                    <a:pt x="5938" y="267"/>
                    <a:pt x="4537" y="534"/>
                  </a:cubicBezTo>
                  <a:cubicBezTo>
                    <a:pt x="4537" y="534"/>
                    <a:pt x="0" y="10141"/>
                    <a:pt x="2369" y="28788"/>
                  </a:cubicBezTo>
                  <a:cubicBezTo>
                    <a:pt x="7673" y="29188"/>
                    <a:pt x="17346" y="29855"/>
                    <a:pt x="19881" y="30022"/>
                  </a:cubicBezTo>
                  <a:cubicBezTo>
                    <a:pt x="20048" y="28688"/>
                    <a:pt x="19948" y="24752"/>
                    <a:pt x="20215" y="19581"/>
                  </a:cubicBezTo>
                  <a:cubicBezTo>
                    <a:pt x="20315" y="17380"/>
                    <a:pt x="20515" y="14978"/>
                    <a:pt x="20815" y="12443"/>
                  </a:cubicBezTo>
                  <a:cubicBezTo>
                    <a:pt x="21249" y="8774"/>
                    <a:pt x="21949" y="5171"/>
                    <a:pt x="22917" y="1635"/>
                  </a:cubicBezTo>
                  <a:cubicBezTo>
                    <a:pt x="22917" y="1635"/>
                    <a:pt x="20849" y="1068"/>
                    <a:pt x="18480" y="701"/>
                  </a:cubicBezTo>
                  <a:cubicBezTo>
                    <a:pt x="18013" y="634"/>
                    <a:pt x="17546" y="568"/>
                    <a:pt x="17079" y="501"/>
                  </a:cubicBezTo>
                  <a:cubicBezTo>
                    <a:pt x="14611" y="201"/>
                    <a:pt x="12109" y="1"/>
                    <a:pt x="96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60"/>
            <p:cNvSpPr/>
            <p:nvPr/>
          </p:nvSpPr>
          <p:spPr>
            <a:xfrm>
              <a:off x="7101371" y="712744"/>
              <a:ext cx="154118" cy="200336"/>
            </a:xfrm>
            <a:custGeom>
              <a:avLst/>
              <a:gdLst/>
              <a:ahLst/>
              <a:cxnLst/>
              <a:rect l="l" t="t" r="r" b="b"/>
              <a:pathLst>
                <a:path w="7973" h="10364" extrusionOk="0">
                  <a:moveTo>
                    <a:pt x="7806" y="1"/>
                  </a:moveTo>
                  <a:lnTo>
                    <a:pt x="2969" y="3603"/>
                  </a:lnTo>
                  <a:cubicBezTo>
                    <a:pt x="3303" y="5471"/>
                    <a:pt x="3236" y="7473"/>
                    <a:pt x="534" y="7906"/>
                  </a:cubicBezTo>
                  <a:cubicBezTo>
                    <a:pt x="0" y="8673"/>
                    <a:pt x="0" y="10141"/>
                    <a:pt x="2068" y="10308"/>
                  </a:cubicBezTo>
                  <a:cubicBezTo>
                    <a:pt x="2368" y="10345"/>
                    <a:pt x="2668" y="10364"/>
                    <a:pt x="2967" y="10364"/>
                  </a:cubicBezTo>
                  <a:cubicBezTo>
                    <a:pt x="4801" y="10364"/>
                    <a:pt x="6596" y="9673"/>
                    <a:pt x="7973" y="8440"/>
                  </a:cubicBezTo>
                  <a:cubicBezTo>
                    <a:pt x="6405" y="6705"/>
                    <a:pt x="7172" y="2369"/>
                    <a:pt x="7806" y="1"/>
                  </a:cubicBez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60"/>
            <p:cNvSpPr/>
            <p:nvPr/>
          </p:nvSpPr>
          <p:spPr>
            <a:xfrm>
              <a:off x="7112331" y="912636"/>
              <a:ext cx="61276" cy="44768"/>
            </a:xfrm>
            <a:custGeom>
              <a:avLst/>
              <a:gdLst/>
              <a:ahLst/>
              <a:cxnLst/>
              <a:rect l="l" t="t" r="r" b="b"/>
              <a:pathLst>
                <a:path w="3170" h="2316" extrusionOk="0">
                  <a:moveTo>
                    <a:pt x="1902" y="0"/>
                  </a:moveTo>
                  <a:cubicBezTo>
                    <a:pt x="1902" y="0"/>
                    <a:pt x="234" y="434"/>
                    <a:pt x="0" y="768"/>
                  </a:cubicBezTo>
                  <a:cubicBezTo>
                    <a:pt x="34" y="1135"/>
                    <a:pt x="134" y="1468"/>
                    <a:pt x="267" y="1835"/>
                  </a:cubicBezTo>
                  <a:cubicBezTo>
                    <a:pt x="334" y="2069"/>
                    <a:pt x="534" y="2202"/>
                    <a:pt x="768" y="2202"/>
                  </a:cubicBezTo>
                  <a:cubicBezTo>
                    <a:pt x="1135" y="2202"/>
                    <a:pt x="1468" y="2235"/>
                    <a:pt x="1802" y="2302"/>
                  </a:cubicBezTo>
                  <a:cubicBezTo>
                    <a:pt x="1837" y="2311"/>
                    <a:pt x="1876" y="2315"/>
                    <a:pt x="1915" y="2315"/>
                  </a:cubicBezTo>
                  <a:cubicBezTo>
                    <a:pt x="2022" y="2315"/>
                    <a:pt x="2138" y="2284"/>
                    <a:pt x="2235" y="2235"/>
                  </a:cubicBezTo>
                  <a:cubicBezTo>
                    <a:pt x="2636" y="1968"/>
                    <a:pt x="3169" y="1568"/>
                    <a:pt x="3036" y="1101"/>
                  </a:cubicBezTo>
                  <a:cubicBezTo>
                    <a:pt x="2869" y="534"/>
                    <a:pt x="1902" y="0"/>
                    <a:pt x="19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60"/>
            <p:cNvSpPr/>
            <p:nvPr/>
          </p:nvSpPr>
          <p:spPr>
            <a:xfrm>
              <a:off x="7078793" y="948106"/>
              <a:ext cx="67732" cy="344325"/>
            </a:xfrm>
            <a:custGeom>
              <a:avLst/>
              <a:gdLst/>
              <a:ahLst/>
              <a:cxnLst/>
              <a:rect l="l" t="t" r="r" b="b"/>
              <a:pathLst>
                <a:path w="3504" h="17813" extrusionOk="0">
                  <a:moveTo>
                    <a:pt x="2603" y="0"/>
                  </a:moveTo>
                  <a:cubicBezTo>
                    <a:pt x="1936" y="1468"/>
                    <a:pt x="401" y="10874"/>
                    <a:pt x="201" y="12275"/>
                  </a:cubicBezTo>
                  <a:cubicBezTo>
                    <a:pt x="1" y="13710"/>
                    <a:pt x="668" y="16011"/>
                    <a:pt x="1569" y="17813"/>
                  </a:cubicBezTo>
                  <a:cubicBezTo>
                    <a:pt x="2603" y="16378"/>
                    <a:pt x="3203" y="14677"/>
                    <a:pt x="3270" y="12909"/>
                  </a:cubicBezTo>
                  <a:cubicBezTo>
                    <a:pt x="3403" y="10975"/>
                    <a:pt x="3503" y="234"/>
                    <a:pt x="3503" y="234"/>
                  </a:cubicBezTo>
                  <a:lnTo>
                    <a:pt x="26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60"/>
            <p:cNvSpPr/>
            <p:nvPr/>
          </p:nvSpPr>
          <p:spPr>
            <a:xfrm>
              <a:off x="7148439" y="870477"/>
              <a:ext cx="139930" cy="78286"/>
            </a:xfrm>
            <a:custGeom>
              <a:avLst/>
              <a:gdLst/>
              <a:ahLst/>
              <a:cxnLst/>
              <a:rect l="l" t="t" r="r" b="b"/>
              <a:pathLst>
                <a:path w="7239" h="4050" extrusionOk="0">
                  <a:moveTo>
                    <a:pt x="5457" y="1"/>
                  </a:moveTo>
                  <a:cubicBezTo>
                    <a:pt x="5404" y="1"/>
                    <a:pt x="5363" y="14"/>
                    <a:pt x="5338" y="46"/>
                  </a:cubicBezTo>
                  <a:cubicBezTo>
                    <a:pt x="5104" y="380"/>
                    <a:pt x="3136" y="1548"/>
                    <a:pt x="0" y="2181"/>
                  </a:cubicBezTo>
                  <a:cubicBezTo>
                    <a:pt x="634" y="2715"/>
                    <a:pt x="1135" y="3349"/>
                    <a:pt x="1535" y="4049"/>
                  </a:cubicBezTo>
                  <a:cubicBezTo>
                    <a:pt x="2569" y="3983"/>
                    <a:pt x="7239" y="1948"/>
                    <a:pt x="6572" y="347"/>
                  </a:cubicBezTo>
                  <a:cubicBezTo>
                    <a:pt x="6114" y="239"/>
                    <a:pt x="5678" y="1"/>
                    <a:pt x="5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60"/>
            <p:cNvSpPr/>
            <p:nvPr/>
          </p:nvSpPr>
          <p:spPr>
            <a:xfrm>
              <a:off x="7073632" y="861662"/>
              <a:ext cx="74826" cy="82578"/>
            </a:xfrm>
            <a:custGeom>
              <a:avLst/>
              <a:gdLst/>
              <a:ahLst/>
              <a:cxnLst/>
              <a:rect l="l" t="t" r="r" b="b"/>
              <a:pathLst>
                <a:path w="3871" h="4272" extrusionOk="0">
                  <a:moveTo>
                    <a:pt x="2083" y="1"/>
                  </a:moveTo>
                  <a:cubicBezTo>
                    <a:pt x="1854" y="1"/>
                    <a:pt x="1421" y="177"/>
                    <a:pt x="968" y="202"/>
                  </a:cubicBezTo>
                  <a:cubicBezTo>
                    <a:pt x="1" y="1637"/>
                    <a:pt x="601" y="3805"/>
                    <a:pt x="1669" y="4272"/>
                  </a:cubicBezTo>
                  <a:cubicBezTo>
                    <a:pt x="2102" y="3271"/>
                    <a:pt x="3870" y="2637"/>
                    <a:pt x="3870" y="2637"/>
                  </a:cubicBezTo>
                  <a:cubicBezTo>
                    <a:pt x="1969" y="1436"/>
                    <a:pt x="2403" y="436"/>
                    <a:pt x="2236" y="69"/>
                  </a:cubicBezTo>
                  <a:cubicBezTo>
                    <a:pt x="2211" y="19"/>
                    <a:pt x="2158" y="1"/>
                    <a:pt x="2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60"/>
            <p:cNvSpPr/>
            <p:nvPr/>
          </p:nvSpPr>
          <p:spPr>
            <a:xfrm>
              <a:off x="7158761" y="741121"/>
              <a:ext cx="56753" cy="67075"/>
            </a:xfrm>
            <a:custGeom>
              <a:avLst/>
              <a:gdLst/>
              <a:ahLst/>
              <a:cxnLst/>
              <a:rect l="l" t="t" r="r" b="b"/>
              <a:pathLst>
                <a:path w="2936" h="3470" extrusionOk="0">
                  <a:moveTo>
                    <a:pt x="2869" y="0"/>
                  </a:moveTo>
                  <a:lnTo>
                    <a:pt x="0" y="2102"/>
                  </a:lnTo>
                  <a:cubicBezTo>
                    <a:pt x="100" y="2569"/>
                    <a:pt x="134" y="3002"/>
                    <a:pt x="134" y="3469"/>
                  </a:cubicBezTo>
                  <a:cubicBezTo>
                    <a:pt x="1168" y="3369"/>
                    <a:pt x="2635" y="2369"/>
                    <a:pt x="2835" y="1301"/>
                  </a:cubicBezTo>
                  <a:cubicBezTo>
                    <a:pt x="2936" y="868"/>
                    <a:pt x="2936" y="434"/>
                    <a:pt x="28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60"/>
            <p:cNvSpPr/>
            <p:nvPr/>
          </p:nvSpPr>
          <p:spPr>
            <a:xfrm>
              <a:off x="7085462" y="563980"/>
              <a:ext cx="93654" cy="96534"/>
            </a:xfrm>
            <a:custGeom>
              <a:avLst/>
              <a:gdLst/>
              <a:ahLst/>
              <a:cxnLst/>
              <a:rect l="l" t="t" r="r" b="b"/>
              <a:pathLst>
                <a:path w="4845" h="4994" extrusionOk="0">
                  <a:moveTo>
                    <a:pt x="2291" y="1"/>
                  </a:moveTo>
                  <a:cubicBezTo>
                    <a:pt x="2104" y="1"/>
                    <a:pt x="1903" y="40"/>
                    <a:pt x="1691" y="125"/>
                  </a:cubicBezTo>
                  <a:cubicBezTo>
                    <a:pt x="481" y="570"/>
                    <a:pt x="1" y="4993"/>
                    <a:pt x="2189" y="4993"/>
                  </a:cubicBezTo>
                  <a:cubicBezTo>
                    <a:pt x="2295" y="4993"/>
                    <a:pt x="2407" y="4983"/>
                    <a:pt x="2525" y="4961"/>
                  </a:cubicBezTo>
                  <a:cubicBezTo>
                    <a:pt x="4844" y="4534"/>
                    <a:pt x="4315" y="1"/>
                    <a:pt x="22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0"/>
            <p:cNvSpPr/>
            <p:nvPr/>
          </p:nvSpPr>
          <p:spPr>
            <a:xfrm>
              <a:off x="7084901" y="546139"/>
              <a:ext cx="212417" cy="244119"/>
            </a:xfrm>
            <a:custGeom>
              <a:avLst/>
              <a:gdLst/>
              <a:ahLst/>
              <a:cxnLst/>
              <a:rect l="l" t="t" r="r" b="b"/>
              <a:pathLst>
                <a:path w="10989" h="12629" extrusionOk="0">
                  <a:moveTo>
                    <a:pt x="5831" y="1"/>
                  </a:moveTo>
                  <a:cubicBezTo>
                    <a:pt x="5620" y="1"/>
                    <a:pt x="5406" y="16"/>
                    <a:pt x="5189" y="47"/>
                  </a:cubicBezTo>
                  <a:cubicBezTo>
                    <a:pt x="1786" y="480"/>
                    <a:pt x="118" y="5017"/>
                    <a:pt x="52" y="8019"/>
                  </a:cubicBezTo>
                  <a:cubicBezTo>
                    <a:pt x="1" y="10579"/>
                    <a:pt x="2052" y="12629"/>
                    <a:pt x="4381" y="12629"/>
                  </a:cubicBezTo>
                  <a:cubicBezTo>
                    <a:pt x="5086" y="12629"/>
                    <a:pt x="5817" y="12441"/>
                    <a:pt x="6523" y="12022"/>
                  </a:cubicBezTo>
                  <a:cubicBezTo>
                    <a:pt x="8524" y="10821"/>
                    <a:pt x="8958" y="8953"/>
                    <a:pt x="9992" y="5884"/>
                  </a:cubicBezTo>
                  <a:cubicBezTo>
                    <a:pt x="10989" y="2957"/>
                    <a:pt x="8787" y="1"/>
                    <a:pt x="5831" y="1"/>
                  </a:cubicBez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0"/>
            <p:cNvSpPr/>
            <p:nvPr/>
          </p:nvSpPr>
          <p:spPr>
            <a:xfrm>
              <a:off x="7061396" y="458806"/>
              <a:ext cx="298552" cy="295092"/>
            </a:xfrm>
            <a:custGeom>
              <a:avLst/>
              <a:gdLst/>
              <a:ahLst/>
              <a:cxnLst/>
              <a:rect l="l" t="t" r="r" b="b"/>
              <a:pathLst>
                <a:path w="15445" h="15266" extrusionOk="0">
                  <a:moveTo>
                    <a:pt x="7895" y="1"/>
                  </a:moveTo>
                  <a:cubicBezTo>
                    <a:pt x="6095" y="1"/>
                    <a:pt x="5204" y="1477"/>
                    <a:pt x="5537" y="2597"/>
                  </a:cubicBezTo>
                  <a:cubicBezTo>
                    <a:pt x="5051" y="2251"/>
                    <a:pt x="4260" y="2063"/>
                    <a:pt x="3451" y="2063"/>
                  </a:cubicBezTo>
                  <a:cubicBezTo>
                    <a:pt x="1764" y="2063"/>
                    <a:pt x="1" y="2882"/>
                    <a:pt x="767" y="4798"/>
                  </a:cubicBezTo>
                  <a:cubicBezTo>
                    <a:pt x="1902" y="7634"/>
                    <a:pt x="8239" y="7267"/>
                    <a:pt x="10274" y="7500"/>
                  </a:cubicBezTo>
                  <a:cubicBezTo>
                    <a:pt x="7683" y="8596"/>
                    <a:pt x="8731" y="12504"/>
                    <a:pt x="10024" y="12504"/>
                  </a:cubicBezTo>
                  <a:cubicBezTo>
                    <a:pt x="10030" y="12504"/>
                    <a:pt x="10035" y="12504"/>
                    <a:pt x="10041" y="12504"/>
                  </a:cubicBezTo>
                  <a:lnTo>
                    <a:pt x="10041" y="12504"/>
                  </a:lnTo>
                  <a:cubicBezTo>
                    <a:pt x="10041" y="12504"/>
                    <a:pt x="9374" y="12604"/>
                    <a:pt x="9273" y="13938"/>
                  </a:cubicBezTo>
                  <a:cubicBezTo>
                    <a:pt x="9195" y="14699"/>
                    <a:pt x="9813" y="15265"/>
                    <a:pt x="10359" y="15265"/>
                  </a:cubicBezTo>
                  <a:cubicBezTo>
                    <a:pt x="10747" y="15265"/>
                    <a:pt x="11100" y="14979"/>
                    <a:pt x="11141" y="14272"/>
                  </a:cubicBezTo>
                  <a:cubicBezTo>
                    <a:pt x="11399" y="14332"/>
                    <a:pt x="11640" y="14360"/>
                    <a:pt x="11864" y="14360"/>
                  </a:cubicBezTo>
                  <a:cubicBezTo>
                    <a:pt x="13992" y="14360"/>
                    <a:pt x="14615" y="11840"/>
                    <a:pt x="13710" y="10602"/>
                  </a:cubicBezTo>
                  <a:cubicBezTo>
                    <a:pt x="15445" y="10135"/>
                    <a:pt x="15144" y="6666"/>
                    <a:pt x="13577" y="6266"/>
                  </a:cubicBezTo>
                  <a:cubicBezTo>
                    <a:pt x="13910" y="5499"/>
                    <a:pt x="13943" y="2930"/>
                    <a:pt x="10474" y="829"/>
                  </a:cubicBezTo>
                  <a:cubicBezTo>
                    <a:pt x="9482" y="237"/>
                    <a:pt x="8616" y="1"/>
                    <a:pt x="78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0"/>
            <p:cNvSpPr/>
            <p:nvPr/>
          </p:nvSpPr>
          <p:spPr>
            <a:xfrm>
              <a:off x="7142640" y="704529"/>
              <a:ext cx="43222" cy="12816"/>
            </a:xfrm>
            <a:custGeom>
              <a:avLst/>
              <a:gdLst/>
              <a:ahLst/>
              <a:cxnLst/>
              <a:rect l="l" t="t" r="r" b="b"/>
              <a:pathLst>
                <a:path w="2236" h="663" extrusionOk="0">
                  <a:moveTo>
                    <a:pt x="2152" y="0"/>
                  </a:moveTo>
                  <a:cubicBezTo>
                    <a:pt x="2135" y="0"/>
                    <a:pt x="2118" y="9"/>
                    <a:pt x="2102" y="25"/>
                  </a:cubicBezTo>
                  <a:cubicBezTo>
                    <a:pt x="1695" y="336"/>
                    <a:pt x="1187" y="510"/>
                    <a:pt x="685" y="510"/>
                  </a:cubicBezTo>
                  <a:cubicBezTo>
                    <a:pt x="487" y="510"/>
                    <a:pt x="290" y="482"/>
                    <a:pt x="100" y="426"/>
                  </a:cubicBezTo>
                  <a:cubicBezTo>
                    <a:pt x="34" y="426"/>
                    <a:pt x="0" y="459"/>
                    <a:pt x="0" y="492"/>
                  </a:cubicBezTo>
                  <a:cubicBezTo>
                    <a:pt x="0" y="526"/>
                    <a:pt x="34" y="559"/>
                    <a:pt x="67" y="559"/>
                  </a:cubicBezTo>
                  <a:cubicBezTo>
                    <a:pt x="286" y="629"/>
                    <a:pt x="512" y="663"/>
                    <a:pt x="736" y="663"/>
                  </a:cubicBezTo>
                  <a:cubicBezTo>
                    <a:pt x="1262" y="663"/>
                    <a:pt x="1781" y="476"/>
                    <a:pt x="2202" y="125"/>
                  </a:cubicBezTo>
                  <a:cubicBezTo>
                    <a:pt x="2235" y="92"/>
                    <a:pt x="2235" y="59"/>
                    <a:pt x="2202" y="25"/>
                  </a:cubicBezTo>
                  <a:cubicBezTo>
                    <a:pt x="2185" y="9"/>
                    <a:pt x="2168" y="0"/>
                    <a:pt x="21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0"/>
            <p:cNvSpPr/>
            <p:nvPr/>
          </p:nvSpPr>
          <p:spPr>
            <a:xfrm>
              <a:off x="7222589" y="676094"/>
              <a:ext cx="82558" cy="63151"/>
            </a:xfrm>
            <a:custGeom>
              <a:avLst/>
              <a:gdLst/>
              <a:ahLst/>
              <a:cxnLst/>
              <a:rect l="l" t="t" r="r" b="b"/>
              <a:pathLst>
                <a:path w="4271" h="3267" extrusionOk="0">
                  <a:moveTo>
                    <a:pt x="2679" y="0"/>
                  </a:moveTo>
                  <a:cubicBezTo>
                    <a:pt x="1868" y="0"/>
                    <a:pt x="999" y="709"/>
                    <a:pt x="568" y="1330"/>
                  </a:cubicBezTo>
                  <a:cubicBezTo>
                    <a:pt x="0" y="2163"/>
                    <a:pt x="201" y="3198"/>
                    <a:pt x="1301" y="3264"/>
                  </a:cubicBezTo>
                  <a:cubicBezTo>
                    <a:pt x="1342" y="3266"/>
                    <a:pt x="1382" y="3267"/>
                    <a:pt x="1422" y="3267"/>
                  </a:cubicBezTo>
                  <a:cubicBezTo>
                    <a:pt x="2182" y="3267"/>
                    <a:pt x="2933" y="2969"/>
                    <a:pt x="3503" y="2430"/>
                  </a:cubicBezTo>
                  <a:cubicBezTo>
                    <a:pt x="4270" y="1797"/>
                    <a:pt x="4137" y="562"/>
                    <a:pt x="3236" y="129"/>
                  </a:cubicBezTo>
                  <a:cubicBezTo>
                    <a:pt x="3058" y="40"/>
                    <a:pt x="2870" y="0"/>
                    <a:pt x="2679" y="0"/>
                  </a:cubicBez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0"/>
            <p:cNvSpPr/>
            <p:nvPr/>
          </p:nvSpPr>
          <p:spPr>
            <a:xfrm>
              <a:off x="6824758" y="1422658"/>
              <a:ext cx="368836" cy="1380529"/>
            </a:xfrm>
            <a:custGeom>
              <a:avLst/>
              <a:gdLst/>
              <a:ahLst/>
              <a:cxnLst/>
              <a:rect l="l" t="t" r="r" b="b"/>
              <a:pathLst>
                <a:path w="19081" h="71419" extrusionOk="0">
                  <a:moveTo>
                    <a:pt x="7606" y="1"/>
                  </a:moveTo>
                  <a:cubicBezTo>
                    <a:pt x="7606" y="1"/>
                    <a:pt x="1368" y="27154"/>
                    <a:pt x="701" y="37094"/>
                  </a:cubicBezTo>
                  <a:cubicBezTo>
                    <a:pt x="0" y="47502"/>
                    <a:pt x="1234" y="70118"/>
                    <a:pt x="1234" y="70118"/>
                  </a:cubicBezTo>
                  <a:lnTo>
                    <a:pt x="6638" y="71419"/>
                  </a:lnTo>
                  <a:cubicBezTo>
                    <a:pt x="6638" y="71419"/>
                    <a:pt x="8573" y="50304"/>
                    <a:pt x="10207" y="38695"/>
                  </a:cubicBezTo>
                  <a:cubicBezTo>
                    <a:pt x="10641" y="35593"/>
                    <a:pt x="11342" y="31290"/>
                    <a:pt x="12342" y="26653"/>
                  </a:cubicBezTo>
                  <a:cubicBezTo>
                    <a:pt x="13643" y="20849"/>
                    <a:pt x="15278" y="14578"/>
                    <a:pt x="16612" y="9641"/>
                  </a:cubicBezTo>
                  <a:cubicBezTo>
                    <a:pt x="18013" y="4471"/>
                    <a:pt x="19080" y="801"/>
                    <a:pt x="19080" y="801"/>
                  </a:cubicBezTo>
                  <a:lnTo>
                    <a:pt x="76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0"/>
            <p:cNvSpPr/>
            <p:nvPr/>
          </p:nvSpPr>
          <p:spPr>
            <a:xfrm>
              <a:off x="7052369" y="1559359"/>
              <a:ext cx="92861" cy="378520"/>
            </a:xfrm>
            <a:custGeom>
              <a:avLst/>
              <a:gdLst/>
              <a:ahLst/>
              <a:cxnLst/>
              <a:rect l="l" t="t" r="r" b="b"/>
              <a:pathLst>
                <a:path w="4804" h="19582" extrusionOk="0">
                  <a:moveTo>
                    <a:pt x="3603" y="1"/>
                  </a:moveTo>
                  <a:cubicBezTo>
                    <a:pt x="767" y="3403"/>
                    <a:pt x="0" y="13911"/>
                    <a:pt x="567" y="19581"/>
                  </a:cubicBezTo>
                  <a:cubicBezTo>
                    <a:pt x="1835" y="13777"/>
                    <a:pt x="3469" y="7506"/>
                    <a:pt x="4804" y="2569"/>
                  </a:cubicBezTo>
                  <a:lnTo>
                    <a:pt x="3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0"/>
            <p:cNvSpPr/>
            <p:nvPr/>
          </p:nvSpPr>
          <p:spPr>
            <a:xfrm>
              <a:off x="7091048" y="1431047"/>
              <a:ext cx="270833" cy="1367636"/>
            </a:xfrm>
            <a:custGeom>
              <a:avLst/>
              <a:gdLst/>
              <a:ahLst/>
              <a:cxnLst/>
              <a:rect l="l" t="t" r="r" b="b"/>
              <a:pathLst>
                <a:path w="14011" h="70752" extrusionOk="0">
                  <a:moveTo>
                    <a:pt x="1" y="1"/>
                  </a:moveTo>
                  <a:cubicBezTo>
                    <a:pt x="1" y="1"/>
                    <a:pt x="1268" y="28087"/>
                    <a:pt x="2636" y="37594"/>
                  </a:cubicBezTo>
                  <a:cubicBezTo>
                    <a:pt x="4137" y="48002"/>
                    <a:pt x="8006" y="70751"/>
                    <a:pt x="8006" y="70751"/>
                  </a:cubicBezTo>
                  <a:lnTo>
                    <a:pt x="14011" y="70751"/>
                  </a:lnTo>
                  <a:cubicBezTo>
                    <a:pt x="14011" y="70751"/>
                    <a:pt x="12343" y="49102"/>
                    <a:pt x="11209" y="38928"/>
                  </a:cubicBezTo>
                  <a:cubicBezTo>
                    <a:pt x="9908" y="27320"/>
                    <a:pt x="11309" y="801"/>
                    <a:pt x="11309" y="801"/>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0"/>
            <p:cNvSpPr/>
            <p:nvPr/>
          </p:nvSpPr>
          <p:spPr>
            <a:xfrm>
              <a:off x="7223884" y="2757394"/>
              <a:ext cx="150890" cy="43860"/>
            </a:xfrm>
            <a:custGeom>
              <a:avLst/>
              <a:gdLst/>
              <a:ahLst/>
              <a:cxnLst/>
              <a:rect l="l" t="t" r="r" b="b"/>
              <a:pathLst>
                <a:path w="7806" h="2269" extrusionOk="0">
                  <a:moveTo>
                    <a:pt x="0" y="0"/>
                  </a:moveTo>
                  <a:lnTo>
                    <a:pt x="400" y="2269"/>
                  </a:lnTo>
                  <a:lnTo>
                    <a:pt x="7472" y="2269"/>
                  </a:lnTo>
                  <a:lnTo>
                    <a:pt x="7806" y="13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0"/>
            <p:cNvSpPr/>
            <p:nvPr/>
          </p:nvSpPr>
          <p:spPr>
            <a:xfrm>
              <a:off x="6838289" y="2740635"/>
              <a:ext cx="136064" cy="67075"/>
            </a:xfrm>
            <a:custGeom>
              <a:avLst/>
              <a:gdLst/>
              <a:ahLst/>
              <a:cxnLst/>
              <a:rect l="l" t="t" r="r" b="b"/>
              <a:pathLst>
                <a:path w="7039" h="3470" extrusionOk="0">
                  <a:moveTo>
                    <a:pt x="1" y="0"/>
                  </a:moveTo>
                  <a:lnTo>
                    <a:pt x="167" y="2302"/>
                  </a:lnTo>
                  <a:lnTo>
                    <a:pt x="6338" y="3469"/>
                  </a:lnTo>
                  <a:lnTo>
                    <a:pt x="7039" y="133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0"/>
            <p:cNvSpPr/>
            <p:nvPr/>
          </p:nvSpPr>
          <p:spPr>
            <a:xfrm>
              <a:off x="7172930" y="644316"/>
              <a:ext cx="14208" cy="18228"/>
            </a:xfrm>
            <a:custGeom>
              <a:avLst/>
              <a:gdLst/>
              <a:ahLst/>
              <a:cxnLst/>
              <a:rect l="l" t="t" r="r" b="b"/>
              <a:pathLst>
                <a:path w="735" h="943" extrusionOk="0">
                  <a:moveTo>
                    <a:pt x="458" y="1"/>
                  </a:moveTo>
                  <a:cubicBezTo>
                    <a:pt x="301" y="1"/>
                    <a:pt x="129" y="158"/>
                    <a:pt x="68" y="372"/>
                  </a:cubicBezTo>
                  <a:cubicBezTo>
                    <a:pt x="1" y="639"/>
                    <a:pt x="101" y="905"/>
                    <a:pt x="268" y="939"/>
                  </a:cubicBezTo>
                  <a:cubicBezTo>
                    <a:pt x="279" y="942"/>
                    <a:pt x="291" y="943"/>
                    <a:pt x="303" y="943"/>
                  </a:cubicBezTo>
                  <a:cubicBezTo>
                    <a:pt x="434" y="943"/>
                    <a:pt x="607" y="783"/>
                    <a:pt x="668" y="538"/>
                  </a:cubicBezTo>
                  <a:cubicBezTo>
                    <a:pt x="735" y="305"/>
                    <a:pt x="635" y="38"/>
                    <a:pt x="501" y="5"/>
                  </a:cubicBezTo>
                  <a:cubicBezTo>
                    <a:pt x="487" y="2"/>
                    <a:pt x="472" y="1"/>
                    <a:pt x="4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0"/>
            <p:cNvSpPr/>
            <p:nvPr/>
          </p:nvSpPr>
          <p:spPr>
            <a:xfrm>
              <a:off x="7117492" y="629490"/>
              <a:ext cx="13550" cy="18228"/>
            </a:xfrm>
            <a:custGeom>
              <a:avLst/>
              <a:gdLst/>
              <a:ahLst/>
              <a:cxnLst/>
              <a:rect l="l" t="t" r="r" b="b"/>
              <a:pathLst>
                <a:path w="701" h="943" extrusionOk="0">
                  <a:moveTo>
                    <a:pt x="424" y="0"/>
                  </a:moveTo>
                  <a:cubicBezTo>
                    <a:pt x="268" y="0"/>
                    <a:pt x="97" y="161"/>
                    <a:pt x="67" y="405"/>
                  </a:cubicBezTo>
                  <a:cubicBezTo>
                    <a:pt x="0" y="638"/>
                    <a:pt x="67" y="905"/>
                    <a:pt x="234" y="939"/>
                  </a:cubicBezTo>
                  <a:cubicBezTo>
                    <a:pt x="248" y="941"/>
                    <a:pt x="262" y="943"/>
                    <a:pt x="277" y="943"/>
                  </a:cubicBezTo>
                  <a:cubicBezTo>
                    <a:pt x="428" y="943"/>
                    <a:pt x="573" y="785"/>
                    <a:pt x="634" y="572"/>
                  </a:cubicBezTo>
                  <a:cubicBezTo>
                    <a:pt x="701" y="305"/>
                    <a:pt x="634" y="38"/>
                    <a:pt x="467" y="5"/>
                  </a:cubicBezTo>
                  <a:cubicBezTo>
                    <a:pt x="453" y="2"/>
                    <a:pt x="439" y="0"/>
                    <a:pt x="4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0"/>
            <p:cNvSpPr/>
            <p:nvPr/>
          </p:nvSpPr>
          <p:spPr>
            <a:xfrm>
              <a:off x="7107808" y="645050"/>
              <a:ext cx="34852" cy="45194"/>
            </a:xfrm>
            <a:custGeom>
              <a:avLst/>
              <a:gdLst/>
              <a:ahLst/>
              <a:cxnLst/>
              <a:rect l="l" t="t" r="r" b="b"/>
              <a:pathLst>
                <a:path w="1803" h="2338" extrusionOk="0">
                  <a:moveTo>
                    <a:pt x="1802" y="0"/>
                  </a:moveTo>
                  <a:cubicBezTo>
                    <a:pt x="1268" y="701"/>
                    <a:pt x="668" y="1301"/>
                    <a:pt x="1" y="1868"/>
                  </a:cubicBezTo>
                  <a:cubicBezTo>
                    <a:pt x="268" y="2295"/>
                    <a:pt x="876" y="2338"/>
                    <a:pt x="1109" y="2338"/>
                  </a:cubicBezTo>
                  <a:cubicBezTo>
                    <a:pt x="1167" y="2338"/>
                    <a:pt x="1202" y="2335"/>
                    <a:pt x="1202" y="2335"/>
                  </a:cubicBezTo>
                  <a:lnTo>
                    <a:pt x="1802" y="0"/>
                  </a:lnTo>
                  <a:close/>
                </a:path>
              </a:pathLst>
            </a:custGeom>
            <a:solidFill>
              <a:srgbClr val="630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0"/>
            <p:cNvSpPr/>
            <p:nvPr/>
          </p:nvSpPr>
          <p:spPr>
            <a:xfrm>
              <a:off x="7180875" y="616616"/>
              <a:ext cx="26250" cy="21998"/>
            </a:xfrm>
            <a:custGeom>
              <a:avLst/>
              <a:gdLst/>
              <a:ahLst/>
              <a:cxnLst/>
              <a:rect l="l" t="t" r="r" b="b"/>
              <a:pathLst>
                <a:path w="1358" h="1138" extrusionOk="0">
                  <a:moveTo>
                    <a:pt x="227" y="1"/>
                  </a:moveTo>
                  <a:cubicBezTo>
                    <a:pt x="51" y="1"/>
                    <a:pt x="1" y="272"/>
                    <a:pt x="190" y="304"/>
                  </a:cubicBezTo>
                  <a:cubicBezTo>
                    <a:pt x="557" y="404"/>
                    <a:pt x="891" y="671"/>
                    <a:pt x="1024" y="1071"/>
                  </a:cubicBezTo>
                  <a:cubicBezTo>
                    <a:pt x="1058" y="1104"/>
                    <a:pt x="1091" y="1138"/>
                    <a:pt x="1158" y="1138"/>
                  </a:cubicBezTo>
                  <a:lnTo>
                    <a:pt x="1224" y="1138"/>
                  </a:lnTo>
                  <a:cubicBezTo>
                    <a:pt x="1291" y="1104"/>
                    <a:pt x="1358" y="1004"/>
                    <a:pt x="1325" y="937"/>
                  </a:cubicBezTo>
                  <a:cubicBezTo>
                    <a:pt x="1124" y="470"/>
                    <a:pt x="724" y="103"/>
                    <a:pt x="257" y="3"/>
                  </a:cubicBezTo>
                  <a:cubicBezTo>
                    <a:pt x="247" y="2"/>
                    <a:pt x="236" y="1"/>
                    <a:pt x="2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0"/>
            <p:cNvSpPr/>
            <p:nvPr/>
          </p:nvSpPr>
          <p:spPr>
            <a:xfrm>
              <a:off x="7103304" y="595972"/>
              <a:ext cx="29034" cy="16199"/>
            </a:xfrm>
            <a:custGeom>
              <a:avLst/>
              <a:gdLst/>
              <a:ahLst/>
              <a:cxnLst/>
              <a:rect l="l" t="t" r="r" b="b"/>
              <a:pathLst>
                <a:path w="1502" h="838" extrusionOk="0">
                  <a:moveTo>
                    <a:pt x="1273" y="1"/>
                  </a:moveTo>
                  <a:cubicBezTo>
                    <a:pt x="809" y="1"/>
                    <a:pt x="380" y="227"/>
                    <a:pt x="67" y="571"/>
                  </a:cubicBezTo>
                  <a:cubicBezTo>
                    <a:pt x="0" y="638"/>
                    <a:pt x="0" y="738"/>
                    <a:pt x="67" y="805"/>
                  </a:cubicBezTo>
                  <a:cubicBezTo>
                    <a:pt x="100" y="805"/>
                    <a:pt x="134" y="838"/>
                    <a:pt x="167" y="838"/>
                  </a:cubicBezTo>
                  <a:cubicBezTo>
                    <a:pt x="201" y="838"/>
                    <a:pt x="267" y="838"/>
                    <a:pt x="301" y="771"/>
                  </a:cubicBezTo>
                  <a:cubicBezTo>
                    <a:pt x="545" y="496"/>
                    <a:pt x="873" y="333"/>
                    <a:pt x="1234" y="333"/>
                  </a:cubicBezTo>
                  <a:cubicBezTo>
                    <a:pt x="1267" y="333"/>
                    <a:pt x="1301" y="335"/>
                    <a:pt x="1335" y="338"/>
                  </a:cubicBezTo>
                  <a:cubicBezTo>
                    <a:pt x="1401" y="338"/>
                    <a:pt x="1501" y="271"/>
                    <a:pt x="1501" y="204"/>
                  </a:cubicBezTo>
                  <a:cubicBezTo>
                    <a:pt x="1501" y="104"/>
                    <a:pt x="1468" y="37"/>
                    <a:pt x="1368" y="4"/>
                  </a:cubicBezTo>
                  <a:cubicBezTo>
                    <a:pt x="1336" y="2"/>
                    <a:pt x="1305" y="1"/>
                    <a:pt x="12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0"/>
            <p:cNvSpPr/>
            <p:nvPr/>
          </p:nvSpPr>
          <p:spPr>
            <a:xfrm>
              <a:off x="7240643" y="2872060"/>
              <a:ext cx="33557" cy="16237"/>
            </a:xfrm>
            <a:custGeom>
              <a:avLst/>
              <a:gdLst/>
              <a:ahLst/>
              <a:cxnLst/>
              <a:rect l="l" t="t" r="r" b="b"/>
              <a:pathLst>
                <a:path w="1736" h="840" extrusionOk="0">
                  <a:moveTo>
                    <a:pt x="334" y="139"/>
                  </a:moveTo>
                  <a:cubicBezTo>
                    <a:pt x="734" y="206"/>
                    <a:pt x="1101" y="373"/>
                    <a:pt x="1435" y="606"/>
                  </a:cubicBezTo>
                  <a:cubicBezTo>
                    <a:pt x="1282" y="662"/>
                    <a:pt x="1117" y="689"/>
                    <a:pt x="950" y="689"/>
                  </a:cubicBezTo>
                  <a:cubicBezTo>
                    <a:pt x="718" y="689"/>
                    <a:pt x="481" y="637"/>
                    <a:pt x="267" y="540"/>
                  </a:cubicBezTo>
                  <a:cubicBezTo>
                    <a:pt x="201" y="473"/>
                    <a:pt x="167" y="373"/>
                    <a:pt x="167" y="273"/>
                  </a:cubicBezTo>
                  <a:cubicBezTo>
                    <a:pt x="167" y="206"/>
                    <a:pt x="201" y="173"/>
                    <a:pt x="234" y="173"/>
                  </a:cubicBezTo>
                  <a:cubicBezTo>
                    <a:pt x="267" y="139"/>
                    <a:pt x="301" y="139"/>
                    <a:pt x="334" y="139"/>
                  </a:cubicBezTo>
                  <a:close/>
                  <a:moveTo>
                    <a:pt x="348" y="0"/>
                  </a:moveTo>
                  <a:cubicBezTo>
                    <a:pt x="278" y="0"/>
                    <a:pt x="217" y="12"/>
                    <a:pt x="167" y="39"/>
                  </a:cubicBezTo>
                  <a:cubicBezTo>
                    <a:pt x="67" y="73"/>
                    <a:pt x="34" y="139"/>
                    <a:pt x="34" y="239"/>
                  </a:cubicBezTo>
                  <a:cubicBezTo>
                    <a:pt x="0" y="406"/>
                    <a:pt x="67" y="540"/>
                    <a:pt x="201" y="673"/>
                  </a:cubicBezTo>
                  <a:cubicBezTo>
                    <a:pt x="367" y="773"/>
                    <a:pt x="601" y="840"/>
                    <a:pt x="834" y="840"/>
                  </a:cubicBezTo>
                  <a:cubicBezTo>
                    <a:pt x="1101" y="806"/>
                    <a:pt x="1401" y="773"/>
                    <a:pt x="1668" y="706"/>
                  </a:cubicBezTo>
                  <a:cubicBezTo>
                    <a:pt x="1702" y="706"/>
                    <a:pt x="1735" y="673"/>
                    <a:pt x="1735" y="640"/>
                  </a:cubicBezTo>
                  <a:cubicBezTo>
                    <a:pt x="1735" y="606"/>
                    <a:pt x="1735" y="573"/>
                    <a:pt x="1702" y="573"/>
                  </a:cubicBezTo>
                  <a:cubicBezTo>
                    <a:pt x="1586" y="486"/>
                    <a:pt x="797" y="0"/>
                    <a:pt x="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0"/>
            <p:cNvSpPr/>
            <p:nvPr/>
          </p:nvSpPr>
          <p:spPr>
            <a:xfrm>
              <a:off x="7252899" y="2857330"/>
              <a:ext cx="21302" cy="28396"/>
            </a:xfrm>
            <a:custGeom>
              <a:avLst/>
              <a:gdLst/>
              <a:ahLst/>
              <a:cxnLst/>
              <a:rect l="l" t="t" r="r" b="b"/>
              <a:pathLst>
                <a:path w="1102" h="1469" extrusionOk="0">
                  <a:moveTo>
                    <a:pt x="367" y="134"/>
                  </a:moveTo>
                  <a:cubicBezTo>
                    <a:pt x="434" y="134"/>
                    <a:pt x="501" y="167"/>
                    <a:pt x="534" y="201"/>
                  </a:cubicBezTo>
                  <a:cubicBezTo>
                    <a:pt x="767" y="501"/>
                    <a:pt x="901" y="868"/>
                    <a:pt x="934" y="1235"/>
                  </a:cubicBezTo>
                  <a:cubicBezTo>
                    <a:pt x="601" y="968"/>
                    <a:pt x="167" y="434"/>
                    <a:pt x="200" y="234"/>
                  </a:cubicBezTo>
                  <a:cubicBezTo>
                    <a:pt x="200" y="201"/>
                    <a:pt x="234" y="134"/>
                    <a:pt x="334" y="134"/>
                  </a:cubicBezTo>
                  <a:close/>
                  <a:moveTo>
                    <a:pt x="300" y="1"/>
                  </a:moveTo>
                  <a:cubicBezTo>
                    <a:pt x="167" y="1"/>
                    <a:pt x="67" y="101"/>
                    <a:pt x="67" y="234"/>
                  </a:cubicBezTo>
                  <a:cubicBezTo>
                    <a:pt x="0" y="568"/>
                    <a:pt x="634" y="1302"/>
                    <a:pt x="968" y="1468"/>
                  </a:cubicBezTo>
                  <a:lnTo>
                    <a:pt x="1068" y="1468"/>
                  </a:lnTo>
                  <a:cubicBezTo>
                    <a:pt x="1068" y="1468"/>
                    <a:pt x="1101" y="1435"/>
                    <a:pt x="1101" y="1402"/>
                  </a:cubicBezTo>
                  <a:cubicBezTo>
                    <a:pt x="1101" y="1368"/>
                    <a:pt x="1001" y="434"/>
                    <a:pt x="634" y="101"/>
                  </a:cubicBezTo>
                  <a:cubicBezTo>
                    <a:pt x="534" y="34"/>
                    <a:pt x="434" y="1"/>
                    <a:pt x="3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0"/>
            <p:cNvSpPr/>
            <p:nvPr/>
          </p:nvSpPr>
          <p:spPr>
            <a:xfrm>
              <a:off x="6820873" y="2848690"/>
              <a:ext cx="38718" cy="19620"/>
            </a:xfrm>
            <a:custGeom>
              <a:avLst/>
              <a:gdLst/>
              <a:ahLst/>
              <a:cxnLst/>
              <a:rect l="l" t="t" r="r" b="b"/>
              <a:pathLst>
                <a:path w="2003" h="1015" extrusionOk="0">
                  <a:moveTo>
                    <a:pt x="334" y="173"/>
                  </a:moveTo>
                  <a:cubicBezTo>
                    <a:pt x="633" y="173"/>
                    <a:pt x="1239" y="539"/>
                    <a:pt x="1702" y="848"/>
                  </a:cubicBezTo>
                  <a:cubicBezTo>
                    <a:pt x="968" y="848"/>
                    <a:pt x="435" y="715"/>
                    <a:pt x="268" y="514"/>
                  </a:cubicBezTo>
                  <a:cubicBezTo>
                    <a:pt x="201" y="414"/>
                    <a:pt x="201" y="348"/>
                    <a:pt x="234" y="248"/>
                  </a:cubicBezTo>
                  <a:cubicBezTo>
                    <a:pt x="234" y="214"/>
                    <a:pt x="234" y="181"/>
                    <a:pt x="268" y="181"/>
                  </a:cubicBezTo>
                  <a:cubicBezTo>
                    <a:pt x="288" y="176"/>
                    <a:pt x="310" y="173"/>
                    <a:pt x="334" y="173"/>
                  </a:cubicBezTo>
                  <a:close/>
                  <a:moveTo>
                    <a:pt x="331" y="0"/>
                  </a:moveTo>
                  <a:cubicBezTo>
                    <a:pt x="295" y="0"/>
                    <a:pt x="263" y="5"/>
                    <a:pt x="234" y="14"/>
                  </a:cubicBezTo>
                  <a:cubicBezTo>
                    <a:pt x="134" y="47"/>
                    <a:pt x="68" y="114"/>
                    <a:pt x="68" y="181"/>
                  </a:cubicBezTo>
                  <a:cubicBezTo>
                    <a:pt x="1" y="348"/>
                    <a:pt x="34" y="481"/>
                    <a:pt x="134" y="614"/>
                  </a:cubicBezTo>
                  <a:cubicBezTo>
                    <a:pt x="435" y="981"/>
                    <a:pt x="1402" y="1015"/>
                    <a:pt x="1936" y="1015"/>
                  </a:cubicBezTo>
                  <a:cubicBezTo>
                    <a:pt x="1969" y="1015"/>
                    <a:pt x="2002" y="981"/>
                    <a:pt x="2002" y="948"/>
                  </a:cubicBezTo>
                  <a:cubicBezTo>
                    <a:pt x="2002" y="915"/>
                    <a:pt x="2002" y="881"/>
                    <a:pt x="1969" y="848"/>
                  </a:cubicBezTo>
                  <a:cubicBezTo>
                    <a:pt x="1845" y="755"/>
                    <a:pt x="800" y="0"/>
                    <a:pt x="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0"/>
            <p:cNvSpPr/>
            <p:nvPr/>
          </p:nvSpPr>
          <p:spPr>
            <a:xfrm>
              <a:off x="6837651" y="2837227"/>
              <a:ext cx="23235" cy="31083"/>
            </a:xfrm>
            <a:custGeom>
              <a:avLst/>
              <a:gdLst/>
              <a:ahLst/>
              <a:cxnLst/>
              <a:rect l="l" t="t" r="r" b="b"/>
              <a:pathLst>
                <a:path w="1202" h="1608" extrusionOk="0">
                  <a:moveTo>
                    <a:pt x="434" y="140"/>
                  </a:moveTo>
                  <a:cubicBezTo>
                    <a:pt x="534" y="140"/>
                    <a:pt x="634" y="207"/>
                    <a:pt x="701" y="307"/>
                  </a:cubicBezTo>
                  <a:cubicBezTo>
                    <a:pt x="901" y="607"/>
                    <a:pt x="1001" y="974"/>
                    <a:pt x="968" y="1374"/>
                  </a:cubicBezTo>
                  <a:cubicBezTo>
                    <a:pt x="601" y="1074"/>
                    <a:pt x="200" y="407"/>
                    <a:pt x="267" y="207"/>
                  </a:cubicBezTo>
                  <a:cubicBezTo>
                    <a:pt x="267" y="207"/>
                    <a:pt x="267" y="140"/>
                    <a:pt x="334" y="140"/>
                  </a:cubicBezTo>
                  <a:close/>
                  <a:moveTo>
                    <a:pt x="359" y="0"/>
                  </a:moveTo>
                  <a:cubicBezTo>
                    <a:pt x="208" y="0"/>
                    <a:pt x="129" y="87"/>
                    <a:pt x="100" y="173"/>
                  </a:cubicBezTo>
                  <a:cubicBezTo>
                    <a:pt x="0" y="507"/>
                    <a:pt x="634" y="1341"/>
                    <a:pt x="1001" y="1608"/>
                  </a:cubicBezTo>
                  <a:lnTo>
                    <a:pt x="1101" y="1608"/>
                  </a:lnTo>
                  <a:cubicBezTo>
                    <a:pt x="1101" y="1574"/>
                    <a:pt x="1134" y="1574"/>
                    <a:pt x="1134" y="1541"/>
                  </a:cubicBezTo>
                  <a:cubicBezTo>
                    <a:pt x="1134" y="1508"/>
                    <a:pt x="1201" y="607"/>
                    <a:pt x="834" y="207"/>
                  </a:cubicBezTo>
                  <a:cubicBezTo>
                    <a:pt x="734" y="73"/>
                    <a:pt x="601" y="7"/>
                    <a:pt x="434" y="7"/>
                  </a:cubicBezTo>
                  <a:cubicBezTo>
                    <a:pt x="407" y="2"/>
                    <a:pt x="382" y="0"/>
                    <a:pt x="3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0"/>
            <p:cNvSpPr/>
            <p:nvPr/>
          </p:nvSpPr>
          <p:spPr>
            <a:xfrm>
              <a:off x="6632599" y="1162804"/>
              <a:ext cx="639011" cy="670848"/>
            </a:xfrm>
            <a:custGeom>
              <a:avLst/>
              <a:gdLst/>
              <a:ahLst/>
              <a:cxnLst/>
              <a:rect l="l" t="t" r="r" b="b"/>
              <a:pathLst>
                <a:path w="33058" h="34705" extrusionOk="0">
                  <a:moveTo>
                    <a:pt x="21816" y="1"/>
                  </a:moveTo>
                  <a:lnTo>
                    <a:pt x="1" y="30523"/>
                  </a:lnTo>
                  <a:lnTo>
                    <a:pt x="1335" y="31457"/>
                  </a:lnTo>
                  <a:cubicBezTo>
                    <a:pt x="4563" y="33652"/>
                    <a:pt x="8231" y="34704"/>
                    <a:pt x="11860" y="34704"/>
                  </a:cubicBezTo>
                  <a:cubicBezTo>
                    <a:pt x="17717" y="34704"/>
                    <a:pt x="23474" y="31962"/>
                    <a:pt x="27120" y="26854"/>
                  </a:cubicBezTo>
                  <a:cubicBezTo>
                    <a:pt x="33058" y="18548"/>
                    <a:pt x="31290" y="7073"/>
                    <a:pt x="23151" y="935"/>
                  </a:cubicBezTo>
                  <a:lnTo>
                    <a:pt x="21816"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0"/>
            <p:cNvSpPr/>
            <p:nvPr/>
          </p:nvSpPr>
          <p:spPr>
            <a:xfrm>
              <a:off x="6632599" y="1162804"/>
              <a:ext cx="639011" cy="670848"/>
            </a:xfrm>
            <a:custGeom>
              <a:avLst/>
              <a:gdLst/>
              <a:ahLst/>
              <a:cxnLst/>
              <a:rect l="l" t="t" r="r" b="b"/>
              <a:pathLst>
                <a:path w="33058" h="34705" extrusionOk="0">
                  <a:moveTo>
                    <a:pt x="21816" y="1"/>
                  </a:moveTo>
                  <a:lnTo>
                    <a:pt x="1" y="30523"/>
                  </a:lnTo>
                  <a:lnTo>
                    <a:pt x="1335" y="31457"/>
                  </a:lnTo>
                  <a:cubicBezTo>
                    <a:pt x="4563" y="33652"/>
                    <a:pt x="8231" y="34704"/>
                    <a:pt x="11860" y="34704"/>
                  </a:cubicBezTo>
                  <a:cubicBezTo>
                    <a:pt x="17717" y="34704"/>
                    <a:pt x="23474" y="31962"/>
                    <a:pt x="27120" y="26854"/>
                  </a:cubicBezTo>
                  <a:cubicBezTo>
                    <a:pt x="33058" y="18548"/>
                    <a:pt x="31290" y="7073"/>
                    <a:pt x="23151" y="935"/>
                  </a:cubicBezTo>
                  <a:lnTo>
                    <a:pt x="218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0"/>
            <p:cNvSpPr/>
            <p:nvPr/>
          </p:nvSpPr>
          <p:spPr>
            <a:xfrm>
              <a:off x="6448191" y="1094821"/>
              <a:ext cx="791177" cy="725378"/>
            </a:xfrm>
            <a:custGeom>
              <a:avLst/>
              <a:gdLst/>
              <a:ahLst/>
              <a:cxnLst/>
              <a:rect l="l" t="t" r="r" b="b"/>
              <a:pathLst>
                <a:path w="40930" h="37526" extrusionOk="0">
                  <a:moveTo>
                    <a:pt x="20446" y="0"/>
                  </a:moveTo>
                  <a:cubicBezTo>
                    <a:pt x="19204" y="0"/>
                    <a:pt x="17943" y="125"/>
                    <a:pt x="16679" y="382"/>
                  </a:cubicBezTo>
                  <a:cubicBezTo>
                    <a:pt x="6539" y="2484"/>
                    <a:pt x="1" y="12391"/>
                    <a:pt x="2102" y="22565"/>
                  </a:cubicBezTo>
                  <a:cubicBezTo>
                    <a:pt x="3911" y="31437"/>
                    <a:pt x="11746" y="37525"/>
                    <a:pt x="20469" y="37525"/>
                  </a:cubicBezTo>
                  <a:cubicBezTo>
                    <a:pt x="21717" y="37525"/>
                    <a:pt x="22982" y="37401"/>
                    <a:pt x="24251" y="37142"/>
                  </a:cubicBezTo>
                  <a:cubicBezTo>
                    <a:pt x="34392" y="35041"/>
                    <a:pt x="40930" y="25133"/>
                    <a:pt x="38828" y="14993"/>
                  </a:cubicBezTo>
                  <a:cubicBezTo>
                    <a:pt x="36989" y="6117"/>
                    <a:pt x="29169" y="0"/>
                    <a:pt x="204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0"/>
            <p:cNvSpPr/>
            <p:nvPr/>
          </p:nvSpPr>
          <p:spPr>
            <a:xfrm>
              <a:off x="6686124" y="1289841"/>
              <a:ext cx="308236" cy="343687"/>
            </a:xfrm>
            <a:custGeom>
              <a:avLst/>
              <a:gdLst/>
              <a:ahLst/>
              <a:cxnLst/>
              <a:rect l="l" t="t" r="r" b="b"/>
              <a:pathLst>
                <a:path w="15946" h="17780" extrusionOk="0">
                  <a:moveTo>
                    <a:pt x="10387" y="3002"/>
                  </a:moveTo>
                  <a:cubicBezTo>
                    <a:pt x="10625" y="3002"/>
                    <a:pt x="10858" y="3036"/>
                    <a:pt x="11075" y="3103"/>
                  </a:cubicBezTo>
                  <a:lnTo>
                    <a:pt x="8640" y="6505"/>
                  </a:lnTo>
                  <a:cubicBezTo>
                    <a:pt x="8373" y="6071"/>
                    <a:pt x="8240" y="5604"/>
                    <a:pt x="8206" y="5104"/>
                  </a:cubicBezTo>
                  <a:cubicBezTo>
                    <a:pt x="8206" y="4670"/>
                    <a:pt x="8340" y="4237"/>
                    <a:pt x="8606" y="3903"/>
                  </a:cubicBezTo>
                  <a:cubicBezTo>
                    <a:pt x="8873" y="3536"/>
                    <a:pt x="9240" y="3236"/>
                    <a:pt x="9674" y="3103"/>
                  </a:cubicBezTo>
                  <a:cubicBezTo>
                    <a:pt x="9907" y="3036"/>
                    <a:pt x="10149" y="3002"/>
                    <a:pt x="10387" y="3002"/>
                  </a:cubicBezTo>
                  <a:close/>
                  <a:moveTo>
                    <a:pt x="7773" y="10741"/>
                  </a:moveTo>
                  <a:cubicBezTo>
                    <a:pt x="8173" y="11208"/>
                    <a:pt x="8440" y="11775"/>
                    <a:pt x="8506" y="12409"/>
                  </a:cubicBezTo>
                  <a:cubicBezTo>
                    <a:pt x="8540" y="12910"/>
                    <a:pt x="8406" y="13410"/>
                    <a:pt x="8106" y="13810"/>
                  </a:cubicBezTo>
                  <a:cubicBezTo>
                    <a:pt x="7773" y="14277"/>
                    <a:pt x="7272" y="14611"/>
                    <a:pt x="6705" y="14744"/>
                  </a:cubicBezTo>
                  <a:cubicBezTo>
                    <a:pt x="6497" y="14805"/>
                    <a:pt x="6289" y="14835"/>
                    <a:pt x="6083" y="14835"/>
                  </a:cubicBezTo>
                  <a:cubicBezTo>
                    <a:pt x="5727" y="14835"/>
                    <a:pt x="5375" y="14746"/>
                    <a:pt x="5037" y="14577"/>
                  </a:cubicBezTo>
                  <a:lnTo>
                    <a:pt x="7773" y="10741"/>
                  </a:lnTo>
                  <a:close/>
                  <a:moveTo>
                    <a:pt x="13343" y="0"/>
                  </a:moveTo>
                  <a:lnTo>
                    <a:pt x="12609" y="968"/>
                  </a:lnTo>
                  <a:cubicBezTo>
                    <a:pt x="11811" y="469"/>
                    <a:pt x="10882" y="212"/>
                    <a:pt x="9949" y="212"/>
                  </a:cubicBezTo>
                  <a:cubicBezTo>
                    <a:pt x="9634" y="212"/>
                    <a:pt x="9318" y="242"/>
                    <a:pt x="9007" y="301"/>
                  </a:cubicBezTo>
                  <a:cubicBezTo>
                    <a:pt x="7806" y="567"/>
                    <a:pt x="6738" y="1268"/>
                    <a:pt x="6071" y="2302"/>
                  </a:cubicBezTo>
                  <a:cubicBezTo>
                    <a:pt x="5337" y="3236"/>
                    <a:pt x="4971" y="4437"/>
                    <a:pt x="5037" y="5638"/>
                  </a:cubicBezTo>
                  <a:cubicBezTo>
                    <a:pt x="5104" y="6805"/>
                    <a:pt x="5638" y="8039"/>
                    <a:pt x="6672" y="9307"/>
                  </a:cubicBezTo>
                  <a:lnTo>
                    <a:pt x="3703" y="13443"/>
                  </a:lnTo>
                  <a:cubicBezTo>
                    <a:pt x="3469" y="12976"/>
                    <a:pt x="3336" y="12443"/>
                    <a:pt x="3336" y="11942"/>
                  </a:cubicBezTo>
                  <a:cubicBezTo>
                    <a:pt x="3336" y="11308"/>
                    <a:pt x="3469" y="10708"/>
                    <a:pt x="3736" y="10141"/>
                  </a:cubicBezTo>
                  <a:lnTo>
                    <a:pt x="968" y="8606"/>
                  </a:lnTo>
                  <a:cubicBezTo>
                    <a:pt x="267" y="9807"/>
                    <a:pt x="0" y="11175"/>
                    <a:pt x="167" y="12576"/>
                  </a:cubicBezTo>
                  <a:cubicBezTo>
                    <a:pt x="401" y="13810"/>
                    <a:pt x="1068" y="14978"/>
                    <a:pt x="2035" y="15812"/>
                  </a:cubicBezTo>
                  <a:lnTo>
                    <a:pt x="1368" y="16746"/>
                  </a:lnTo>
                  <a:lnTo>
                    <a:pt x="2769" y="17780"/>
                  </a:lnTo>
                  <a:lnTo>
                    <a:pt x="3503" y="16779"/>
                  </a:lnTo>
                  <a:cubicBezTo>
                    <a:pt x="4384" y="17279"/>
                    <a:pt x="5366" y="17541"/>
                    <a:pt x="6354" y="17541"/>
                  </a:cubicBezTo>
                  <a:cubicBezTo>
                    <a:pt x="6750" y="17541"/>
                    <a:pt x="7147" y="17499"/>
                    <a:pt x="7539" y="17413"/>
                  </a:cubicBezTo>
                  <a:cubicBezTo>
                    <a:pt x="8873" y="17113"/>
                    <a:pt x="10007" y="16312"/>
                    <a:pt x="10775" y="15178"/>
                  </a:cubicBezTo>
                  <a:cubicBezTo>
                    <a:pt x="11475" y="14277"/>
                    <a:pt x="11842" y="13143"/>
                    <a:pt x="11775" y="11976"/>
                  </a:cubicBezTo>
                  <a:cubicBezTo>
                    <a:pt x="11709" y="10875"/>
                    <a:pt x="11008" y="9574"/>
                    <a:pt x="9741" y="8006"/>
                  </a:cubicBezTo>
                  <a:lnTo>
                    <a:pt x="12509" y="4170"/>
                  </a:lnTo>
                  <a:cubicBezTo>
                    <a:pt x="12943" y="4904"/>
                    <a:pt x="12943" y="5838"/>
                    <a:pt x="12543" y="6605"/>
                  </a:cubicBezTo>
                  <a:lnTo>
                    <a:pt x="15278" y="8039"/>
                  </a:lnTo>
                  <a:cubicBezTo>
                    <a:pt x="15778" y="7072"/>
                    <a:pt x="15945" y="5938"/>
                    <a:pt x="15778" y="4837"/>
                  </a:cubicBezTo>
                  <a:cubicBezTo>
                    <a:pt x="15511" y="3736"/>
                    <a:pt x="14911" y="2736"/>
                    <a:pt x="14044" y="2002"/>
                  </a:cubicBezTo>
                  <a:lnTo>
                    <a:pt x="14744" y="1001"/>
                  </a:lnTo>
                  <a:lnTo>
                    <a:pt x="13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0"/>
            <p:cNvSpPr/>
            <p:nvPr/>
          </p:nvSpPr>
          <p:spPr>
            <a:xfrm>
              <a:off x="6517179" y="1162669"/>
              <a:ext cx="620319" cy="361896"/>
            </a:xfrm>
            <a:custGeom>
              <a:avLst/>
              <a:gdLst/>
              <a:ahLst/>
              <a:cxnLst/>
              <a:rect l="l" t="t" r="r" b="b"/>
              <a:pathLst>
                <a:path w="32091" h="18722" extrusionOk="0">
                  <a:moveTo>
                    <a:pt x="16890" y="1"/>
                  </a:moveTo>
                  <a:cubicBezTo>
                    <a:pt x="16062" y="1"/>
                    <a:pt x="15223" y="68"/>
                    <a:pt x="14378" y="208"/>
                  </a:cubicBezTo>
                  <a:cubicBezTo>
                    <a:pt x="5671" y="1642"/>
                    <a:pt x="1" y="10115"/>
                    <a:pt x="2002" y="18721"/>
                  </a:cubicBezTo>
                  <a:lnTo>
                    <a:pt x="2002" y="18721"/>
                  </a:lnTo>
                  <a:cubicBezTo>
                    <a:pt x="1168" y="10682"/>
                    <a:pt x="6706" y="3377"/>
                    <a:pt x="14678" y="2076"/>
                  </a:cubicBezTo>
                  <a:cubicBezTo>
                    <a:pt x="15530" y="1933"/>
                    <a:pt x="16378" y="1864"/>
                    <a:pt x="17215" y="1864"/>
                  </a:cubicBezTo>
                  <a:cubicBezTo>
                    <a:pt x="24210" y="1864"/>
                    <a:pt x="30452" y="6687"/>
                    <a:pt x="32090" y="13718"/>
                  </a:cubicBezTo>
                  <a:cubicBezTo>
                    <a:pt x="31247" y="5799"/>
                    <a:pt x="24562" y="1"/>
                    <a:pt x="168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0"/>
            <p:cNvSpPr/>
            <p:nvPr/>
          </p:nvSpPr>
          <p:spPr>
            <a:xfrm>
              <a:off x="7268363" y="932623"/>
              <a:ext cx="241818" cy="480389"/>
            </a:xfrm>
            <a:custGeom>
              <a:avLst/>
              <a:gdLst/>
              <a:ahLst/>
              <a:cxnLst/>
              <a:rect l="l" t="t" r="r" b="b"/>
              <a:pathLst>
                <a:path w="12510" h="24852" extrusionOk="0">
                  <a:moveTo>
                    <a:pt x="5538" y="0"/>
                  </a:moveTo>
                  <a:lnTo>
                    <a:pt x="1602" y="3036"/>
                  </a:lnTo>
                  <a:lnTo>
                    <a:pt x="2536" y="4370"/>
                  </a:lnTo>
                  <a:cubicBezTo>
                    <a:pt x="2870" y="4837"/>
                    <a:pt x="3170" y="5304"/>
                    <a:pt x="3470" y="5805"/>
                  </a:cubicBezTo>
                  <a:cubicBezTo>
                    <a:pt x="4104" y="6739"/>
                    <a:pt x="4704" y="7706"/>
                    <a:pt x="5271" y="8673"/>
                  </a:cubicBezTo>
                  <a:cubicBezTo>
                    <a:pt x="5838" y="9607"/>
                    <a:pt x="6372" y="10608"/>
                    <a:pt x="6872" y="11575"/>
                  </a:cubicBezTo>
                  <a:lnTo>
                    <a:pt x="7239" y="12309"/>
                  </a:lnTo>
                  <a:lnTo>
                    <a:pt x="7573" y="13043"/>
                  </a:lnTo>
                  <a:cubicBezTo>
                    <a:pt x="7673" y="13310"/>
                    <a:pt x="7773" y="13543"/>
                    <a:pt x="7873" y="13810"/>
                  </a:cubicBezTo>
                  <a:lnTo>
                    <a:pt x="8007" y="14177"/>
                  </a:lnTo>
                  <a:lnTo>
                    <a:pt x="8030" y="14223"/>
                  </a:lnTo>
                  <a:lnTo>
                    <a:pt x="8030" y="14223"/>
                  </a:lnTo>
                  <a:cubicBezTo>
                    <a:pt x="8008" y="14340"/>
                    <a:pt x="7957" y="14442"/>
                    <a:pt x="7906" y="14544"/>
                  </a:cubicBezTo>
                  <a:cubicBezTo>
                    <a:pt x="7706" y="14944"/>
                    <a:pt x="7473" y="15345"/>
                    <a:pt x="7206" y="15712"/>
                  </a:cubicBezTo>
                  <a:cubicBezTo>
                    <a:pt x="6539" y="16546"/>
                    <a:pt x="5838" y="17380"/>
                    <a:pt x="5071" y="18147"/>
                  </a:cubicBezTo>
                  <a:cubicBezTo>
                    <a:pt x="3470" y="19715"/>
                    <a:pt x="1735" y="21282"/>
                    <a:pt x="1" y="22783"/>
                  </a:cubicBezTo>
                  <a:lnTo>
                    <a:pt x="1335" y="24852"/>
                  </a:lnTo>
                  <a:cubicBezTo>
                    <a:pt x="3503" y="23717"/>
                    <a:pt x="5571" y="22416"/>
                    <a:pt x="7506" y="20915"/>
                  </a:cubicBezTo>
                  <a:cubicBezTo>
                    <a:pt x="8540" y="20148"/>
                    <a:pt x="9508" y="19281"/>
                    <a:pt x="10375" y="18347"/>
                  </a:cubicBezTo>
                  <a:cubicBezTo>
                    <a:pt x="10875" y="17813"/>
                    <a:pt x="11309" y="17246"/>
                    <a:pt x="11676" y="16612"/>
                  </a:cubicBezTo>
                  <a:cubicBezTo>
                    <a:pt x="11909" y="16245"/>
                    <a:pt x="12109" y="15845"/>
                    <a:pt x="12243" y="15411"/>
                  </a:cubicBezTo>
                  <a:cubicBezTo>
                    <a:pt x="12443" y="14844"/>
                    <a:pt x="12510" y="14277"/>
                    <a:pt x="12476" y="13677"/>
                  </a:cubicBezTo>
                  <a:cubicBezTo>
                    <a:pt x="12476" y="13510"/>
                    <a:pt x="12443" y="13343"/>
                    <a:pt x="12410" y="13143"/>
                  </a:cubicBezTo>
                  <a:lnTo>
                    <a:pt x="12343" y="12910"/>
                  </a:lnTo>
                  <a:lnTo>
                    <a:pt x="12310" y="12776"/>
                  </a:lnTo>
                  <a:lnTo>
                    <a:pt x="12176" y="12309"/>
                  </a:lnTo>
                  <a:cubicBezTo>
                    <a:pt x="12076" y="12009"/>
                    <a:pt x="11976" y="11709"/>
                    <a:pt x="11876" y="11409"/>
                  </a:cubicBezTo>
                  <a:lnTo>
                    <a:pt x="11542" y="10508"/>
                  </a:lnTo>
                  <a:lnTo>
                    <a:pt x="11175" y="9607"/>
                  </a:lnTo>
                  <a:cubicBezTo>
                    <a:pt x="10708" y="8440"/>
                    <a:pt x="10141" y="7339"/>
                    <a:pt x="9574" y="6238"/>
                  </a:cubicBezTo>
                  <a:cubicBezTo>
                    <a:pt x="8974" y="5137"/>
                    <a:pt x="8340" y="4070"/>
                    <a:pt x="7706" y="3069"/>
                  </a:cubicBezTo>
                  <a:cubicBezTo>
                    <a:pt x="7373" y="2536"/>
                    <a:pt x="7006" y="2035"/>
                    <a:pt x="6672" y="1535"/>
                  </a:cubicBezTo>
                  <a:cubicBezTo>
                    <a:pt x="6305" y="1001"/>
                    <a:pt x="5972" y="534"/>
                    <a:pt x="5538" y="0"/>
                  </a:cubicBez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0"/>
            <p:cNvSpPr/>
            <p:nvPr/>
          </p:nvSpPr>
          <p:spPr>
            <a:xfrm>
              <a:off x="7250521" y="895393"/>
              <a:ext cx="228713" cy="260994"/>
            </a:xfrm>
            <a:custGeom>
              <a:avLst/>
              <a:gdLst/>
              <a:ahLst/>
              <a:cxnLst/>
              <a:rect l="l" t="t" r="r" b="b"/>
              <a:pathLst>
                <a:path w="11832" h="13502" extrusionOk="0">
                  <a:moveTo>
                    <a:pt x="4827" y="0"/>
                  </a:moveTo>
                  <a:cubicBezTo>
                    <a:pt x="1800" y="0"/>
                    <a:pt x="0" y="2423"/>
                    <a:pt x="1624" y="5996"/>
                  </a:cubicBezTo>
                  <a:cubicBezTo>
                    <a:pt x="3326" y="9665"/>
                    <a:pt x="5394" y="13501"/>
                    <a:pt x="5394" y="13501"/>
                  </a:cubicBezTo>
                  <a:lnTo>
                    <a:pt x="11832" y="8264"/>
                  </a:lnTo>
                  <a:cubicBezTo>
                    <a:pt x="11832" y="8264"/>
                    <a:pt x="9130" y="759"/>
                    <a:pt x="6061" y="125"/>
                  </a:cubicBezTo>
                  <a:cubicBezTo>
                    <a:pt x="5632" y="41"/>
                    <a:pt x="5219" y="0"/>
                    <a:pt x="48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0"/>
            <p:cNvSpPr/>
            <p:nvPr/>
          </p:nvSpPr>
          <p:spPr>
            <a:xfrm>
              <a:off x="7218723" y="1367219"/>
              <a:ext cx="94794" cy="76740"/>
            </a:xfrm>
            <a:custGeom>
              <a:avLst/>
              <a:gdLst/>
              <a:ahLst/>
              <a:cxnLst/>
              <a:rect l="l" t="t" r="r" b="b"/>
              <a:pathLst>
                <a:path w="4904" h="3970" extrusionOk="0">
                  <a:moveTo>
                    <a:pt x="3303" y="0"/>
                  </a:moveTo>
                  <a:lnTo>
                    <a:pt x="0" y="367"/>
                  </a:lnTo>
                  <a:lnTo>
                    <a:pt x="2135" y="3970"/>
                  </a:lnTo>
                  <a:cubicBezTo>
                    <a:pt x="2135" y="3970"/>
                    <a:pt x="4904" y="3036"/>
                    <a:pt x="4570" y="1535"/>
                  </a:cubicBezTo>
                  <a:lnTo>
                    <a:pt x="3303" y="0"/>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0"/>
            <p:cNvSpPr/>
            <p:nvPr/>
          </p:nvSpPr>
          <p:spPr>
            <a:xfrm>
              <a:off x="7180682" y="1374313"/>
              <a:ext cx="79968" cy="92861"/>
            </a:xfrm>
            <a:custGeom>
              <a:avLst/>
              <a:gdLst/>
              <a:ahLst/>
              <a:cxnLst/>
              <a:rect l="l" t="t" r="r" b="b"/>
              <a:pathLst>
                <a:path w="4137" h="4804" extrusionOk="0">
                  <a:moveTo>
                    <a:pt x="1968" y="0"/>
                  </a:moveTo>
                  <a:lnTo>
                    <a:pt x="0" y="1901"/>
                  </a:lnTo>
                  <a:lnTo>
                    <a:pt x="1902" y="4804"/>
                  </a:lnTo>
                  <a:lnTo>
                    <a:pt x="4137" y="3603"/>
                  </a:lnTo>
                  <a:lnTo>
                    <a:pt x="1968" y="0"/>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18"/>
                                        </p:tgtEl>
                                        <p:attrNameLst>
                                          <p:attrName>style.visibility</p:attrName>
                                        </p:attrNameLst>
                                      </p:cBhvr>
                                      <p:to>
                                        <p:strVal val="visible"/>
                                      </p:to>
                                    </p:set>
                                    <p:animEffect transition="in" filter="fade">
                                      <p:cBhvr>
                                        <p:cTn id="7" dur="1000"/>
                                        <p:tgtEl>
                                          <p:spTgt spid="1718"/>
                                        </p:tgtEl>
                                      </p:cBhvr>
                                    </p:animEffect>
                                  </p:childTnLst>
                                </p:cTn>
                              </p:par>
                              <p:par>
                                <p:cTn id="8" presetID="10" presetClass="entr" presetSubtype="0" fill="hold" nodeType="withEffect">
                                  <p:stCondLst>
                                    <p:cond delay="0"/>
                                  </p:stCondLst>
                                  <p:childTnLst>
                                    <p:set>
                                      <p:cBhvr>
                                        <p:cTn id="9" dur="1" fill="hold">
                                          <p:stCondLst>
                                            <p:cond delay="0"/>
                                          </p:stCondLst>
                                        </p:cTn>
                                        <p:tgtEl>
                                          <p:spTgt spid="1719"/>
                                        </p:tgtEl>
                                        <p:attrNameLst>
                                          <p:attrName>style.visibility</p:attrName>
                                        </p:attrNameLst>
                                      </p:cBhvr>
                                      <p:to>
                                        <p:strVal val="visible"/>
                                      </p:to>
                                    </p:set>
                                    <p:animEffect transition="in" filter="fade">
                                      <p:cBhvr>
                                        <p:cTn id="10" dur="1000"/>
                                        <p:tgtEl>
                                          <p:spTgt spid="1719"/>
                                        </p:tgtEl>
                                      </p:cBhvr>
                                    </p:animEffect>
                                  </p:childTnLst>
                                </p:cTn>
                              </p:par>
                              <p:par>
                                <p:cTn id="11" presetID="10" presetClass="entr" presetSubtype="0" fill="hold" nodeType="withEffect">
                                  <p:stCondLst>
                                    <p:cond delay="0"/>
                                  </p:stCondLst>
                                  <p:childTnLst>
                                    <p:set>
                                      <p:cBhvr>
                                        <p:cTn id="12" dur="1" fill="hold">
                                          <p:stCondLst>
                                            <p:cond delay="0"/>
                                          </p:stCondLst>
                                        </p:cTn>
                                        <p:tgtEl>
                                          <p:spTgt spid="1720"/>
                                        </p:tgtEl>
                                        <p:attrNameLst>
                                          <p:attrName>style.visibility</p:attrName>
                                        </p:attrNameLst>
                                      </p:cBhvr>
                                      <p:to>
                                        <p:strVal val="visible"/>
                                      </p:to>
                                    </p:set>
                                    <p:animEffect transition="in" filter="fade">
                                      <p:cBhvr>
                                        <p:cTn id="13" dur="1000"/>
                                        <p:tgtEl>
                                          <p:spTgt spid="1720"/>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1734"/>
                                        </p:tgtEl>
                                        <p:attrNameLst>
                                          <p:attrName>style.visibility</p:attrName>
                                        </p:attrNameLst>
                                      </p:cBhvr>
                                      <p:to>
                                        <p:strVal val="visible"/>
                                      </p:to>
                                    </p:set>
                                    <p:animEffect transition="in" filter="fade">
                                      <p:cBhvr>
                                        <p:cTn id="17" dur="1000"/>
                                        <p:tgtEl>
                                          <p:spTgt spid="1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878"/>
        <p:cNvGrpSpPr/>
        <p:nvPr/>
      </p:nvGrpSpPr>
      <p:grpSpPr>
        <a:xfrm>
          <a:off x="0" y="0"/>
          <a:ext cx="0" cy="0"/>
          <a:chOff x="0" y="0"/>
          <a:chExt cx="0" cy="0"/>
        </a:xfrm>
      </p:grpSpPr>
      <p:sp>
        <p:nvSpPr>
          <p:cNvPr id="1879" name="Google Shape;1879;p61"/>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Profiling</a:t>
            </a:r>
            <a:endParaRPr dirty="0"/>
          </a:p>
        </p:txBody>
      </p:sp>
      <p:sp>
        <p:nvSpPr>
          <p:cNvPr id="1880" name="Google Shape;1880;p61"/>
          <p:cNvSpPr txBox="1">
            <a:spLocks noGrp="1"/>
          </p:cNvSpPr>
          <p:nvPr>
            <p:ph type="body" idx="1"/>
          </p:nvPr>
        </p:nvSpPr>
        <p:spPr>
          <a:xfrm>
            <a:off x="720000" y="1151989"/>
            <a:ext cx="4424532" cy="34954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73D40"/>
              </a:buClr>
              <a:buSzPts val="600"/>
              <a:buFont typeface="Arial"/>
              <a:buNone/>
            </a:pPr>
            <a:r>
              <a:rPr lang="en-US" dirty="0">
                <a:solidFill>
                  <a:schemeClr val="dk1"/>
                </a:solidFill>
              </a:rPr>
              <a:t>Training dataset has 252,000 rows and 13 columns with ‘Risk Flag’ as its target variable (0 is not risky and 1 is risky)</a:t>
            </a:r>
            <a:endParaRPr dirty="0">
              <a:solidFill>
                <a:schemeClr val="dk1"/>
              </a:solidFill>
            </a:endParaRPr>
          </a:p>
          <a:p>
            <a:pPr marL="241300" lvl="0" indent="-254000" algn="l" rtl="0">
              <a:spcBef>
                <a:spcPts val="1200"/>
              </a:spcBef>
              <a:spcAft>
                <a:spcPts val="0"/>
              </a:spcAft>
              <a:buSzPts val="2000"/>
              <a:buFont typeface="Poppins"/>
              <a:buChar char="●"/>
            </a:pPr>
            <a:r>
              <a:rPr lang="en-US" dirty="0">
                <a:solidFill>
                  <a:schemeClr val="dk1"/>
                </a:solidFill>
              </a:rPr>
              <a:t>Numerical columns: ID, Income, Age, Experience, Current job in years, Current house in years</a:t>
            </a:r>
          </a:p>
          <a:p>
            <a:pPr marL="0" lvl="0" indent="0" algn="l" rtl="0">
              <a:spcBef>
                <a:spcPts val="1200"/>
              </a:spcBef>
              <a:spcAft>
                <a:spcPts val="0"/>
              </a:spcAft>
              <a:buSzPts val="2000"/>
              <a:buNone/>
            </a:pPr>
            <a:endParaRPr dirty="0">
              <a:solidFill>
                <a:schemeClr val="dk1"/>
              </a:solidFill>
            </a:endParaRPr>
          </a:p>
          <a:p>
            <a:pPr marL="241300" lvl="0" indent="-254000" algn="l" rtl="0">
              <a:spcBef>
                <a:spcPts val="0"/>
              </a:spcBef>
              <a:spcAft>
                <a:spcPts val="0"/>
              </a:spcAft>
              <a:buSzPts val="2000"/>
              <a:buFont typeface="Poppins"/>
              <a:buChar char="●"/>
            </a:pPr>
            <a:r>
              <a:rPr lang="en-US" dirty="0">
                <a:solidFill>
                  <a:schemeClr val="dk1"/>
                </a:solidFill>
              </a:rPr>
              <a:t>Categorical columns: Marital status, House ownership, Car ownership, Profession, City, State</a:t>
            </a:r>
          </a:p>
          <a:p>
            <a:pPr marL="0" lvl="0" indent="0" algn="l" rtl="0">
              <a:spcBef>
                <a:spcPts val="0"/>
              </a:spcBef>
              <a:spcAft>
                <a:spcPts val="0"/>
              </a:spcAft>
              <a:buSzPts val="2000"/>
              <a:buNone/>
            </a:pPr>
            <a:endParaRPr dirty="0">
              <a:solidFill>
                <a:schemeClr val="dk1"/>
              </a:solidFill>
            </a:endParaRPr>
          </a:p>
          <a:p>
            <a:pPr marL="241300" lvl="0" indent="-254000" algn="l" rtl="0">
              <a:spcBef>
                <a:spcPts val="0"/>
              </a:spcBef>
              <a:spcAft>
                <a:spcPts val="0"/>
              </a:spcAft>
              <a:buSzPts val="2000"/>
              <a:buFont typeface="Poppins"/>
              <a:buChar char="●"/>
            </a:pPr>
            <a:r>
              <a:rPr lang="en" dirty="0">
                <a:solidFill>
                  <a:schemeClr val="dk1"/>
                </a:solidFill>
              </a:rPr>
              <a:t>Imbalanced data on its target variable</a:t>
            </a:r>
            <a:endParaRPr dirty="0">
              <a:solidFill>
                <a:schemeClr val="dk1"/>
              </a:solidFill>
            </a:endParaRPr>
          </a:p>
        </p:txBody>
      </p:sp>
      <p:sp>
        <p:nvSpPr>
          <p:cNvPr id="1881" name="Google Shape;1881;p61"/>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1">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1">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4" name="Google Shape;1884;p61"/>
          <p:cNvGrpSpPr/>
          <p:nvPr/>
        </p:nvGrpSpPr>
        <p:grpSpPr>
          <a:xfrm>
            <a:off x="4736475" y="4873138"/>
            <a:ext cx="204457" cy="190123"/>
            <a:chOff x="4426425" y="4796938"/>
            <a:chExt cx="204457" cy="190123"/>
          </a:xfrm>
        </p:grpSpPr>
        <p:sp>
          <p:nvSpPr>
            <p:cNvPr id="1885" name="Google Shape;1885;p61"/>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1"/>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7" name="Google Shape;1887;p61"/>
          <p:cNvGrpSpPr/>
          <p:nvPr/>
        </p:nvGrpSpPr>
        <p:grpSpPr>
          <a:xfrm flipH="1">
            <a:off x="4203075" y="4873138"/>
            <a:ext cx="204457" cy="190123"/>
            <a:chOff x="4426425" y="4796938"/>
            <a:chExt cx="204457" cy="190123"/>
          </a:xfrm>
        </p:grpSpPr>
        <p:sp>
          <p:nvSpPr>
            <p:cNvPr id="1888" name="Google Shape;1888;p61"/>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1"/>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01" name="Picture 2500">
            <a:extLst>
              <a:ext uri="{FF2B5EF4-FFF2-40B4-BE49-F238E27FC236}">
                <a16:creationId xmlns:a16="http://schemas.microsoft.com/office/drawing/2014/main" id="{6EC9D315-7B4F-D4E9-13F7-65AC057E742D}"/>
              </a:ext>
            </a:extLst>
          </p:cNvPr>
          <p:cNvPicPr>
            <a:picLocks noChangeAspect="1"/>
          </p:cNvPicPr>
          <p:nvPr/>
        </p:nvPicPr>
        <p:blipFill>
          <a:blip r:embed="rId3"/>
          <a:stretch>
            <a:fillRect/>
          </a:stretch>
        </p:blipFill>
        <p:spPr>
          <a:xfrm>
            <a:off x="5226938" y="1772563"/>
            <a:ext cx="2339722" cy="218905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645"/>
        <p:cNvGrpSpPr/>
        <p:nvPr/>
      </p:nvGrpSpPr>
      <p:grpSpPr>
        <a:xfrm>
          <a:off x="0" y="0"/>
          <a:ext cx="0" cy="0"/>
          <a:chOff x="0" y="0"/>
          <a:chExt cx="0" cy="0"/>
        </a:xfrm>
      </p:grpSpPr>
      <p:sp>
        <p:nvSpPr>
          <p:cNvPr id="2648" name="Google Shape;2648;p64"/>
          <p:cNvSpPr txBox="1">
            <a:spLocks noGrp="1"/>
          </p:cNvSpPr>
          <p:nvPr>
            <p:ph type="title" idx="6"/>
          </p:nvPr>
        </p:nvSpPr>
        <p:spPr>
          <a:xfrm>
            <a:off x="737651" y="277298"/>
            <a:ext cx="7704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Preprocessing</a:t>
            </a:r>
            <a:endParaRPr dirty="0"/>
          </a:p>
        </p:txBody>
      </p:sp>
      <p:sp>
        <p:nvSpPr>
          <p:cNvPr id="2649" name="Google Shape;2649;p64"/>
          <p:cNvSpPr txBox="1">
            <a:spLocks noGrp="1"/>
          </p:cNvSpPr>
          <p:nvPr>
            <p:ph type="title"/>
          </p:nvPr>
        </p:nvSpPr>
        <p:spPr>
          <a:xfrm>
            <a:off x="5892773" y="3205612"/>
            <a:ext cx="2569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Dropping Columns</a:t>
            </a:r>
            <a:endParaRPr dirty="0"/>
          </a:p>
        </p:txBody>
      </p:sp>
      <p:sp>
        <p:nvSpPr>
          <p:cNvPr id="2651" name="Google Shape;2651;p64"/>
          <p:cNvSpPr txBox="1">
            <a:spLocks noGrp="1"/>
          </p:cNvSpPr>
          <p:nvPr>
            <p:ph type="title" idx="2"/>
          </p:nvPr>
        </p:nvSpPr>
        <p:spPr>
          <a:xfrm>
            <a:off x="720000" y="3220480"/>
            <a:ext cx="2569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Missing Values</a:t>
            </a:r>
            <a:endParaRPr dirty="0"/>
          </a:p>
        </p:txBody>
      </p:sp>
      <p:sp>
        <p:nvSpPr>
          <p:cNvPr id="2652" name="Google Shape;2652;p64"/>
          <p:cNvSpPr txBox="1">
            <a:spLocks noGrp="1"/>
          </p:cNvSpPr>
          <p:nvPr>
            <p:ph type="subTitle" idx="3"/>
          </p:nvPr>
        </p:nvSpPr>
        <p:spPr>
          <a:xfrm>
            <a:off x="712474" y="3753991"/>
            <a:ext cx="2569500" cy="88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There is no missing values in the dataset</a:t>
            </a:r>
            <a:endParaRPr dirty="0"/>
          </a:p>
        </p:txBody>
      </p:sp>
      <p:sp>
        <p:nvSpPr>
          <p:cNvPr id="2653" name="Google Shape;2653;p64"/>
          <p:cNvSpPr txBox="1">
            <a:spLocks noGrp="1"/>
          </p:cNvSpPr>
          <p:nvPr>
            <p:ph type="title" idx="4"/>
          </p:nvPr>
        </p:nvSpPr>
        <p:spPr>
          <a:xfrm>
            <a:off x="3286429" y="3013050"/>
            <a:ext cx="2569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Duplicates</a:t>
            </a:r>
            <a:endParaRPr dirty="0"/>
          </a:p>
        </p:txBody>
      </p:sp>
      <p:grpSp>
        <p:nvGrpSpPr>
          <p:cNvPr id="2656" name="Google Shape;2656;p64"/>
          <p:cNvGrpSpPr/>
          <p:nvPr/>
        </p:nvGrpSpPr>
        <p:grpSpPr>
          <a:xfrm>
            <a:off x="4384721" y="1751150"/>
            <a:ext cx="372915" cy="373225"/>
            <a:chOff x="2832350" y="2220075"/>
            <a:chExt cx="1546725" cy="1546725"/>
          </a:xfrm>
        </p:grpSpPr>
        <p:sp>
          <p:nvSpPr>
            <p:cNvPr id="2657" name="Google Shape;2657;p64"/>
            <p:cNvSpPr/>
            <p:nvPr/>
          </p:nvSpPr>
          <p:spPr>
            <a:xfrm>
              <a:off x="2832350" y="2220075"/>
              <a:ext cx="262825" cy="265875"/>
            </a:xfrm>
            <a:custGeom>
              <a:avLst/>
              <a:gdLst/>
              <a:ahLst/>
              <a:cxnLst/>
              <a:rect l="l" t="t" r="r" b="b"/>
              <a:pathLst>
                <a:path w="10513" h="10635" extrusionOk="0">
                  <a:moveTo>
                    <a:pt x="0" y="0"/>
                  </a:moveTo>
                  <a:lnTo>
                    <a:pt x="0" y="10634"/>
                  </a:lnTo>
                  <a:lnTo>
                    <a:pt x="514" y="10543"/>
                  </a:lnTo>
                  <a:lnTo>
                    <a:pt x="1027" y="10453"/>
                  </a:lnTo>
                  <a:lnTo>
                    <a:pt x="1510" y="10332"/>
                  </a:lnTo>
                  <a:lnTo>
                    <a:pt x="1994" y="10181"/>
                  </a:lnTo>
                  <a:lnTo>
                    <a:pt x="2447" y="10030"/>
                  </a:lnTo>
                  <a:lnTo>
                    <a:pt x="2930" y="9818"/>
                  </a:lnTo>
                  <a:lnTo>
                    <a:pt x="3383" y="9637"/>
                  </a:lnTo>
                  <a:lnTo>
                    <a:pt x="3837" y="9426"/>
                  </a:lnTo>
                  <a:lnTo>
                    <a:pt x="4260" y="9184"/>
                  </a:lnTo>
                  <a:lnTo>
                    <a:pt x="4682" y="8912"/>
                  </a:lnTo>
                  <a:lnTo>
                    <a:pt x="5105" y="8640"/>
                  </a:lnTo>
                  <a:lnTo>
                    <a:pt x="5498" y="8368"/>
                  </a:lnTo>
                  <a:lnTo>
                    <a:pt x="5891" y="8066"/>
                  </a:lnTo>
                  <a:lnTo>
                    <a:pt x="6284" y="7764"/>
                  </a:lnTo>
                  <a:lnTo>
                    <a:pt x="6646" y="7432"/>
                  </a:lnTo>
                  <a:lnTo>
                    <a:pt x="7009" y="7069"/>
                  </a:lnTo>
                  <a:lnTo>
                    <a:pt x="7341" y="6707"/>
                  </a:lnTo>
                  <a:lnTo>
                    <a:pt x="7673" y="6344"/>
                  </a:lnTo>
                  <a:lnTo>
                    <a:pt x="7975" y="5952"/>
                  </a:lnTo>
                  <a:lnTo>
                    <a:pt x="8277" y="5559"/>
                  </a:lnTo>
                  <a:lnTo>
                    <a:pt x="8549" y="5166"/>
                  </a:lnTo>
                  <a:lnTo>
                    <a:pt x="8821" y="4743"/>
                  </a:lnTo>
                  <a:lnTo>
                    <a:pt x="9093" y="4290"/>
                  </a:lnTo>
                  <a:lnTo>
                    <a:pt x="9305" y="3867"/>
                  </a:lnTo>
                  <a:lnTo>
                    <a:pt x="9516" y="3414"/>
                  </a:lnTo>
                  <a:lnTo>
                    <a:pt x="9727" y="2931"/>
                  </a:lnTo>
                  <a:lnTo>
                    <a:pt x="9909" y="2478"/>
                  </a:lnTo>
                  <a:lnTo>
                    <a:pt x="10060" y="1994"/>
                  </a:lnTo>
                  <a:lnTo>
                    <a:pt x="10211" y="1511"/>
                  </a:lnTo>
                  <a:lnTo>
                    <a:pt x="10332" y="997"/>
                  </a:lnTo>
                  <a:lnTo>
                    <a:pt x="10452" y="514"/>
                  </a:lnTo>
                  <a:lnTo>
                    <a:pt x="105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64"/>
            <p:cNvSpPr/>
            <p:nvPr/>
          </p:nvSpPr>
          <p:spPr>
            <a:xfrm>
              <a:off x="2832350" y="2892225"/>
              <a:ext cx="262825" cy="266625"/>
            </a:xfrm>
            <a:custGeom>
              <a:avLst/>
              <a:gdLst/>
              <a:ahLst/>
              <a:cxnLst/>
              <a:rect l="l" t="t" r="r" b="b"/>
              <a:pathLst>
                <a:path w="10513" h="10665" extrusionOk="0">
                  <a:moveTo>
                    <a:pt x="0" y="1"/>
                  </a:moveTo>
                  <a:lnTo>
                    <a:pt x="0" y="10665"/>
                  </a:lnTo>
                  <a:lnTo>
                    <a:pt x="10513" y="10665"/>
                  </a:lnTo>
                  <a:lnTo>
                    <a:pt x="10452" y="10151"/>
                  </a:lnTo>
                  <a:lnTo>
                    <a:pt x="10332" y="9637"/>
                  </a:lnTo>
                  <a:lnTo>
                    <a:pt x="10211" y="9154"/>
                  </a:lnTo>
                  <a:lnTo>
                    <a:pt x="10060" y="8671"/>
                  </a:lnTo>
                  <a:lnTo>
                    <a:pt x="9909" y="8187"/>
                  </a:lnTo>
                  <a:lnTo>
                    <a:pt x="9727" y="7704"/>
                  </a:lnTo>
                  <a:lnTo>
                    <a:pt x="9516" y="7251"/>
                  </a:lnTo>
                  <a:lnTo>
                    <a:pt x="9305" y="6798"/>
                  </a:lnTo>
                  <a:lnTo>
                    <a:pt x="9093" y="6345"/>
                  </a:lnTo>
                  <a:lnTo>
                    <a:pt x="8821" y="5922"/>
                  </a:lnTo>
                  <a:lnTo>
                    <a:pt x="8549" y="5499"/>
                  </a:lnTo>
                  <a:lnTo>
                    <a:pt x="8277" y="5076"/>
                  </a:lnTo>
                  <a:lnTo>
                    <a:pt x="7975" y="4683"/>
                  </a:lnTo>
                  <a:lnTo>
                    <a:pt x="7673" y="4290"/>
                  </a:lnTo>
                  <a:lnTo>
                    <a:pt x="7341" y="3928"/>
                  </a:lnTo>
                  <a:lnTo>
                    <a:pt x="7009" y="3565"/>
                  </a:lnTo>
                  <a:lnTo>
                    <a:pt x="6646" y="3233"/>
                  </a:lnTo>
                  <a:lnTo>
                    <a:pt x="6284" y="2901"/>
                  </a:lnTo>
                  <a:lnTo>
                    <a:pt x="5891" y="2568"/>
                  </a:lnTo>
                  <a:lnTo>
                    <a:pt x="5498" y="2266"/>
                  </a:lnTo>
                  <a:lnTo>
                    <a:pt x="5105" y="1994"/>
                  </a:lnTo>
                  <a:lnTo>
                    <a:pt x="4682" y="1723"/>
                  </a:lnTo>
                  <a:lnTo>
                    <a:pt x="4260" y="1481"/>
                  </a:lnTo>
                  <a:lnTo>
                    <a:pt x="3837" y="1239"/>
                  </a:lnTo>
                  <a:lnTo>
                    <a:pt x="3383" y="1028"/>
                  </a:lnTo>
                  <a:lnTo>
                    <a:pt x="2930" y="816"/>
                  </a:lnTo>
                  <a:lnTo>
                    <a:pt x="2447" y="635"/>
                  </a:lnTo>
                  <a:lnTo>
                    <a:pt x="1994" y="454"/>
                  </a:lnTo>
                  <a:lnTo>
                    <a:pt x="1510" y="333"/>
                  </a:lnTo>
                  <a:lnTo>
                    <a:pt x="1027" y="182"/>
                  </a:lnTo>
                  <a:lnTo>
                    <a:pt x="514" y="9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64"/>
            <p:cNvSpPr/>
            <p:nvPr/>
          </p:nvSpPr>
          <p:spPr>
            <a:xfrm>
              <a:off x="3418400" y="3249450"/>
              <a:ext cx="375375" cy="517350"/>
            </a:xfrm>
            <a:custGeom>
              <a:avLst/>
              <a:gdLst/>
              <a:ahLst/>
              <a:cxnLst/>
              <a:rect l="l" t="t" r="r" b="b"/>
              <a:pathLst>
                <a:path w="15015" h="20694" extrusionOk="0">
                  <a:moveTo>
                    <a:pt x="4018" y="1"/>
                  </a:moveTo>
                  <a:lnTo>
                    <a:pt x="4018" y="10816"/>
                  </a:lnTo>
                  <a:lnTo>
                    <a:pt x="0" y="10816"/>
                  </a:lnTo>
                  <a:lnTo>
                    <a:pt x="7492" y="20694"/>
                  </a:lnTo>
                  <a:lnTo>
                    <a:pt x="15015" y="10816"/>
                  </a:lnTo>
                  <a:lnTo>
                    <a:pt x="10966" y="10816"/>
                  </a:lnTo>
                  <a:lnTo>
                    <a:pt x="109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64"/>
            <p:cNvSpPr/>
            <p:nvPr/>
          </p:nvSpPr>
          <p:spPr>
            <a:xfrm>
              <a:off x="2832350" y="2220075"/>
              <a:ext cx="872300" cy="938775"/>
            </a:xfrm>
            <a:custGeom>
              <a:avLst/>
              <a:gdLst/>
              <a:ahLst/>
              <a:cxnLst/>
              <a:rect l="l" t="t" r="r" b="b"/>
              <a:pathLst>
                <a:path w="34892" h="37551" extrusionOk="0">
                  <a:moveTo>
                    <a:pt x="13111" y="16041"/>
                  </a:moveTo>
                  <a:lnTo>
                    <a:pt x="16011" y="18942"/>
                  </a:lnTo>
                  <a:lnTo>
                    <a:pt x="13443" y="21509"/>
                  </a:lnTo>
                  <a:lnTo>
                    <a:pt x="10543" y="18579"/>
                  </a:lnTo>
                  <a:lnTo>
                    <a:pt x="13111" y="16041"/>
                  </a:lnTo>
                  <a:close/>
                  <a:moveTo>
                    <a:pt x="14168" y="0"/>
                  </a:moveTo>
                  <a:lnTo>
                    <a:pt x="14078" y="695"/>
                  </a:lnTo>
                  <a:lnTo>
                    <a:pt x="13957" y="1390"/>
                  </a:lnTo>
                  <a:lnTo>
                    <a:pt x="13806" y="2055"/>
                  </a:lnTo>
                  <a:lnTo>
                    <a:pt x="13624" y="2719"/>
                  </a:lnTo>
                  <a:lnTo>
                    <a:pt x="13413" y="3384"/>
                  </a:lnTo>
                  <a:lnTo>
                    <a:pt x="13202" y="4018"/>
                  </a:lnTo>
                  <a:lnTo>
                    <a:pt x="12930" y="4653"/>
                  </a:lnTo>
                  <a:lnTo>
                    <a:pt x="12658" y="5257"/>
                  </a:lnTo>
                  <a:lnTo>
                    <a:pt x="12356" y="5861"/>
                  </a:lnTo>
                  <a:lnTo>
                    <a:pt x="12023" y="6465"/>
                  </a:lnTo>
                  <a:lnTo>
                    <a:pt x="11661" y="7039"/>
                  </a:lnTo>
                  <a:lnTo>
                    <a:pt x="11298" y="7583"/>
                  </a:lnTo>
                  <a:lnTo>
                    <a:pt x="10875" y="8127"/>
                  </a:lnTo>
                  <a:lnTo>
                    <a:pt x="10483" y="8640"/>
                  </a:lnTo>
                  <a:lnTo>
                    <a:pt x="10030" y="9154"/>
                  </a:lnTo>
                  <a:lnTo>
                    <a:pt x="9576" y="9637"/>
                  </a:lnTo>
                  <a:lnTo>
                    <a:pt x="9093" y="10090"/>
                  </a:lnTo>
                  <a:lnTo>
                    <a:pt x="8579" y="10543"/>
                  </a:lnTo>
                  <a:lnTo>
                    <a:pt x="8066" y="10966"/>
                  </a:lnTo>
                  <a:lnTo>
                    <a:pt x="7522" y="11389"/>
                  </a:lnTo>
                  <a:lnTo>
                    <a:pt x="6978" y="11752"/>
                  </a:lnTo>
                  <a:lnTo>
                    <a:pt x="6404" y="12114"/>
                  </a:lnTo>
                  <a:lnTo>
                    <a:pt x="5830" y="12447"/>
                  </a:lnTo>
                  <a:lnTo>
                    <a:pt x="5226" y="12749"/>
                  </a:lnTo>
                  <a:lnTo>
                    <a:pt x="4622" y="13051"/>
                  </a:lnTo>
                  <a:lnTo>
                    <a:pt x="4018" y="13292"/>
                  </a:lnTo>
                  <a:lnTo>
                    <a:pt x="3353" y="13534"/>
                  </a:lnTo>
                  <a:lnTo>
                    <a:pt x="2719" y="13746"/>
                  </a:lnTo>
                  <a:lnTo>
                    <a:pt x="2054" y="13927"/>
                  </a:lnTo>
                  <a:lnTo>
                    <a:pt x="1390" y="14078"/>
                  </a:lnTo>
                  <a:lnTo>
                    <a:pt x="695" y="14199"/>
                  </a:lnTo>
                  <a:lnTo>
                    <a:pt x="0" y="14289"/>
                  </a:lnTo>
                  <a:lnTo>
                    <a:pt x="0" y="23231"/>
                  </a:lnTo>
                  <a:lnTo>
                    <a:pt x="695" y="23322"/>
                  </a:lnTo>
                  <a:lnTo>
                    <a:pt x="1390" y="23443"/>
                  </a:lnTo>
                  <a:lnTo>
                    <a:pt x="2054" y="23594"/>
                  </a:lnTo>
                  <a:lnTo>
                    <a:pt x="2719" y="23775"/>
                  </a:lnTo>
                  <a:lnTo>
                    <a:pt x="3353" y="23987"/>
                  </a:lnTo>
                  <a:lnTo>
                    <a:pt x="4018" y="24228"/>
                  </a:lnTo>
                  <a:lnTo>
                    <a:pt x="4622" y="24500"/>
                  </a:lnTo>
                  <a:lnTo>
                    <a:pt x="5226" y="24772"/>
                  </a:lnTo>
                  <a:lnTo>
                    <a:pt x="5830" y="25074"/>
                  </a:lnTo>
                  <a:lnTo>
                    <a:pt x="6404" y="25406"/>
                  </a:lnTo>
                  <a:lnTo>
                    <a:pt x="6978" y="25769"/>
                  </a:lnTo>
                  <a:lnTo>
                    <a:pt x="7522" y="26162"/>
                  </a:lnTo>
                  <a:lnTo>
                    <a:pt x="8066" y="26554"/>
                  </a:lnTo>
                  <a:lnTo>
                    <a:pt x="8579" y="26977"/>
                  </a:lnTo>
                  <a:lnTo>
                    <a:pt x="9093" y="27430"/>
                  </a:lnTo>
                  <a:lnTo>
                    <a:pt x="9576" y="27884"/>
                  </a:lnTo>
                  <a:lnTo>
                    <a:pt x="10030" y="28367"/>
                  </a:lnTo>
                  <a:lnTo>
                    <a:pt x="10483" y="28880"/>
                  </a:lnTo>
                  <a:lnTo>
                    <a:pt x="10875" y="29394"/>
                  </a:lnTo>
                  <a:lnTo>
                    <a:pt x="11298" y="29938"/>
                  </a:lnTo>
                  <a:lnTo>
                    <a:pt x="11661" y="30512"/>
                  </a:lnTo>
                  <a:lnTo>
                    <a:pt x="12023" y="31086"/>
                  </a:lnTo>
                  <a:lnTo>
                    <a:pt x="12356" y="31660"/>
                  </a:lnTo>
                  <a:lnTo>
                    <a:pt x="12658" y="32264"/>
                  </a:lnTo>
                  <a:lnTo>
                    <a:pt x="12930" y="32868"/>
                  </a:lnTo>
                  <a:lnTo>
                    <a:pt x="13202" y="33502"/>
                  </a:lnTo>
                  <a:lnTo>
                    <a:pt x="13413" y="34167"/>
                  </a:lnTo>
                  <a:lnTo>
                    <a:pt x="13624" y="34801"/>
                  </a:lnTo>
                  <a:lnTo>
                    <a:pt x="13806" y="35466"/>
                  </a:lnTo>
                  <a:lnTo>
                    <a:pt x="13957" y="36161"/>
                  </a:lnTo>
                  <a:lnTo>
                    <a:pt x="14078" y="36856"/>
                  </a:lnTo>
                  <a:lnTo>
                    <a:pt x="14168" y="37551"/>
                  </a:lnTo>
                  <a:lnTo>
                    <a:pt x="29122" y="37551"/>
                  </a:lnTo>
                  <a:lnTo>
                    <a:pt x="29122" y="29273"/>
                  </a:lnTo>
                  <a:lnTo>
                    <a:pt x="28367" y="29062"/>
                  </a:lnTo>
                  <a:lnTo>
                    <a:pt x="27642" y="28820"/>
                  </a:lnTo>
                  <a:lnTo>
                    <a:pt x="26917" y="28518"/>
                  </a:lnTo>
                  <a:lnTo>
                    <a:pt x="26222" y="28155"/>
                  </a:lnTo>
                  <a:lnTo>
                    <a:pt x="25557" y="27732"/>
                  </a:lnTo>
                  <a:lnTo>
                    <a:pt x="24923" y="27279"/>
                  </a:lnTo>
                  <a:lnTo>
                    <a:pt x="24349" y="26796"/>
                  </a:lnTo>
                  <a:lnTo>
                    <a:pt x="23835" y="26252"/>
                  </a:lnTo>
                  <a:lnTo>
                    <a:pt x="22627" y="24893"/>
                  </a:lnTo>
                  <a:lnTo>
                    <a:pt x="25315" y="22476"/>
                  </a:lnTo>
                  <a:lnTo>
                    <a:pt x="26524" y="23835"/>
                  </a:lnTo>
                  <a:lnTo>
                    <a:pt x="26917" y="24228"/>
                  </a:lnTo>
                  <a:lnTo>
                    <a:pt x="27370" y="24591"/>
                  </a:lnTo>
                  <a:lnTo>
                    <a:pt x="27853" y="24893"/>
                  </a:lnTo>
                  <a:lnTo>
                    <a:pt x="28336" y="25195"/>
                  </a:lnTo>
                  <a:lnTo>
                    <a:pt x="28880" y="25406"/>
                  </a:lnTo>
                  <a:lnTo>
                    <a:pt x="29454" y="25618"/>
                  </a:lnTo>
                  <a:lnTo>
                    <a:pt x="30028" y="25739"/>
                  </a:lnTo>
                  <a:lnTo>
                    <a:pt x="30632" y="25829"/>
                  </a:lnTo>
                  <a:lnTo>
                    <a:pt x="31962" y="25829"/>
                  </a:lnTo>
                  <a:lnTo>
                    <a:pt x="32264" y="25799"/>
                  </a:lnTo>
                  <a:lnTo>
                    <a:pt x="32535" y="25708"/>
                  </a:lnTo>
                  <a:lnTo>
                    <a:pt x="32807" y="25618"/>
                  </a:lnTo>
                  <a:lnTo>
                    <a:pt x="33079" y="25527"/>
                  </a:lnTo>
                  <a:lnTo>
                    <a:pt x="33321" y="25406"/>
                  </a:lnTo>
                  <a:lnTo>
                    <a:pt x="33532" y="25286"/>
                  </a:lnTo>
                  <a:lnTo>
                    <a:pt x="33744" y="25134"/>
                  </a:lnTo>
                  <a:lnTo>
                    <a:pt x="33955" y="24983"/>
                  </a:lnTo>
                  <a:lnTo>
                    <a:pt x="34137" y="24802"/>
                  </a:lnTo>
                  <a:lnTo>
                    <a:pt x="34288" y="24651"/>
                  </a:lnTo>
                  <a:lnTo>
                    <a:pt x="34439" y="24470"/>
                  </a:lnTo>
                  <a:lnTo>
                    <a:pt x="34560" y="24258"/>
                  </a:lnTo>
                  <a:lnTo>
                    <a:pt x="34680" y="24077"/>
                  </a:lnTo>
                  <a:lnTo>
                    <a:pt x="34771" y="23896"/>
                  </a:lnTo>
                  <a:lnTo>
                    <a:pt x="34831" y="23684"/>
                  </a:lnTo>
                  <a:lnTo>
                    <a:pt x="34862" y="23503"/>
                  </a:lnTo>
                  <a:lnTo>
                    <a:pt x="34892" y="23262"/>
                  </a:lnTo>
                  <a:lnTo>
                    <a:pt x="34892" y="23050"/>
                  </a:lnTo>
                  <a:lnTo>
                    <a:pt x="34862" y="22839"/>
                  </a:lnTo>
                  <a:lnTo>
                    <a:pt x="34801" y="22627"/>
                  </a:lnTo>
                  <a:lnTo>
                    <a:pt x="34741" y="22446"/>
                  </a:lnTo>
                  <a:lnTo>
                    <a:pt x="34620" y="22234"/>
                  </a:lnTo>
                  <a:lnTo>
                    <a:pt x="34499" y="22023"/>
                  </a:lnTo>
                  <a:lnTo>
                    <a:pt x="34348" y="21842"/>
                  </a:lnTo>
                  <a:lnTo>
                    <a:pt x="34167" y="21660"/>
                  </a:lnTo>
                  <a:lnTo>
                    <a:pt x="33955" y="21479"/>
                  </a:lnTo>
                  <a:lnTo>
                    <a:pt x="33744" y="21298"/>
                  </a:lnTo>
                  <a:lnTo>
                    <a:pt x="33502" y="21147"/>
                  </a:lnTo>
                  <a:lnTo>
                    <a:pt x="32928" y="20845"/>
                  </a:lnTo>
                  <a:lnTo>
                    <a:pt x="32264" y="20573"/>
                  </a:lnTo>
                  <a:lnTo>
                    <a:pt x="30300" y="19787"/>
                  </a:lnTo>
                  <a:lnTo>
                    <a:pt x="28638" y="19123"/>
                  </a:lnTo>
                  <a:lnTo>
                    <a:pt x="27007" y="18398"/>
                  </a:lnTo>
                  <a:lnTo>
                    <a:pt x="26735" y="18247"/>
                  </a:lnTo>
                  <a:lnTo>
                    <a:pt x="26433" y="18035"/>
                  </a:lnTo>
                  <a:lnTo>
                    <a:pt x="26131" y="17794"/>
                  </a:lnTo>
                  <a:lnTo>
                    <a:pt x="25859" y="17522"/>
                  </a:lnTo>
                  <a:lnTo>
                    <a:pt x="25618" y="17250"/>
                  </a:lnTo>
                  <a:lnTo>
                    <a:pt x="25376" y="16948"/>
                  </a:lnTo>
                  <a:lnTo>
                    <a:pt x="25164" y="16646"/>
                  </a:lnTo>
                  <a:lnTo>
                    <a:pt x="24983" y="16313"/>
                  </a:lnTo>
                  <a:lnTo>
                    <a:pt x="24802" y="15981"/>
                  </a:lnTo>
                  <a:lnTo>
                    <a:pt x="24681" y="15649"/>
                  </a:lnTo>
                  <a:lnTo>
                    <a:pt x="24560" y="15286"/>
                  </a:lnTo>
                  <a:lnTo>
                    <a:pt x="24470" y="14924"/>
                  </a:lnTo>
                  <a:lnTo>
                    <a:pt x="24409" y="14561"/>
                  </a:lnTo>
                  <a:lnTo>
                    <a:pt x="24379" y="14199"/>
                  </a:lnTo>
                  <a:lnTo>
                    <a:pt x="24349" y="13806"/>
                  </a:lnTo>
                  <a:lnTo>
                    <a:pt x="24379" y="13413"/>
                  </a:lnTo>
                  <a:lnTo>
                    <a:pt x="24409" y="13021"/>
                  </a:lnTo>
                  <a:lnTo>
                    <a:pt x="24500" y="12628"/>
                  </a:lnTo>
                  <a:lnTo>
                    <a:pt x="24590" y="12205"/>
                  </a:lnTo>
                  <a:lnTo>
                    <a:pt x="24741" y="11812"/>
                  </a:lnTo>
                  <a:lnTo>
                    <a:pt x="24893" y="11450"/>
                  </a:lnTo>
                  <a:lnTo>
                    <a:pt x="25074" y="11087"/>
                  </a:lnTo>
                  <a:lnTo>
                    <a:pt x="25285" y="10725"/>
                  </a:lnTo>
                  <a:lnTo>
                    <a:pt x="25527" y="10392"/>
                  </a:lnTo>
                  <a:lnTo>
                    <a:pt x="25799" y="10090"/>
                  </a:lnTo>
                  <a:lnTo>
                    <a:pt x="26071" y="9788"/>
                  </a:lnTo>
                  <a:lnTo>
                    <a:pt x="26373" y="9516"/>
                  </a:lnTo>
                  <a:lnTo>
                    <a:pt x="26705" y="9244"/>
                  </a:lnTo>
                  <a:lnTo>
                    <a:pt x="27068" y="9003"/>
                  </a:lnTo>
                  <a:lnTo>
                    <a:pt x="27430" y="8791"/>
                  </a:lnTo>
                  <a:lnTo>
                    <a:pt x="27823" y="8610"/>
                  </a:lnTo>
                  <a:lnTo>
                    <a:pt x="28216" y="8429"/>
                  </a:lnTo>
                  <a:lnTo>
                    <a:pt x="28638" y="8278"/>
                  </a:lnTo>
                  <a:lnTo>
                    <a:pt x="29122" y="8157"/>
                  </a:lnTo>
                  <a:lnTo>
                    <a:pt x="29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64"/>
            <p:cNvSpPr/>
            <p:nvPr/>
          </p:nvSpPr>
          <p:spPr>
            <a:xfrm>
              <a:off x="4116225" y="2220075"/>
              <a:ext cx="262850" cy="265875"/>
            </a:xfrm>
            <a:custGeom>
              <a:avLst/>
              <a:gdLst/>
              <a:ahLst/>
              <a:cxnLst/>
              <a:rect l="l" t="t" r="r" b="b"/>
              <a:pathLst>
                <a:path w="10514" h="10635" extrusionOk="0">
                  <a:moveTo>
                    <a:pt x="1" y="0"/>
                  </a:moveTo>
                  <a:lnTo>
                    <a:pt x="92" y="514"/>
                  </a:lnTo>
                  <a:lnTo>
                    <a:pt x="212" y="997"/>
                  </a:lnTo>
                  <a:lnTo>
                    <a:pt x="333" y="1511"/>
                  </a:lnTo>
                  <a:lnTo>
                    <a:pt x="454" y="1994"/>
                  </a:lnTo>
                  <a:lnTo>
                    <a:pt x="635" y="2478"/>
                  </a:lnTo>
                  <a:lnTo>
                    <a:pt x="817" y="2931"/>
                  </a:lnTo>
                  <a:lnTo>
                    <a:pt x="998" y="3414"/>
                  </a:lnTo>
                  <a:lnTo>
                    <a:pt x="1209" y="3867"/>
                  </a:lnTo>
                  <a:lnTo>
                    <a:pt x="1451" y="4290"/>
                  </a:lnTo>
                  <a:lnTo>
                    <a:pt x="1693" y="4743"/>
                  </a:lnTo>
                  <a:lnTo>
                    <a:pt x="1964" y="5166"/>
                  </a:lnTo>
                  <a:lnTo>
                    <a:pt x="2236" y="5559"/>
                  </a:lnTo>
                  <a:lnTo>
                    <a:pt x="2538" y="5952"/>
                  </a:lnTo>
                  <a:lnTo>
                    <a:pt x="2871" y="6344"/>
                  </a:lnTo>
                  <a:lnTo>
                    <a:pt x="3173" y="6707"/>
                  </a:lnTo>
                  <a:lnTo>
                    <a:pt x="3535" y="7069"/>
                  </a:lnTo>
                  <a:lnTo>
                    <a:pt x="3868" y="7432"/>
                  </a:lnTo>
                  <a:lnTo>
                    <a:pt x="4260" y="7764"/>
                  </a:lnTo>
                  <a:lnTo>
                    <a:pt x="4623" y="8066"/>
                  </a:lnTo>
                  <a:lnTo>
                    <a:pt x="5016" y="8368"/>
                  </a:lnTo>
                  <a:lnTo>
                    <a:pt x="5408" y="8640"/>
                  </a:lnTo>
                  <a:lnTo>
                    <a:pt x="5831" y="8912"/>
                  </a:lnTo>
                  <a:lnTo>
                    <a:pt x="6254" y="9184"/>
                  </a:lnTo>
                  <a:lnTo>
                    <a:pt x="6707" y="9426"/>
                  </a:lnTo>
                  <a:lnTo>
                    <a:pt x="7160" y="9637"/>
                  </a:lnTo>
                  <a:lnTo>
                    <a:pt x="7614" y="9818"/>
                  </a:lnTo>
                  <a:lnTo>
                    <a:pt x="8067" y="10030"/>
                  </a:lnTo>
                  <a:lnTo>
                    <a:pt x="8550" y="10181"/>
                  </a:lnTo>
                  <a:lnTo>
                    <a:pt x="9033" y="10332"/>
                  </a:lnTo>
                  <a:lnTo>
                    <a:pt x="9517" y="10453"/>
                  </a:lnTo>
                  <a:lnTo>
                    <a:pt x="10030" y="10543"/>
                  </a:lnTo>
                  <a:lnTo>
                    <a:pt x="10514" y="10634"/>
                  </a:lnTo>
                  <a:lnTo>
                    <a:pt x="105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64"/>
            <p:cNvSpPr/>
            <p:nvPr/>
          </p:nvSpPr>
          <p:spPr>
            <a:xfrm>
              <a:off x="4116225" y="2892225"/>
              <a:ext cx="262850" cy="266625"/>
            </a:xfrm>
            <a:custGeom>
              <a:avLst/>
              <a:gdLst/>
              <a:ahLst/>
              <a:cxnLst/>
              <a:rect l="l" t="t" r="r" b="b"/>
              <a:pathLst>
                <a:path w="10514" h="10665" extrusionOk="0">
                  <a:moveTo>
                    <a:pt x="10514" y="1"/>
                  </a:moveTo>
                  <a:lnTo>
                    <a:pt x="10030" y="91"/>
                  </a:lnTo>
                  <a:lnTo>
                    <a:pt x="9517" y="182"/>
                  </a:lnTo>
                  <a:lnTo>
                    <a:pt x="9033" y="333"/>
                  </a:lnTo>
                  <a:lnTo>
                    <a:pt x="8550" y="454"/>
                  </a:lnTo>
                  <a:lnTo>
                    <a:pt x="8067" y="635"/>
                  </a:lnTo>
                  <a:lnTo>
                    <a:pt x="7614" y="816"/>
                  </a:lnTo>
                  <a:lnTo>
                    <a:pt x="7160" y="1028"/>
                  </a:lnTo>
                  <a:lnTo>
                    <a:pt x="6707" y="1239"/>
                  </a:lnTo>
                  <a:lnTo>
                    <a:pt x="6254" y="1481"/>
                  </a:lnTo>
                  <a:lnTo>
                    <a:pt x="5831" y="1723"/>
                  </a:lnTo>
                  <a:lnTo>
                    <a:pt x="5408" y="1994"/>
                  </a:lnTo>
                  <a:lnTo>
                    <a:pt x="5016" y="2266"/>
                  </a:lnTo>
                  <a:lnTo>
                    <a:pt x="4623" y="2568"/>
                  </a:lnTo>
                  <a:lnTo>
                    <a:pt x="4260" y="2901"/>
                  </a:lnTo>
                  <a:lnTo>
                    <a:pt x="3868" y="3233"/>
                  </a:lnTo>
                  <a:lnTo>
                    <a:pt x="3535" y="3565"/>
                  </a:lnTo>
                  <a:lnTo>
                    <a:pt x="3173" y="3928"/>
                  </a:lnTo>
                  <a:lnTo>
                    <a:pt x="2871" y="4290"/>
                  </a:lnTo>
                  <a:lnTo>
                    <a:pt x="2538" y="4683"/>
                  </a:lnTo>
                  <a:lnTo>
                    <a:pt x="2236" y="5076"/>
                  </a:lnTo>
                  <a:lnTo>
                    <a:pt x="1964" y="5499"/>
                  </a:lnTo>
                  <a:lnTo>
                    <a:pt x="1693" y="5922"/>
                  </a:lnTo>
                  <a:lnTo>
                    <a:pt x="1451" y="6345"/>
                  </a:lnTo>
                  <a:lnTo>
                    <a:pt x="1209" y="6798"/>
                  </a:lnTo>
                  <a:lnTo>
                    <a:pt x="998" y="7251"/>
                  </a:lnTo>
                  <a:lnTo>
                    <a:pt x="817" y="7704"/>
                  </a:lnTo>
                  <a:lnTo>
                    <a:pt x="635" y="8187"/>
                  </a:lnTo>
                  <a:lnTo>
                    <a:pt x="454" y="8671"/>
                  </a:lnTo>
                  <a:lnTo>
                    <a:pt x="333" y="9154"/>
                  </a:lnTo>
                  <a:lnTo>
                    <a:pt x="212" y="9637"/>
                  </a:lnTo>
                  <a:lnTo>
                    <a:pt x="92" y="10151"/>
                  </a:lnTo>
                  <a:lnTo>
                    <a:pt x="1" y="10665"/>
                  </a:lnTo>
                  <a:lnTo>
                    <a:pt x="10514" y="10665"/>
                  </a:lnTo>
                  <a:lnTo>
                    <a:pt x="105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64"/>
            <p:cNvSpPr/>
            <p:nvPr/>
          </p:nvSpPr>
          <p:spPr>
            <a:xfrm>
              <a:off x="3531675" y="2220075"/>
              <a:ext cx="847400" cy="938775"/>
            </a:xfrm>
            <a:custGeom>
              <a:avLst/>
              <a:gdLst/>
              <a:ahLst/>
              <a:cxnLst/>
              <a:rect l="l" t="t" r="r" b="b"/>
              <a:pathLst>
                <a:path w="33896" h="37551" extrusionOk="0">
                  <a:moveTo>
                    <a:pt x="20483" y="16041"/>
                  </a:moveTo>
                  <a:lnTo>
                    <a:pt x="23353" y="18942"/>
                  </a:lnTo>
                  <a:lnTo>
                    <a:pt x="20785" y="21509"/>
                  </a:lnTo>
                  <a:lnTo>
                    <a:pt x="17915" y="18579"/>
                  </a:lnTo>
                  <a:lnTo>
                    <a:pt x="20483" y="16041"/>
                  </a:lnTo>
                  <a:close/>
                  <a:moveTo>
                    <a:pt x="4774" y="0"/>
                  </a:moveTo>
                  <a:lnTo>
                    <a:pt x="4774" y="8096"/>
                  </a:lnTo>
                  <a:lnTo>
                    <a:pt x="5257" y="8217"/>
                  </a:lnTo>
                  <a:lnTo>
                    <a:pt x="5710" y="8338"/>
                  </a:lnTo>
                  <a:lnTo>
                    <a:pt x="6164" y="8459"/>
                  </a:lnTo>
                  <a:lnTo>
                    <a:pt x="6587" y="8640"/>
                  </a:lnTo>
                  <a:lnTo>
                    <a:pt x="7342" y="8973"/>
                  </a:lnTo>
                  <a:lnTo>
                    <a:pt x="8006" y="9305"/>
                  </a:lnTo>
                  <a:lnTo>
                    <a:pt x="8520" y="9637"/>
                  </a:lnTo>
                  <a:lnTo>
                    <a:pt x="8943" y="9909"/>
                  </a:lnTo>
                  <a:lnTo>
                    <a:pt x="9336" y="10211"/>
                  </a:lnTo>
                  <a:lnTo>
                    <a:pt x="10695" y="11389"/>
                  </a:lnTo>
                  <a:lnTo>
                    <a:pt x="8369" y="14138"/>
                  </a:lnTo>
                  <a:lnTo>
                    <a:pt x="6979" y="12990"/>
                  </a:lnTo>
                  <a:lnTo>
                    <a:pt x="6858" y="12870"/>
                  </a:lnTo>
                  <a:lnTo>
                    <a:pt x="6526" y="12658"/>
                  </a:lnTo>
                  <a:lnTo>
                    <a:pt x="6013" y="12356"/>
                  </a:lnTo>
                  <a:lnTo>
                    <a:pt x="5680" y="12175"/>
                  </a:lnTo>
                  <a:lnTo>
                    <a:pt x="5348" y="12024"/>
                  </a:lnTo>
                  <a:lnTo>
                    <a:pt x="4955" y="11903"/>
                  </a:lnTo>
                  <a:lnTo>
                    <a:pt x="4562" y="11752"/>
                  </a:lnTo>
                  <a:lnTo>
                    <a:pt x="4140" y="11661"/>
                  </a:lnTo>
                  <a:lnTo>
                    <a:pt x="3686" y="11601"/>
                  </a:lnTo>
                  <a:lnTo>
                    <a:pt x="3203" y="11571"/>
                  </a:lnTo>
                  <a:lnTo>
                    <a:pt x="2720" y="11571"/>
                  </a:lnTo>
                  <a:lnTo>
                    <a:pt x="2236" y="11631"/>
                  </a:lnTo>
                  <a:lnTo>
                    <a:pt x="1723" y="11752"/>
                  </a:lnTo>
                  <a:lnTo>
                    <a:pt x="1481" y="11842"/>
                  </a:lnTo>
                  <a:lnTo>
                    <a:pt x="1270" y="11933"/>
                  </a:lnTo>
                  <a:lnTo>
                    <a:pt x="1058" y="12054"/>
                  </a:lnTo>
                  <a:lnTo>
                    <a:pt x="907" y="12144"/>
                  </a:lnTo>
                  <a:lnTo>
                    <a:pt x="605" y="12416"/>
                  </a:lnTo>
                  <a:lnTo>
                    <a:pt x="394" y="12658"/>
                  </a:lnTo>
                  <a:lnTo>
                    <a:pt x="243" y="12900"/>
                  </a:lnTo>
                  <a:lnTo>
                    <a:pt x="122" y="13141"/>
                  </a:lnTo>
                  <a:lnTo>
                    <a:pt x="61" y="13383"/>
                  </a:lnTo>
                  <a:lnTo>
                    <a:pt x="31" y="13534"/>
                  </a:lnTo>
                  <a:lnTo>
                    <a:pt x="1" y="13776"/>
                  </a:lnTo>
                  <a:lnTo>
                    <a:pt x="31" y="14017"/>
                  </a:lnTo>
                  <a:lnTo>
                    <a:pt x="61" y="14229"/>
                  </a:lnTo>
                  <a:lnTo>
                    <a:pt x="122" y="14440"/>
                  </a:lnTo>
                  <a:lnTo>
                    <a:pt x="212" y="14652"/>
                  </a:lnTo>
                  <a:lnTo>
                    <a:pt x="333" y="14833"/>
                  </a:lnTo>
                  <a:lnTo>
                    <a:pt x="484" y="15014"/>
                  </a:lnTo>
                  <a:lnTo>
                    <a:pt x="665" y="15165"/>
                  </a:lnTo>
                  <a:lnTo>
                    <a:pt x="2478" y="15951"/>
                  </a:lnTo>
                  <a:lnTo>
                    <a:pt x="3928" y="16525"/>
                  </a:lnTo>
                  <a:lnTo>
                    <a:pt x="5559" y="17159"/>
                  </a:lnTo>
                  <a:lnTo>
                    <a:pt x="6315" y="17461"/>
                  </a:lnTo>
                  <a:lnTo>
                    <a:pt x="7009" y="17824"/>
                  </a:lnTo>
                  <a:lnTo>
                    <a:pt x="7644" y="18186"/>
                  </a:lnTo>
                  <a:lnTo>
                    <a:pt x="8188" y="18579"/>
                  </a:lnTo>
                  <a:lnTo>
                    <a:pt x="8671" y="19002"/>
                  </a:lnTo>
                  <a:lnTo>
                    <a:pt x="9094" y="19455"/>
                  </a:lnTo>
                  <a:lnTo>
                    <a:pt x="9456" y="19908"/>
                  </a:lnTo>
                  <a:lnTo>
                    <a:pt x="9758" y="20361"/>
                  </a:lnTo>
                  <a:lnTo>
                    <a:pt x="10030" y="20845"/>
                  </a:lnTo>
                  <a:lnTo>
                    <a:pt x="10212" y="21328"/>
                  </a:lnTo>
                  <a:lnTo>
                    <a:pt x="10363" y="21811"/>
                  </a:lnTo>
                  <a:lnTo>
                    <a:pt x="10484" y="22295"/>
                  </a:lnTo>
                  <a:lnTo>
                    <a:pt x="10544" y="22748"/>
                  </a:lnTo>
                  <a:lnTo>
                    <a:pt x="10544" y="23231"/>
                  </a:lnTo>
                  <a:lnTo>
                    <a:pt x="10514" y="23684"/>
                  </a:lnTo>
                  <a:lnTo>
                    <a:pt x="10453" y="24138"/>
                  </a:lnTo>
                  <a:lnTo>
                    <a:pt x="10332" y="24681"/>
                  </a:lnTo>
                  <a:lnTo>
                    <a:pt x="10151" y="25225"/>
                  </a:lnTo>
                  <a:lnTo>
                    <a:pt x="9910" y="25739"/>
                  </a:lnTo>
                  <a:lnTo>
                    <a:pt x="9638" y="26222"/>
                  </a:lnTo>
                  <a:lnTo>
                    <a:pt x="9305" y="26705"/>
                  </a:lnTo>
                  <a:lnTo>
                    <a:pt x="8943" y="27159"/>
                  </a:lnTo>
                  <a:lnTo>
                    <a:pt x="8520" y="27581"/>
                  </a:lnTo>
                  <a:lnTo>
                    <a:pt x="8067" y="27974"/>
                  </a:lnTo>
                  <a:lnTo>
                    <a:pt x="7704" y="28216"/>
                  </a:lnTo>
                  <a:lnTo>
                    <a:pt x="7312" y="28458"/>
                  </a:lnTo>
                  <a:lnTo>
                    <a:pt x="6919" y="28669"/>
                  </a:lnTo>
                  <a:lnTo>
                    <a:pt x="6526" y="28850"/>
                  </a:lnTo>
                  <a:lnTo>
                    <a:pt x="6103" y="29031"/>
                  </a:lnTo>
                  <a:lnTo>
                    <a:pt x="5680" y="29183"/>
                  </a:lnTo>
                  <a:lnTo>
                    <a:pt x="5227" y="29303"/>
                  </a:lnTo>
                  <a:lnTo>
                    <a:pt x="4774" y="29394"/>
                  </a:lnTo>
                  <a:lnTo>
                    <a:pt x="4774" y="37551"/>
                  </a:lnTo>
                  <a:lnTo>
                    <a:pt x="19728" y="37551"/>
                  </a:lnTo>
                  <a:lnTo>
                    <a:pt x="19818" y="36856"/>
                  </a:lnTo>
                  <a:lnTo>
                    <a:pt x="19939" y="36161"/>
                  </a:lnTo>
                  <a:lnTo>
                    <a:pt x="20090" y="35466"/>
                  </a:lnTo>
                  <a:lnTo>
                    <a:pt x="20271" y="34801"/>
                  </a:lnTo>
                  <a:lnTo>
                    <a:pt x="20483" y="34167"/>
                  </a:lnTo>
                  <a:lnTo>
                    <a:pt x="20724" y="33502"/>
                  </a:lnTo>
                  <a:lnTo>
                    <a:pt x="20966" y="32868"/>
                  </a:lnTo>
                  <a:lnTo>
                    <a:pt x="21268" y="32264"/>
                  </a:lnTo>
                  <a:lnTo>
                    <a:pt x="21570" y="31660"/>
                  </a:lnTo>
                  <a:lnTo>
                    <a:pt x="21903" y="31086"/>
                  </a:lnTo>
                  <a:lnTo>
                    <a:pt x="22265" y="30512"/>
                  </a:lnTo>
                  <a:lnTo>
                    <a:pt x="22628" y="29938"/>
                  </a:lnTo>
                  <a:lnTo>
                    <a:pt x="23020" y="29394"/>
                  </a:lnTo>
                  <a:lnTo>
                    <a:pt x="23443" y="28880"/>
                  </a:lnTo>
                  <a:lnTo>
                    <a:pt x="23896" y="28367"/>
                  </a:lnTo>
                  <a:lnTo>
                    <a:pt x="24350" y="27884"/>
                  </a:lnTo>
                  <a:lnTo>
                    <a:pt x="24833" y="27430"/>
                  </a:lnTo>
                  <a:lnTo>
                    <a:pt x="25316" y="26977"/>
                  </a:lnTo>
                  <a:lnTo>
                    <a:pt x="25830" y="26554"/>
                  </a:lnTo>
                  <a:lnTo>
                    <a:pt x="26374" y="26162"/>
                  </a:lnTo>
                  <a:lnTo>
                    <a:pt x="26917" y="25769"/>
                  </a:lnTo>
                  <a:lnTo>
                    <a:pt x="27491" y="25406"/>
                  </a:lnTo>
                  <a:lnTo>
                    <a:pt x="28065" y="25074"/>
                  </a:lnTo>
                  <a:lnTo>
                    <a:pt x="28670" y="24772"/>
                  </a:lnTo>
                  <a:lnTo>
                    <a:pt x="29274" y="24500"/>
                  </a:lnTo>
                  <a:lnTo>
                    <a:pt x="29908" y="24228"/>
                  </a:lnTo>
                  <a:lnTo>
                    <a:pt x="30542" y="23987"/>
                  </a:lnTo>
                  <a:lnTo>
                    <a:pt x="31207" y="23775"/>
                  </a:lnTo>
                  <a:lnTo>
                    <a:pt x="31872" y="23594"/>
                  </a:lnTo>
                  <a:lnTo>
                    <a:pt x="32536" y="23443"/>
                  </a:lnTo>
                  <a:lnTo>
                    <a:pt x="33201" y="23322"/>
                  </a:lnTo>
                  <a:lnTo>
                    <a:pt x="33896" y="23231"/>
                  </a:lnTo>
                  <a:lnTo>
                    <a:pt x="33896" y="14289"/>
                  </a:lnTo>
                  <a:lnTo>
                    <a:pt x="33201" y="14199"/>
                  </a:lnTo>
                  <a:lnTo>
                    <a:pt x="32536" y="14078"/>
                  </a:lnTo>
                  <a:lnTo>
                    <a:pt x="31872" y="13927"/>
                  </a:lnTo>
                  <a:lnTo>
                    <a:pt x="31207" y="13746"/>
                  </a:lnTo>
                  <a:lnTo>
                    <a:pt x="30542" y="13534"/>
                  </a:lnTo>
                  <a:lnTo>
                    <a:pt x="29908" y="13292"/>
                  </a:lnTo>
                  <a:lnTo>
                    <a:pt x="29274" y="13051"/>
                  </a:lnTo>
                  <a:lnTo>
                    <a:pt x="28670" y="12749"/>
                  </a:lnTo>
                  <a:lnTo>
                    <a:pt x="28065" y="12447"/>
                  </a:lnTo>
                  <a:lnTo>
                    <a:pt x="27491" y="12114"/>
                  </a:lnTo>
                  <a:lnTo>
                    <a:pt x="26917" y="11752"/>
                  </a:lnTo>
                  <a:lnTo>
                    <a:pt x="26374" y="11389"/>
                  </a:lnTo>
                  <a:lnTo>
                    <a:pt x="25830" y="10966"/>
                  </a:lnTo>
                  <a:lnTo>
                    <a:pt x="25316" y="10543"/>
                  </a:lnTo>
                  <a:lnTo>
                    <a:pt x="24833" y="10090"/>
                  </a:lnTo>
                  <a:lnTo>
                    <a:pt x="24350" y="9637"/>
                  </a:lnTo>
                  <a:lnTo>
                    <a:pt x="23896" y="9154"/>
                  </a:lnTo>
                  <a:lnTo>
                    <a:pt x="23443" y="8640"/>
                  </a:lnTo>
                  <a:lnTo>
                    <a:pt x="23020" y="8127"/>
                  </a:lnTo>
                  <a:lnTo>
                    <a:pt x="22628" y="7583"/>
                  </a:lnTo>
                  <a:lnTo>
                    <a:pt x="22265" y="7039"/>
                  </a:lnTo>
                  <a:lnTo>
                    <a:pt x="21903" y="6465"/>
                  </a:lnTo>
                  <a:lnTo>
                    <a:pt x="21570" y="5861"/>
                  </a:lnTo>
                  <a:lnTo>
                    <a:pt x="21268" y="5257"/>
                  </a:lnTo>
                  <a:lnTo>
                    <a:pt x="20966" y="4653"/>
                  </a:lnTo>
                  <a:lnTo>
                    <a:pt x="20724" y="4018"/>
                  </a:lnTo>
                  <a:lnTo>
                    <a:pt x="20483" y="3384"/>
                  </a:lnTo>
                  <a:lnTo>
                    <a:pt x="20271" y="2719"/>
                  </a:lnTo>
                  <a:lnTo>
                    <a:pt x="20090" y="2055"/>
                  </a:lnTo>
                  <a:lnTo>
                    <a:pt x="19939" y="1390"/>
                  </a:lnTo>
                  <a:lnTo>
                    <a:pt x="19818" y="695"/>
                  </a:lnTo>
                  <a:lnTo>
                    <a:pt x="197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4" name="Google Shape;2664;p64"/>
          <p:cNvGrpSpPr/>
          <p:nvPr/>
        </p:nvGrpSpPr>
        <p:grpSpPr>
          <a:xfrm>
            <a:off x="6958677" y="1762265"/>
            <a:ext cx="372915" cy="350995"/>
            <a:chOff x="5835150" y="2144550"/>
            <a:chExt cx="1546725" cy="1454600"/>
          </a:xfrm>
        </p:grpSpPr>
        <p:sp>
          <p:nvSpPr>
            <p:cNvPr id="2665" name="Google Shape;2665;p64"/>
            <p:cNvSpPr/>
            <p:nvPr/>
          </p:nvSpPr>
          <p:spPr>
            <a:xfrm>
              <a:off x="5835150" y="2144550"/>
              <a:ext cx="1546725" cy="1454600"/>
            </a:xfrm>
            <a:custGeom>
              <a:avLst/>
              <a:gdLst/>
              <a:ahLst/>
              <a:cxnLst/>
              <a:rect l="l" t="t" r="r" b="b"/>
              <a:pathLst>
                <a:path w="61869" h="58184" extrusionOk="0">
                  <a:moveTo>
                    <a:pt x="0" y="0"/>
                  </a:moveTo>
                  <a:lnTo>
                    <a:pt x="0" y="3626"/>
                  </a:lnTo>
                  <a:lnTo>
                    <a:pt x="3595" y="3626"/>
                  </a:lnTo>
                  <a:lnTo>
                    <a:pt x="3595" y="8489"/>
                  </a:lnTo>
                  <a:lnTo>
                    <a:pt x="0" y="8489"/>
                  </a:lnTo>
                  <a:lnTo>
                    <a:pt x="0" y="12114"/>
                  </a:lnTo>
                  <a:lnTo>
                    <a:pt x="3595" y="12114"/>
                  </a:lnTo>
                  <a:lnTo>
                    <a:pt x="3595" y="16978"/>
                  </a:lnTo>
                  <a:lnTo>
                    <a:pt x="0" y="16978"/>
                  </a:lnTo>
                  <a:lnTo>
                    <a:pt x="0" y="20603"/>
                  </a:lnTo>
                  <a:lnTo>
                    <a:pt x="3595" y="20603"/>
                  </a:lnTo>
                  <a:lnTo>
                    <a:pt x="3595" y="25497"/>
                  </a:lnTo>
                  <a:lnTo>
                    <a:pt x="0" y="25497"/>
                  </a:lnTo>
                  <a:lnTo>
                    <a:pt x="0" y="29122"/>
                  </a:lnTo>
                  <a:lnTo>
                    <a:pt x="3595" y="29122"/>
                  </a:lnTo>
                  <a:lnTo>
                    <a:pt x="3595" y="33986"/>
                  </a:lnTo>
                  <a:lnTo>
                    <a:pt x="0" y="33986"/>
                  </a:lnTo>
                  <a:lnTo>
                    <a:pt x="0" y="37611"/>
                  </a:lnTo>
                  <a:lnTo>
                    <a:pt x="3595" y="37611"/>
                  </a:lnTo>
                  <a:lnTo>
                    <a:pt x="3595" y="42475"/>
                  </a:lnTo>
                  <a:lnTo>
                    <a:pt x="0" y="42475"/>
                  </a:lnTo>
                  <a:lnTo>
                    <a:pt x="0" y="46100"/>
                  </a:lnTo>
                  <a:lnTo>
                    <a:pt x="3595" y="46100"/>
                  </a:lnTo>
                  <a:lnTo>
                    <a:pt x="3595" y="50994"/>
                  </a:lnTo>
                  <a:lnTo>
                    <a:pt x="0" y="50994"/>
                  </a:lnTo>
                  <a:lnTo>
                    <a:pt x="0" y="54619"/>
                  </a:lnTo>
                  <a:lnTo>
                    <a:pt x="3595" y="54619"/>
                  </a:lnTo>
                  <a:lnTo>
                    <a:pt x="3595" y="58184"/>
                  </a:lnTo>
                  <a:lnTo>
                    <a:pt x="7220" y="58184"/>
                  </a:lnTo>
                  <a:lnTo>
                    <a:pt x="7220" y="54619"/>
                  </a:lnTo>
                  <a:lnTo>
                    <a:pt x="12718" y="54619"/>
                  </a:lnTo>
                  <a:lnTo>
                    <a:pt x="12718" y="58184"/>
                  </a:lnTo>
                  <a:lnTo>
                    <a:pt x="16344" y="58184"/>
                  </a:lnTo>
                  <a:lnTo>
                    <a:pt x="16344" y="54619"/>
                  </a:lnTo>
                  <a:lnTo>
                    <a:pt x="21811" y="54619"/>
                  </a:lnTo>
                  <a:lnTo>
                    <a:pt x="21811" y="58184"/>
                  </a:lnTo>
                  <a:lnTo>
                    <a:pt x="25437" y="58184"/>
                  </a:lnTo>
                  <a:lnTo>
                    <a:pt x="25437" y="54619"/>
                  </a:lnTo>
                  <a:lnTo>
                    <a:pt x="30904" y="54619"/>
                  </a:lnTo>
                  <a:lnTo>
                    <a:pt x="30904" y="58184"/>
                  </a:lnTo>
                  <a:lnTo>
                    <a:pt x="34530" y="58184"/>
                  </a:lnTo>
                  <a:lnTo>
                    <a:pt x="34530" y="54619"/>
                  </a:lnTo>
                  <a:lnTo>
                    <a:pt x="40028" y="54619"/>
                  </a:lnTo>
                  <a:lnTo>
                    <a:pt x="40028" y="58184"/>
                  </a:lnTo>
                  <a:lnTo>
                    <a:pt x="43653" y="58184"/>
                  </a:lnTo>
                  <a:lnTo>
                    <a:pt x="43653" y="54619"/>
                  </a:lnTo>
                  <a:lnTo>
                    <a:pt x="49121" y="54619"/>
                  </a:lnTo>
                  <a:lnTo>
                    <a:pt x="49121" y="58184"/>
                  </a:lnTo>
                  <a:lnTo>
                    <a:pt x="52746" y="58184"/>
                  </a:lnTo>
                  <a:lnTo>
                    <a:pt x="52746" y="54619"/>
                  </a:lnTo>
                  <a:lnTo>
                    <a:pt x="58244" y="54619"/>
                  </a:lnTo>
                  <a:lnTo>
                    <a:pt x="58244" y="58184"/>
                  </a:lnTo>
                  <a:lnTo>
                    <a:pt x="61869" y="58184"/>
                  </a:lnTo>
                  <a:lnTo>
                    <a:pt x="61869" y="50994"/>
                  </a:lnTo>
                  <a:lnTo>
                    <a:pt x="7220" y="50994"/>
                  </a:lnTo>
                  <a:lnTo>
                    <a:pt x="72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64"/>
            <p:cNvSpPr/>
            <p:nvPr/>
          </p:nvSpPr>
          <p:spPr>
            <a:xfrm>
              <a:off x="6107025" y="2390000"/>
              <a:ext cx="1234075" cy="938775"/>
            </a:xfrm>
            <a:custGeom>
              <a:avLst/>
              <a:gdLst/>
              <a:ahLst/>
              <a:cxnLst/>
              <a:rect l="l" t="t" r="r" b="b"/>
              <a:pathLst>
                <a:path w="49363" h="37551" extrusionOk="0">
                  <a:moveTo>
                    <a:pt x="1" y="0"/>
                  </a:moveTo>
                  <a:lnTo>
                    <a:pt x="1" y="3626"/>
                  </a:lnTo>
                  <a:lnTo>
                    <a:pt x="3565" y="3626"/>
                  </a:lnTo>
                  <a:lnTo>
                    <a:pt x="3565" y="37551"/>
                  </a:lnTo>
                  <a:lnTo>
                    <a:pt x="8187" y="37551"/>
                  </a:lnTo>
                  <a:lnTo>
                    <a:pt x="8187" y="3626"/>
                  </a:lnTo>
                  <a:lnTo>
                    <a:pt x="9366" y="3626"/>
                  </a:lnTo>
                  <a:lnTo>
                    <a:pt x="12809" y="6979"/>
                  </a:lnTo>
                  <a:lnTo>
                    <a:pt x="12809" y="37551"/>
                  </a:lnTo>
                  <a:lnTo>
                    <a:pt x="17431" y="37551"/>
                  </a:lnTo>
                  <a:lnTo>
                    <a:pt x="17431" y="11510"/>
                  </a:lnTo>
                  <a:lnTo>
                    <a:pt x="22084" y="16042"/>
                  </a:lnTo>
                  <a:lnTo>
                    <a:pt x="22084" y="37551"/>
                  </a:lnTo>
                  <a:lnTo>
                    <a:pt x="26706" y="37551"/>
                  </a:lnTo>
                  <a:lnTo>
                    <a:pt x="26706" y="19788"/>
                  </a:lnTo>
                  <a:lnTo>
                    <a:pt x="31358" y="19788"/>
                  </a:lnTo>
                  <a:lnTo>
                    <a:pt x="31358" y="37551"/>
                  </a:lnTo>
                  <a:lnTo>
                    <a:pt x="35980" y="37551"/>
                  </a:lnTo>
                  <a:lnTo>
                    <a:pt x="35980" y="21600"/>
                  </a:lnTo>
                  <a:lnTo>
                    <a:pt x="43381" y="29394"/>
                  </a:lnTo>
                  <a:lnTo>
                    <a:pt x="40300" y="29394"/>
                  </a:lnTo>
                  <a:lnTo>
                    <a:pt x="40300" y="33019"/>
                  </a:lnTo>
                  <a:lnTo>
                    <a:pt x="49363" y="33019"/>
                  </a:lnTo>
                  <a:lnTo>
                    <a:pt x="49363" y="23956"/>
                  </a:lnTo>
                  <a:lnTo>
                    <a:pt x="45738" y="23956"/>
                  </a:lnTo>
                  <a:lnTo>
                    <a:pt x="45738" y="26615"/>
                  </a:lnTo>
                  <a:lnTo>
                    <a:pt x="35799" y="16162"/>
                  </a:lnTo>
                  <a:lnTo>
                    <a:pt x="27370" y="16162"/>
                  </a:lnTo>
                  <a:lnTo>
                    <a:pt x="108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0" name="Google Shape;2670;p64"/>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64">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64">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3" name="Google Shape;2673;p64"/>
          <p:cNvGrpSpPr/>
          <p:nvPr/>
        </p:nvGrpSpPr>
        <p:grpSpPr>
          <a:xfrm>
            <a:off x="4736475" y="4873138"/>
            <a:ext cx="204457" cy="190123"/>
            <a:chOff x="4426425" y="4796938"/>
            <a:chExt cx="204457" cy="190123"/>
          </a:xfrm>
        </p:grpSpPr>
        <p:sp>
          <p:nvSpPr>
            <p:cNvPr id="2674" name="Google Shape;2674;p64"/>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64"/>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6" name="Google Shape;2676;p64"/>
          <p:cNvGrpSpPr/>
          <p:nvPr/>
        </p:nvGrpSpPr>
        <p:grpSpPr>
          <a:xfrm flipH="1">
            <a:off x="4203075" y="4873138"/>
            <a:ext cx="204457" cy="190123"/>
            <a:chOff x="4426425" y="4796938"/>
            <a:chExt cx="204457" cy="190123"/>
          </a:xfrm>
        </p:grpSpPr>
        <p:sp>
          <p:nvSpPr>
            <p:cNvPr id="2677" name="Google Shape;2677;p64"/>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64"/>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8C8F1929-C505-DEF5-00EF-990AC2E1C2C0}"/>
              </a:ext>
            </a:extLst>
          </p:cNvPr>
          <p:cNvPicPr>
            <a:picLocks noChangeAspect="1"/>
          </p:cNvPicPr>
          <p:nvPr/>
        </p:nvPicPr>
        <p:blipFill>
          <a:blip r:embed="rId3"/>
          <a:stretch>
            <a:fillRect/>
          </a:stretch>
        </p:blipFill>
        <p:spPr>
          <a:xfrm>
            <a:off x="1231253" y="1105563"/>
            <a:ext cx="1546994" cy="1912786"/>
          </a:xfrm>
          <a:prstGeom prst="rect">
            <a:avLst/>
          </a:prstGeom>
        </p:spPr>
      </p:pic>
      <p:sp>
        <p:nvSpPr>
          <p:cNvPr id="8" name="Google Shape;2652;p64">
            <a:extLst>
              <a:ext uri="{FF2B5EF4-FFF2-40B4-BE49-F238E27FC236}">
                <a16:creationId xmlns:a16="http://schemas.microsoft.com/office/drawing/2014/main" id="{9CAB0D4A-61A4-CEC5-FE4F-292BF63DE441}"/>
              </a:ext>
            </a:extLst>
          </p:cNvPr>
          <p:cNvSpPr txBox="1">
            <a:spLocks/>
          </p:cNvSpPr>
          <p:nvPr/>
        </p:nvSpPr>
        <p:spPr>
          <a:xfrm>
            <a:off x="3286429" y="3748180"/>
            <a:ext cx="2569500" cy="885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9pPr>
          </a:lstStyle>
          <a:p>
            <a:pPr marL="0" indent="0"/>
            <a:r>
              <a:rPr lang="en-US" dirty="0"/>
              <a:t>There is no duplicates in the dataset</a:t>
            </a:r>
          </a:p>
        </p:txBody>
      </p:sp>
      <p:pic>
        <p:nvPicPr>
          <p:cNvPr id="10" name="Picture 9">
            <a:extLst>
              <a:ext uri="{FF2B5EF4-FFF2-40B4-BE49-F238E27FC236}">
                <a16:creationId xmlns:a16="http://schemas.microsoft.com/office/drawing/2014/main" id="{69D40B2E-DF7E-3D83-1096-CCFF28C9AE95}"/>
              </a:ext>
            </a:extLst>
          </p:cNvPr>
          <p:cNvPicPr>
            <a:picLocks noChangeAspect="1"/>
          </p:cNvPicPr>
          <p:nvPr/>
        </p:nvPicPr>
        <p:blipFill>
          <a:blip r:embed="rId4"/>
          <a:stretch>
            <a:fillRect/>
          </a:stretch>
        </p:blipFill>
        <p:spPr>
          <a:xfrm>
            <a:off x="3716660" y="2395777"/>
            <a:ext cx="1615580" cy="617273"/>
          </a:xfrm>
          <a:prstGeom prst="rect">
            <a:avLst/>
          </a:prstGeom>
        </p:spPr>
      </p:pic>
      <p:sp>
        <p:nvSpPr>
          <p:cNvPr id="13" name="Google Shape;2652;p64">
            <a:extLst>
              <a:ext uri="{FF2B5EF4-FFF2-40B4-BE49-F238E27FC236}">
                <a16:creationId xmlns:a16="http://schemas.microsoft.com/office/drawing/2014/main" id="{89E63A07-9D03-FC45-CC27-DB5DB09935FE}"/>
              </a:ext>
            </a:extLst>
          </p:cNvPr>
          <p:cNvSpPr txBox="1">
            <a:spLocks/>
          </p:cNvSpPr>
          <p:nvPr/>
        </p:nvSpPr>
        <p:spPr>
          <a:xfrm>
            <a:off x="5888243" y="3748180"/>
            <a:ext cx="2569500" cy="885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9pPr>
          </a:lstStyle>
          <a:p>
            <a:pPr marL="0" indent="0"/>
            <a:r>
              <a:rPr lang="en-US" dirty="0"/>
              <a:t>Dropping unnecessary columns ‘ID’ </a:t>
            </a:r>
          </a:p>
        </p:txBody>
      </p:sp>
      <p:pic>
        <p:nvPicPr>
          <p:cNvPr id="15" name="Picture 14">
            <a:extLst>
              <a:ext uri="{FF2B5EF4-FFF2-40B4-BE49-F238E27FC236}">
                <a16:creationId xmlns:a16="http://schemas.microsoft.com/office/drawing/2014/main" id="{04C840E6-5F34-9CA0-6F64-F9185C5AA506}"/>
              </a:ext>
            </a:extLst>
          </p:cNvPr>
          <p:cNvPicPr>
            <a:picLocks noChangeAspect="1"/>
          </p:cNvPicPr>
          <p:nvPr/>
        </p:nvPicPr>
        <p:blipFill rotWithShape="1">
          <a:blip r:embed="rId5"/>
          <a:srcRect b="1255"/>
          <a:stretch/>
        </p:blipFill>
        <p:spPr>
          <a:xfrm>
            <a:off x="5955160" y="1380430"/>
            <a:ext cx="2389584" cy="16326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82"/>
        <p:cNvGrpSpPr/>
        <p:nvPr/>
      </p:nvGrpSpPr>
      <p:grpSpPr>
        <a:xfrm>
          <a:off x="0" y="0"/>
          <a:ext cx="0" cy="0"/>
          <a:chOff x="0" y="0"/>
          <a:chExt cx="0" cy="0"/>
        </a:xfrm>
      </p:grpSpPr>
      <p:sp>
        <p:nvSpPr>
          <p:cNvPr id="2683" name="Google Shape;2683;p65"/>
          <p:cNvSpPr txBox="1">
            <a:spLocks noGrp="1"/>
          </p:cNvSpPr>
          <p:nvPr>
            <p:ph type="title"/>
          </p:nvPr>
        </p:nvSpPr>
        <p:spPr>
          <a:xfrm flipH="1">
            <a:off x="4203150" y="2487163"/>
            <a:ext cx="4207500" cy="104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000" dirty="0"/>
              <a:t>Exploratory Data Analysis</a:t>
            </a:r>
            <a:endParaRPr sz="4000" dirty="0"/>
          </a:p>
        </p:txBody>
      </p:sp>
      <p:sp>
        <p:nvSpPr>
          <p:cNvPr id="2685" name="Google Shape;2685;p65"/>
          <p:cNvSpPr/>
          <p:nvPr/>
        </p:nvSpPr>
        <p:spPr>
          <a:xfrm>
            <a:off x="7044600" y="1326638"/>
            <a:ext cx="1367400" cy="9648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65"/>
          <p:cNvSpPr txBox="1">
            <a:spLocks noGrp="1"/>
          </p:cNvSpPr>
          <p:nvPr>
            <p:ph type="title" idx="2"/>
          </p:nvPr>
        </p:nvSpPr>
        <p:spPr>
          <a:xfrm flipH="1">
            <a:off x="7043250" y="1388138"/>
            <a:ext cx="1367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2687" name="Google Shape;2687;p65"/>
          <p:cNvGrpSpPr/>
          <p:nvPr/>
        </p:nvGrpSpPr>
        <p:grpSpPr>
          <a:xfrm>
            <a:off x="715079" y="535036"/>
            <a:ext cx="2701859" cy="2730687"/>
            <a:chOff x="715079" y="535036"/>
            <a:chExt cx="2701859" cy="2730687"/>
          </a:xfrm>
        </p:grpSpPr>
        <p:sp>
          <p:nvSpPr>
            <p:cNvPr id="2688" name="Google Shape;2688;p65"/>
            <p:cNvSpPr/>
            <p:nvPr/>
          </p:nvSpPr>
          <p:spPr>
            <a:xfrm>
              <a:off x="1487566" y="1045400"/>
              <a:ext cx="418428" cy="240326"/>
            </a:xfrm>
            <a:custGeom>
              <a:avLst/>
              <a:gdLst/>
              <a:ahLst/>
              <a:cxnLst/>
              <a:rect l="l" t="t" r="r" b="b"/>
              <a:pathLst>
                <a:path w="22784" h="13095" extrusionOk="0">
                  <a:moveTo>
                    <a:pt x="3621" y="0"/>
                  </a:moveTo>
                  <a:cubicBezTo>
                    <a:pt x="3153" y="0"/>
                    <a:pt x="2733" y="70"/>
                    <a:pt x="2369" y="223"/>
                  </a:cubicBezTo>
                  <a:cubicBezTo>
                    <a:pt x="1768" y="490"/>
                    <a:pt x="1135" y="2425"/>
                    <a:pt x="934" y="2959"/>
                  </a:cubicBezTo>
                  <a:cubicBezTo>
                    <a:pt x="0" y="5194"/>
                    <a:pt x="3870" y="8896"/>
                    <a:pt x="9574" y="11231"/>
                  </a:cubicBezTo>
                  <a:cubicBezTo>
                    <a:pt x="12533" y="12467"/>
                    <a:pt x="15428" y="13094"/>
                    <a:pt x="17648" y="13094"/>
                  </a:cubicBezTo>
                  <a:cubicBezTo>
                    <a:pt x="19683" y="13094"/>
                    <a:pt x="21152" y="12567"/>
                    <a:pt x="21583" y="11498"/>
                  </a:cubicBezTo>
                  <a:cubicBezTo>
                    <a:pt x="21849" y="10864"/>
                    <a:pt x="22783" y="9430"/>
                    <a:pt x="22350" y="8096"/>
                  </a:cubicBezTo>
                  <a:cubicBezTo>
                    <a:pt x="21616" y="5894"/>
                    <a:pt x="16979" y="4793"/>
                    <a:pt x="12910" y="3125"/>
                  </a:cubicBezTo>
                  <a:cubicBezTo>
                    <a:pt x="9286" y="1632"/>
                    <a:pt x="5892" y="0"/>
                    <a:pt x="36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65"/>
            <p:cNvSpPr/>
            <p:nvPr/>
          </p:nvSpPr>
          <p:spPr>
            <a:xfrm>
              <a:off x="1502277" y="1034921"/>
              <a:ext cx="411688" cy="215642"/>
            </a:xfrm>
            <a:custGeom>
              <a:avLst/>
              <a:gdLst/>
              <a:ahLst/>
              <a:cxnLst/>
              <a:rect l="l" t="t" r="r" b="b"/>
              <a:pathLst>
                <a:path w="22417" h="11750" extrusionOk="0">
                  <a:moveTo>
                    <a:pt x="4930" y="1"/>
                  </a:moveTo>
                  <a:cubicBezTo>
                    <a:pt x="2862" y="1"/>
                    <a:pt x="1371" y="543"/>
                    <a:pt x="934" y="1628"/>
                  </a:cubicBezTo>
                  <a:cubicBezTo>
                    <a:pt x="0" y="3863"/>
                    <a:pt x="3869" y="7566"/>
                    <a:pt x="9540" y="9934"/>
                  </a:cubicBezTo>
                  <a:cubicBezTo>
                    <a:pt x="12486" y="11140"/>
                    <a:pt x="15334" y="11750"/>
                    <a:pt x="17528" y="11750"/>
                  </a:cubicBezTo>
                  <a:cubicBezTo>
                    <a:pt x="19582" y="11750"/>
                    <a:pt x="21064" y="11215"/>
                    <a:pt x="21515" y="10134"/>
                  </a:cubicBezTo>
                  <a:cubicBezTo>
                    <a:pt x="22416" y="7866"/>
                    <a:pt x="18580" y="4163"/>
                    <a:pt x="12876" y="1828"/>
                  </a:cubicBezTo>
                  <a:cubicBezTo>
                    <a:pt x="9958" y="610"/>
                    <a:pt x="7120" y="1"/>
                    <a:pt x="49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65"/>
            <p:cNvSpPr/>
            <p:nvPr/>
          </p:nvSpPr>
          <p:spPr>
            <a:xfrm>
              <a:off x="2054843" y="841174"/>
              <a:ext cx="384122" cy="309552"/>
            </a:xfrm>
            <a:custGeom>
              <a:avLst/>
              <a:gdLst/>
              <a:ahLst/>
              <a:cxnLst/>
              <a:rect l="l" t="t" r="r" b="b"/>
              <a:pathLst>
                <a:path w="20916" h="16867" extrusionOk="0">
                  <a:moveTo>
                    <a:pt x="16416" y="1"/>
                  </a:moveTo>
                  <a:cubicBezTo>
                    <a:pt x="14178" y="1"/>
                    <a:pt x="11128" y="3212"/>
                    <a:pt x="7872" y="5747"/>
                  </a:cubicBezTo>
                  <a:cubicBezTo>
                    <a:pt x="4136" y="8649"/>
                    <a:pt x="367" y="11151"/>
                    <a:pt x="100" y="13420"/>
                  </a:cubicBezTo>
                  <a:cubicBezTo>
                    <a:pt x="0" y="14120"/>
                    <a:pt x="1401" y="15588"/>
                    <a:pt x="1735" y="16021"/>
                  </a:cubicBezTo>
                  <a:cubicBezTo>
                    <a:pt x="2180" y="16595"/>
                    <a:pt x="2944" y="16867"/>
                    <a:pt x="3927" y="16867"/>
                  </a:cubicBezTo>
                  <a:cubicBezTo>
                    <a:pt x="6258" y="16867"/>
                    <a:pt x="9817" y="15337"/>
                    <a:pt x="13243" y="12686"/>
                  </a:cubicBezTo>
                  <a:cubicBezTo>
                    <a:pt x="18080" y="8950"/>
                    <a:pt x="20915" y="4313"/>
                    <a:pt x="19447" y="2378"/>
                  </a:cubicBezTo>
                  <a:cubicBezTo>
                    <a:pt x="19014" y="1845"/>
                    <a:pt x="18247" y="344"/>
                    <a:pt x="16846" y="43"/>
                  </a:cubicBezTo>
                  <a:cubicBezTo>
                    <a:pt x="16706" y="15"/>
                    <a:pt x="16562" y="1"/>
                    <a:pt x="164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65"/>
            <p:cNvSpPr/>
            <p:nvPr/>
          </p:nvSpPr>
          <p:spPr>
            <a:xfrm>
              <a:off x="2036459" y="840311"/>
              <a:ext cx="377988" cy="280628"/>
            </a:xfrm>
            <a:custGeom>
              <a:avLst/>
              <a:gdLst/>
              <a:ahLst/>
              <a:cxnLst/>
              <a:rect l="l" t="t" r="r" b="b"/>
              <a:pathLst>
                <a:path w="20582" h="15291" extrusionOk="0">
                  <a:moveTo>
                    <a:pt x="16937" y="1"/>
                  </a:moveTo>
                  <a:cubicBezTo>
                    <a:pt x="14618" y="1"/>
                    <a:pt x="11045" y="1531"/>
                    <a:pt x="7606" y="4193"/>
                  </a:cubicBezTo>
                  <a:cubicBezTo>
                    <a:pt x="2736" y="7963"/>
                    <a:pt x="0" y="12566"/>
                    <a:pt x="1468" y="14467"/>
                  </a:cubicBezTo>
                  <a:cubicBezTo>
                    <a:pt x="1909" y="15026"/>
                    <a:pt x="2664" y="15291"/>
                    <a:pt x="3634" y="15291"/>
                  </a:cubicBezTo>
                  <a:cubicBezTo>
                    <a:pt x="5965" y="15291"/>
                    <a:pt x="9537" y="13760"/>
                    <a:pt x="12976" y="11098"/>
                  </a:cubicBezTo>
                  <a:cubicBezTo>
                    <a:pt x="17813" y="7329"/>
                    <a:pt x="20582" y="2726"/>
                    <a:pt x="19081" y="824"/>
                  </a:cubicBezTo>
                  <a:cubicBezTo>
                    <a:pt x="18650" y="266"/>
                    <a:pt x="17902" y="1"/>
                    <a:pt x="169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65"/>
            <p:cNvSpPr/>
            <p:nvPr/>
          </p:nvSpPr>
          <p:spPr>
            <a:xfrm>
              <a:off x="1567821" y="560821"/>
              <a:ext cx="489482" cy="217697"/>
            </a:xfrm>
            <a:custGeom>
              <a:avLst/>
              <a:gdLst/>
              <a:ahLst/>
              <a:cxnLst/>
              <a:rect l="l" t="t" r="r" b="b"/>
              <a:pathLst>
                <a:path w="26653" h="11862" extrusionOk="0">
                  <a:moveTo>
                    <a:pt x="4465" y="1"/>
                  </a:moveTo>
                  <a:cubicBezTo>
                    <a:pt x="3199" y="1"/>
                    <a:pt x="2157" y="197"/>
                    <a:pt x="1435" y="709"/>
                  </a:cubicBezTo>
                  <a:cubicBezTo>
                    <a:pt x="801" y="1176"/>
                    <a:pt x="601" y="3511"/>
                    <a:pt x="501" y="4145"/>
                  </a:cubicBezTo>
                  <a:cubicBezTo>
                    <a:pt x="0" y="6880"/>
                    <a:pt x="5271" y="10116"/>
                    <a:pt x="12242" y="11350"/>
                  </a:cubicBezTo>
                  <a:cubicBezTo>
                    <a:pt x="14150" y="11697"/>
                    <a:pt x="15995" y="11861"/>
                    <a:pt x="17678" y="11861"/>
                  </a:cubicBezTo>
                  <a:cubicBezTo>
                    <a:pt x="22148" y="11861"/>
                    <a:pt x="25479" y="10701"/>
                    <a:pt x="25819" y="8715"/>
                  </a:cubicBezTo>
                  <a:cubicBezTo>
                    <a:pt x="25952" y="7914"/>
                    <a:pt x="26653" y="6079"/>
                    <a:pt x="25819" y="4678"/>
                  </a:cubicBezTo>
                  <a:cubicBezTo>
                    <a:pt x="24484" y="2377"/>
                    <a:pt x="19014" y="2310"/>
                    <a:pt x="14010" y="1409"/>
                  </a:cubicBezTo>
                  <a:cubicBezTo>
                    <a:pt x="10430" y="787"/>
                    <a:pt x="6998" y="1"/>
                    <a:pt x="4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65"/>
            <p:cNvSpPr/>
            <p:nvPr/>
          </p:nvSpPr>
          <p:spPr>
            <a:xfrm>
              <a:off x="1575167" y="535036"/>
              <a:ext cx="482136" cy="200134"/>
            </a:xfrm>
            <a:custGeom>
              <a:avLst/>
              <a:gdLst/>
              <a:ahLst/>
              <a:cxnLst/>
              <a:rect l="l" t="t" r="r" b="b"/>
              <a:pathLst>
                <a:path w="26253" h="10905" extrusionOk="0">
                  <a:moveTo>
                    <a:pt x="8776" y="0"/>
                  </a:moveTo>
                  <a:cubicBezTo>
                    <a:pt x="4240" y="0"/>
                    <a:pt x="869" y="1200"/>
                    <a:pt x="501" y="3215"/>
                  </a:cubicBezTo>
                  <a:cubicBezTo>
                    <a:pt x="1" y="5950"/>
                    <a:pt x="5271" y="9186"/>
                    <a:pt x="12243" y="10420"/>
                  </a:cubicBezTo>
                  <a:cubicBezTo>
                    <a:pt x="14101" y="10749"/>
                    <a:pt x="15893" y="10905"/>
                    <a:pt x="17532" y="10905"/>
                  </a:cubicBezTo>
                  <a:cubicBezTo>
                    <a:pt x="22040" y="10905"/>
                    <a:pt x="25385" y="9724"/>
                    <a:pt x="25752" y="7718"/>
                  </a:cubicBezTo>
                  <a:cubicBezTo>
                    <a:pt x="26253" y="4949"/>
                    <a:pt x="20982" y="1747"/>
                    <a:pt x="14011" y="479"/>
                  </a:cubicBezTo>
                  <a:cubicBezTo>
                    <a:pt x="12173" y="154"/>
                    <a:pt x="10400" y="0"/>
                    <a:pt x="87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65"/>
            <p:cNvSpPr/>
            <p:nvPr/>
          </p:nvSpPr>
          <p:spPr>
            <a:xfrm>
              <a:off x="938067" y="2005732"/>
              <a:ext cx="1947480" cy="1253659"/>
            </a:xfrm>
            <a:custGeom>
              <a:avLst/>
              <a:gdLst/>
              <a:ahLst/>
              <a:cxnLst/>
              <a:rect l="l" t="t" r="r" b="b"/>
              <a:pathLst>
                <a:path w="106043" h="68310" extrusionOk="0">
                  <a:moveTo>
                    <a:pt x="96571" y="0"/>
                  </a:moveTo>
                  <a:cubicBezTo>
                    <a:pt x="96559" y="0"/>
                    <a:pt x="96547" y="0"/>
                    <a:pt x="96536" y="0"/>
                  </a:cubicBezTo>
                  <a:lnTo>
                    <a:pt x="53605" y="2502"/>
                  </a:lnTo>
                  <a:cubicBezTo>
                    <a:pt x="52104" y="2602"/>
                    <a:pt x="50603" y="2969"/>
                    <a:pt x="49235" y="3570"/>
                  </a:cubicBezTo>
                  <a:lnTo>
                    <a:pt x="2602" y="24418"/>
                  </a:lnTo>
                  <a:cubicBezTo>
                    <a:pt x="934" y="25185"/>
                    <a:pt x="0" y="26986"/>
                    <a:pt x="367" y="28788"/>
                  </a:cubicBezTo>
                  <a:lnTo>
                    <a:pt x="8073" y="65214"/>
                  </a:lnTo>
                  <a:cubicBezTo>
                    <a:pt x="8473" y="67090"/>
                    <a:pt x="10149" y="68310"/>
                    <a:pt x="11919" y="68310"/>
                  </a:cubicBezTo>
                  <a:cubicBezTo>
                    <a:pt x="12509" y="68310"/>
                    <a:pt x="13109" y="68174"/>
                    <a:pt x="13677" y="67882"/>
                  </a:cubicBezTo>
                  <a:lnTo>
                    <a:pt x="59709" y="44899"/>
                  </a:lnTo>
                  <a:lnTo>
                    <a:pt x="102173" y="43498"/>
                  </a:lnTo>
                  <a:cubicBezTo>
                    <a:pt x="104375" y="43431"/>
                    <a:pt x="106042" y="41430"/>
                    <a:pt x="105709" y="39228"/>
                  </a:cubicBezTo>
                  <a:lnTo>
                    <a:pt x="100038" y="4370"/>
                  </a:lnTo>
                  <a:cubicBezTo>
                    <a:pt x="99740" y="2580"/>
                    <a:pt x="98388" y="0"/>
                    <a:pt x="965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65"/>
            <p:cNvSpPr/>
            <p:nvPr/>
          </p:nvSpPr>
          <p:spPr>
            <a:xfrm>
              <a:off x="715079" y="1570465"/>
              <a:ext cx="1156003" cy="1185828"/>
            </a:xfrm>
            <a:custGeom>
              <a:avLst/>
              <a:gdLst/>
              <a:ahLst/>
              <a:cxnLst/>
              <a:rect l="l" t="t" r="r" b="b"/>
              <a:pathLst>
                <a:path w="62946" h="64614" extrusionOk="0">
                  <a:moveTo>
                    <a:pt x="22516" y="0"/>
                  </a:moveTo>
                  <a:lnTo>
                    <a:pt x="0" y="20782"/>
                  </a:lnTo>
                  <a:lnTo>
                    <a:pt x="40429" y="64613"/>
                  </a:lnTo>
                  <a:lnTo>
                    <a:pt x="62945" y="43865"/>
                  </a:lnTo>
                  <a:lnTo>
                    <a:pt x="225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65"/>
            <p:cNvSpPr/>
            <p:nvPr/>
          </p:nvSpPr>
          <p:spPr>
            <a:xfrm>
              <a:off x="766538" y="1620054"/>
              <a:ext cx="1059201" cy="1088487"/>
            </a:xfrm>
            <a:custGeom>
              <a:avLst/>
              <a:gdLst/>
              <a:ahLst/>
              <a:cxnLst/>
              <a:rect l="l" t="t" r="r" b="b"/>
              <a:pathLst>
                <a:path w="57675" h="59310" fill="none" extrusionOk="0">
                  <a:moveTo>
                    <a:pt x="0" y="18313"/>
                  </a:moveTo>
                  <a:lnTo>
                    <a:pt x="19881" y="0"/>
                  </a:lnTo>
                  <a:lnTo>
                    <a:pt x="57675" y="40996"/>
                  </a:lnTo>
                  <a:lnTo>
                    <a:pt x="37794" y="59309"/>
                  </a:lnTo>
                  <a:close/>
                </a:path>
              </a:pathLst>
            </a:custGeom>
            <a:solidFill>
              <a:schemeClr val="accent1"/>
            </a:solidFill>
            <a:ln w="100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65"/>
            <p:cNvSpPr/>
            <p:nvPr/>
          </p:nvSpPr>
          <p:spPr>
            <a:xfrm>
              <a:off x="1161055" y="2040454"/>
              <a:ext cx="259149" cy="235609"/>
            </a:xfrm>
            <a:custGeom>
              <a:avLst/>
              <a:gdLst/>
              <a:ahLst/>
              <a:cxnLst/>
              <a:rect l="l" t="t" r="r" b="b"/>
              <a:pathLst>
                <a:path w="14111" h="12838" extrusionOk="0">
                  <a:moveTo>
                    <a:pt x="5643" y="1"/>
                  </a:moveTo>
                  <a:cubicBezTo>
                    <a:pt x="4387" y="1"/>
                    <a:pt x="3208" y="404"/>
                    <a:pt x="2302" y="1244"/>
                  </a:cubicBezTo>
                  <a:cubicBezTo>
                    <a:pt x="0" y="3345"/>
                    <a:pt x="300" y="7382"/>
                    <a:pt x="2936" y="10217"/>
                  </a:cubicBezTo>
                  <a:cubicBezTo>
                    <a:pt x="4512" y="11933"/>
                    <a:pt x="6565" y="12837"/>
                    <a:pt x="8454" y="12837"/>
                  </a:cubicBezTo>
                  <a:cubicBezTo>
                    <a:pt x="9723" y="12837"/>
                    <a:pt x="10917" y="12429"/>
                    <a:pt x="11842" y="11585"/>
                  </a:cubicBezTo>
                  <a:cubicBezTo>
                    <a:pt x="14110" y="9517"/>
                    <a:pt x="13810" y="5480"/>
                    <a:pt x="11175" y="2612"/>
                  </a:cubicBezTo>
                  <a:cubicBezTo>
                    <a:pt x="9593" y="910"/>
                    <a:pt x="7530" y="1"/>
                    <a:pt x="5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65"/>
            <p:cNvSpPr/>
            <p:nvPr/>
          </p:nvSpPr>
          <p:spPr>
            <a:xfrm>
              <a:off x="952759" y="1255793"/>
              <a:ext cx="902383" cy="1220111"/>
            </a:xfrm>
            <a:custGeom>
              <a:avLst/>
              <a:gdLst/>
              <a:ahLst/>
              <a:cxnLst/>
              <a:rect l="l" t="t" r="r" b="b"/>
              <a:pathLst>
                <a:path w="49136" h="66482" extrusionOk="0">
                  <a:moveTo>
                    <a:pt x="28788" y="1"/>
                  </a:moveTo>
                  <a:lnTo>
                    <a:pt x="1" y="10442"/>
                  </a:lnTo>
                  <a:lnTo>
                    <a:pt x="20315" y="66482"/>
                  </a:lnTo>
                  <a:lnTo>
                    <a:pt x="49136" y="56041"/>
                  </a:lnTo>
                  <a:lnTo>
                    <a:pt x="287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65"/>
            <p:cNvSpPr/>
            <p:nvPr/>
          </p:nvSpPr>
          <p:spPr>
            <a:xfrm>
              <a:off x="998708" y="1301711"/>
              <a:ext cx="815388" cy="1131340"/>
            </a:xfrm>
            <a:custGeom>
              <a:avLst/>
              <a:gdLst/>
              <a:ahLst/>
              <a:cxnLst/>
              <a:rect l="l" t="t" r="r" b="b"/>
              <a:pathLst>
                <a:path w="44399" h="61645" fill="none" extrusionOk="0">
                  <a:moveTo>
                    <a:pt x="0" y="9207"/>
                  </a:moveTo>
                  <a:lnTo>
                    <a:pt x="25385" y="1"/>
                  </a:lnTo>
                  <a:lnTo>
                    <a:pt x="44399" y="52438"/>
                  </a:lnTo>
                  <a:lnTo>
                    <a:pt x="18981" y="61645"/>
                  </a:lnTo>
                  <a:close/>
                </a:path>
              </a:pathLst>
            </a:custGeom>
            <a:solidFill>
              <a:schemeClr val="accent1"/>
            </a:solid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65"/>
            <p:cNvSpPr/>
            <p:nvPr/>
          </p:nvSpPr>
          <p:spPr>
            <a:xfrm>
              <a:off x="1282337" y="1733362"/>
              <a:ext cx="242620" cy="252989"/>
            </a:xfrm>
            <a:custGeom>
              <a:avLst/>
              <a:gdLst/>
              <a:ahLst/>
              <a:cxnLst/>
              <a:rect l="l" t="t" r="r" b="b"/>
              <a:pathLst>
                <a:path w="13211" h="13785" extrusionOk="0">
                  <a:moveTo>
                    <a:pt x="5738" y="1"/>
                  </a:moveTo>
                  <a:cubicBezTo>
                    <a:pt x="5220" y="1"/>
                    <a:pt x="4704" y="86"/>
                    <a:pt x="4204" y="264"/>
                  </a:cubicBezTo>
                  <a:cubicBezTo>
                    <a:pt x="1302" y="1332"/>
                    <a:pt x="1" y="5168"/>
                    <a:pt x="1335" y="8804"/>
                  </a:cubicBezTo>
                  <a:cubicBezTo>
                    <a:pt x="2407" y="11826"/>
                    <a:pt x="4927" y="13785"/>
                    <a:pt x="7423" y="13785"/>
                  </a:cubicBezTo>
                  <a:cubicBezTo>
                    <a:pt x="7957" y="13785"/>
                    <a:pt x="8490" y="13695"/>
                    <a:pt x="9007" y="13507"/>
                  </a:cubicBezTo>
                  <a:cubicBezTo>
                    <a:pt x="11909" y="12473"/>
                    <a:pt x="13210" y="8637"/>
                    <a:pt x="11876" y="5001"/>
                  </a:cubicBezTo>
                  <a:cubicBezTo>
                    <a:pt x="10772" y="1964"/>
                    <a:pt x="8228" y="1"/>
                    <a:pt x="57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65"/>
            <p:cNvSpPr/>
            <p:nvPr/>
          </p:nvSpPr>
          <p:spPr>
            <a:xfrm>
              <a:off x="1970290" y="2152662"/>
              <a:ext cx="666539" cy="41642"/>
            </a:xfrm>
            <a:custGeom>
              <a:avLst/>
              <a:gdLst/>
              <a:ahLst/>
              <a:cxnLst/>
              <a:rect l="l" t="t" r="r" b="b"/>
              <a:pathLst>
                <a:path w="36294" h="2269" fill="none" extrusionOk="0">
                  <a:moveTo>
                    <a:pt x="1" y="2268"/>
                  </a:moveTo>
                  <a:lnTo>
                    <a:pt x="36293" y="0"/>
                  </a:lnTo>
                </a:path>
              </a:pathLst>
            </a:custGeom>
            <a:solidFill>
              <a:schemeClr val="accent2"/>
            </a:solidFill>
            <a:ln w="2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65"/>
            <p:cNvSpPr/>
            <p:nvPr/>
          </p:nvSpPr>
          <p:spPr>
            <a:xfrm>
              <a:off x="1890054" y="2211426"/>
              <a:ext cx="121925" cy="558944"/>
            </a:xfrm>
            <a:custGeom>
              <a:avLst/>
              <a:gdLst/>
              <a:ahLst/>
              <a:cxnLst/>
              <a:rect l="l" t="t" r="r" b="b"/>
              <a:pathLst>
                <a:path w="6639" h="30456" fill="none" extrusionOk="0">
                  <a:moveTo>
                    <a:pt x="0" y="0"/>
                  </a:moveTo>
                  <a:lnTo>
                    <a:pt x="6638" y="30456"/>
                  </a:lnTo>
                </a:path>
              </a:pathLst>
            </a:custGeom>
            <a:solidFill>
              <a:schemeClr val="accent2"/>
            </a:solidFill>
            <a:ln w="2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65"/>
            <p:cNvSpPr/>
            <p:nvPr/>
          </p:nvSpPr>
          <p:spPr>
            <a:xfrm>
              <a:off x="1077733" y="2715863"/>
              <a:ext cx="151952" cy="430384"/>
            </a:xfrm>
            <a:custGeom>
              <a:avLst/>
              <a:gdLst/>
              <a:ahLst/>
              <a:cxnLst/>
              <a:rect l="l" t="t" r="r" b="b"/>
              <a:pathLst>
                <a:path w="8274" h="23451" extrusionOk="0">
                  <a:moveTo>
                    <a:pt x="1" y="1"/>
                  </a:moveTo>
                  <a:lnTo>
                    <a:pt x="4704" y="23451"/>
                  </a:lnTo>
                  <a:cubicBezTo>
                    <a:pt x="4704" y="23451"/>
                    <a:pt x="8273" y="14144"/>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65"/>
            <p:cNvSpPr/>
            <p:nvPr/>
          </p:nvSpPr>
          <p:spPr>
            <a:xfrm>
              <a:off x="1089376" y="2403045"/>
              <a:ext cx="766996" cy="410013"/>
            </a:xfrm>
            <a:custGeom>
              <a:avLst/>
              <a:gdLst/>
              <a:ahLst/>
              <a:cxnLst/>
              <a:rect l="l" t="t" r="r" b="b"/>
              <a:pathLst>
                <a:path w="41764" h="22341" extrusionOk="0">
                  <a:moveTo>
                    <a:pt x="0" y="17346"/>
                  </a:moveTo>
                  <a:cubicBezTo>
                    <a:pt x="2" y="17349"/>
                    <a:pt x="5" y="17351"/>
                    <a:pt x="12" y="17352"/>
                  </a:cubicBezTo>
                  <a:lnTo>
                    <a:pt x="12" y="17352"/>
                  </a:lnTo>
                  <a:cubicBezTo>
                    <a:pt x="4" y="17348"/>
                    <a:pt x="0" y="17346"/>
                    <a:pt x="0" y="17346"/>
                  </a:cubicBezTo>
                  <a:close/>
                  <a:moveTo>
                    <a:pt x="41563" y="0"/>
                  </a:moveTo>
                  <a:cubicBezTo>
                    <a:pt x="41562" y="1"/>
                    <a:pt x="1085" y="17353"/>
                    <a:pt x="21" y="17353"/>
                  </a:cubicBezTo>
                  <a:cubicBezTo>
                    <a:pt x="18" y="17353"/>
                    <a:pt x="15" y="17352"/>
                    <a:pt x="12" y="17352"/>
                  </a:cubicBezTo>
                  <a:lnTo>
                    <a:pt x="12" y="17352"/>
                  </a:lnTo>
                  <a:cubicBezTo>
                    <a:pt x="382" y="17547"/>
                    <a:pt x="9589" y="22341"/>
                    <a:pt x="19308" y="22341"/>
                  </a:cubicBezTo>
                  <a:cubicBezTo>
                    <a:pt x="23002" y="22341"/>
                    <a:pt x="26770" y="21648"/>
                    <a:pt x="30155" y="19748"/>
                  </a:cubicBezTo>
                  <a:cubicBezTo>
                    <a:pt x="37360" y="15845"/>
                    <a:pt x="41763" y="8206"/>
                    <a:pt x="415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65"/>
            <p:cNvSpPr/>
            <p:nvPr/>
          </p:nvSpPr>
          <p:spPr>
            <a:xfrm>
              <a:off x="1852681" y="2403045"/>
              <a:ext cx="94359" cy="383237"/>
            </a:xfrm>
            <a:custGeom>
              <a:avLst/>
              <a:gdLst/>
              <a:ahLst/>
              <a:cxnLst/>
              <a:rect l="l" t="t" r="r" b="b"/>
              <a:pathLst>
                <a:path w="5138" h="20882" extrusionOk="0">
                  <a:moveTo>
                    <a:pt x="0" y="0"/>
                  </a:moveTo>
                  <a:lnTo>
                    <a:pt x="3903" y="20882"/>
                  </a:lnTo>
                  <a:cubicBezTo>
                    <a:pt x="5137" y="7706"/>
                    <a:pt x="1" y="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65"/>
            <p:cNvSpPr/>
            <p:nvPr/>
          </p:nvSpPr>
          <p:spPr>
            <a:xfrm>
              <a:off x="1823885" y="2194285"/>
              <a:ext cx="17171" cy="7359"/>
            </a:xfrm>
            <a:custGeom>
              <a:avLst/>
              <a:gdLst/>
              <a:ahLst/>
              <a:cxnLst/>
              <a:rect l="l" t="t" r="r" b="b"/>
              <a:pathLst>
                <a:path w="935" h="401" fill="none" extrusionOk="0">
                  <a:moveTo>
                    <a:pt x="1" y="401"/>
                  </a:moveTo>
                  <a:lnTo>
                    <a:pt x="935" y="0"/>
                  </a:ln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65"/>
            <p:cNvSpPr/>
            <p:nvPr/>
          </p:nvSpPr>
          <p:spPr>
            <a:xfrm>
              <a:off x="1992347" y="2278762"/>
              <a:ext cx="667145" cy="41036"/>
            </a:xfrm>
            <a:custGeom>
              <a:avLst/>
              <a:gdLst/>
              <a:ahLst/>
              <a:cxnLst/>
              <a:rect l="l" t="t" r="r" b="b"/>
              <a:pathLst>
                <a:path w="36327" h="2236" fill="none" extrusionOk="0">
                  <a:moveTo>
                    <a:pt x="1" y="2236"/>
                  </a:moveTo>
                  <a:lnTo>
                    <a:pt x="36327" y="1"/>
                  </a:lnTo>
                </a:path>
              </a:pathLst>
            </a:custGeom>
            <a:solidFill>
              <a:schemeClr val="accent2"/>
            </a:solidFill>
            <a:ln w="2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65"/>
            <p:cNvSpPr/>
            <p:nvPr/>
          </p:nvSpPr>
          <p:spPr>
            <a:xfrm>
              <a:off x="2022373" y="2435492"/>
              <a:ext cx="667145" cy="41036"/>
            </a:xfrm>
            <a:custGeom>
              <a:avLst/>
              <a:gdLst/>
              <a:ahLst/>
              <a:cxnLst/>
              <a:rect l="l" t="t" r="r" b="b"/>
              <a:pathLst>
                <a:path w="36327" h="2236" fill="none" extrusionOk="0">
                  <a:moveTo>
                    <a:pt x="0" y="2235"/>
                  </a:moveTo>
                  <a:lnTo>
                    <a:pt x="36326" y="0"/>
                  </a:lnTo>
                </a:path>
              </a:pathLst>
            </a:custGeom>
            <a:solidFill>
              <a:schemeClr val="accent2"/>
            </a:solidFill>
            <a:ln w="2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65"/>
            <p:cNvSpPr/>
            <p:nvPr/>
          </p:nvSpPr>
          <p:spPr>
            <a:xfrm>
              <a:off x="2257005" y="1362935"/>
              <a:ext cx="333876" cy="264625"/>
            </a:xfrm>
            <a:custGeom>
              <a:avLst/>
              <a:gdLst/>
              <a:ahLst/>
              <a:cxnLst/>
              <a:rect l="l" t="t" r="r" b="b"/>
              <a:pathLst>
                <a:path w="18180" h="14419" extrusionOk="0">
                  <a:moveTo>
                    <a:pt x="15578" y="0"/>
                  </a:moveTo>
                  <a:cubicBezTo>
                    <a:pt x="15578" y="0"/>
                    <a:pt x="14677" y="9707"/>
                    <a:pt x="11041" y="10541"/>
                  </a:cubicBezTo>
                  <a:cubicBezTo>
                    <a:pt x="10273" y="10713"/>
                    <a:pt x="9494" y="10798"/>
                    <a:pt x="8716" y="10798"/>
                  </a:cubicBezTo>
                  <a:cubicBezTo>
                    <a:pt x="7229" y="10798"/>
                    <a:pt x="5749" y="10487"/>
                    <a:pt x="4370" y="9874"/>
                  </a:cubicBezTo>
                  <a:lnTo>
                    <a:pt x="1434" y="7639"/>
                  </a:lnTo>
                  <a:lnTo>
                    <a:pt x="0" y="12643"/>
                  </a:lnTo>
                  <a:cubicBezTo>
                    <a:pt x="0" y="12643"/>
                    <a:pt x="861" y="13797"/>
                    <a:pt x="2638" y="13797"/>
                  </a:cubicBezTo>
                  <a:cubicBezTo>
                    <a:pt x="3259" y="13797"/>
                    <a:pt x="3991" y="13656"/>
                    <a:pt x="4837" y="13276"/>
                  </a:cubicBezTo>
                  <a:cubicBezTo>
                    <a:pt x="4837" y="13276"/>
                    <a:pt x="7431" y="14418"/>
                    <a:pt x="10120" y="14418"/>
                  </a:cubicBezTo>
                  <a:cubicBezTo>
                    <a:pt x="11464" y="14418"/>
                    <a:pt x="12831" y="14133"/>
                    <a:pt x="13910" y="13276"/>
                  </a:cubicBezTo>
                  <a:cubicBezTo>
                    <a:pt x="17146" y="10708"/>
                    <a:pt x="18180" y="3670"/>
                    <a:pt x="18180" y="3670"/>
                  </a:cubicBezTo>
                  <a:lnTo>
                    <a:pt x="15578" y="0"/>
                  </a:lnTo>
                  <a:close/>
                </a:path>
              </a:pathLst>
            </a:custGeom>
            <a:solidFill>
              <a:srgbClr val="B97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65"/>
            <p:cNvSpPr/>
            <p:nvPr/>
          </p:nvSpPr>
          <p:spPr>
            <a:xfrm>
              <a:off x="2550441" y="901333"/>
              <a:ext cx="866497" cy="664416"/>
            </a:xfrm>
            <a:custGeom>
              <a:avLst/>
              <a:gdLst/>
              <a:ahLst/>
              <a:cxnLst/>
              <a:rect l="l" t="t" r="r" b="b"/>
              <a:pathLst>
                <a:path w="47182" h="36203" extrusionOk="0">
                  <a:moveTo>
                    <a:pt x="9993" y="1"/>
                  </a:moveTo>
                  <a:cubicBezTo>
                    <a:pt x="7006" y="1"/>
                    <a:pt x="2130" y="1684"/>
                    <a:pt x="1134" y="8340"/>
                  </a:cubicBezTo>
                  <a:cubicBezTo>
                    <a:pt x="0" y="16112"/>
                    <a:pt x="2502" y="20416"/>
                    <a:pt x="2502" y="20416"/>
                  </a:cubicBezTo>
                  <a:cubicBezTo>
                    <a:pt x="2502" y="20416"/>
                    <a:pt x="1268" y="22884"/>
                    <a:pt x="15811" y="32224"/>
                  </a:cubicBezTo>
                  <a:cubicBezTo>
                    <a:pt x="20189" y="35035"/>
                    <a:pt x="24636" y="36203"/>
                    <a:pt x="28739" y="36203"/>
                  </a:cubicBezTo>
                  <a:cubicBezTo>
                    <a:pt x="38269" y="36203"/>
                    <a:pt x="45947" y="29906"/>
                    <a:pt x="46600" y="23284"/>
                  </a:cubicBezTo>
                  <a:cubicBezTo>
                    <a:pt x="47181" y="17170"/>
                    <a:pt x="42968" y="16086"/>
                    <a:pt x="39908" y="16086"/>
                  </a:cubicBezTo>
                  <a:cubicBezTo>
                    <a:pt x="38227" y="16086"/>
                    <a:pt x="36893" y="16413"/>
                    <a:pt x="36893" y="16413"/>
                  </a:cubicBezTo>
                  <a:cubicBezTo>
                    <a:pt x="37260" y="14678"/>
                    <a:pt x="36726" y="12910"/>
                    <a:pt x="35459" y="11643"/>
                  </a:cubicBezTo>
                  <a:cubicBezTo>
                    <a:pt x="34844" y="10989"/>
                    <a:pt x="33754" y="10743"/>
                    <a:pt x="32449" y="10743"/>
                  </a:cubicBezTo>
                  <a:cubicBezTo>
                    <a:pt x="29295" y="10743"/>
                    <a:pt x="24879" y="12177"/>
                    <a:pt x="22850" y="12743"/>
                  </a:cubicBezTo>
                  <a:cubicBezTo>
                    <a:pt x="22318" y="12894"/>
                    <a:pt x="21863" y="12973"/>
                    <a:pt x="21464" y="12973"/>
                  </a:cubicBezTo>
                  <a:cubicBezTo>
                    <a:pt x="19738" y="12973"/>
                    <a:pt x="19055" y="11479"/>
                    <a:pt x="17646" y="7740"/>
                  </a:cubicBezTo>
                  <a:cubicBezTo>
                    <a:pt x="15945" y="3137"/>
                    <a:pt x="13877" y="701"/>
                    <a:pt x="11342" y="134"/>
                  </a:cubicBezTo>
                  <a:cubicBezTo>
                    <a:pt x="10968" y="51"/>
                    <a:pt x="10509" y="1"/>
                    <a:pt x="99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65"/>
            <p:cNvSpPr/>
            <p:nvPr/>
          </p:nvSpPr>
          <p:spPr>
            <a:xfrm>
              <a:off x="2639878" y="3099100"/>
              <a:ext cx="69236" cy="101031"/>
            </a:xfrm>
            <a:custGeom>
              <a:avLst/>
              <a:gdLst/>
              <a:ahLst/>
              <a:cxnLst/>
              <a:rect l="l" t="t" r="r" b="b"/>
              <a:pathLst>
                <a:path w="3770" h="5505" extrusionOk="0">
                  <a:moveTo>
                    <a:pt x="3770" y="0"/>
                  </a:moveTo>
                  <a:lnTo>
                    <a:pt x="0" y="367"/>
                  </a:lnTo>
                  <a:lnTo>
                    <a:pt x="200" y="5237"/>
                  </a:lnTo>
                  <a:lnTo>
                    <a:pt x="3603" y="5504"/>
                  </a:lnTo>
                  <a:lnTo>
                    <a:pt x="3770" y="5037"/>
                  </a:lnTo>
                  <a:lnTo>
                    <a:pt x="3770" y="0"/>
                  </a:lnTo>
                  <a:close/>
                </a:path>
              </a:pathLst>
            </a:custGeom>
            <a:solidFill>
              <a:srgbClr val="B97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65"/>
            <p:cNvSpPr/>
            <p:nvPr/>
          </p:nvSpPr>
          <p:spPr>
            <a:xfrm>
              <a:off x="2610476" y="3067258"/>
              <a:ext cx="120089" cy="40431"/>
            </a:xfrm>
            <a:custGeom>
              <a:avLst/>
              <a:gdLst/>
              <a:ahLst/>
              <a:cxnLst/>
              <a:rect l="l" t="t" r="r" b="b"/>
              <a:pathLst>
                <a:path w="6539" h="2203" extrusionOk="0">
                  <a:moveTo>
                    <a:pt x="6538" y="1"/>
                  </a:moveTo>
                  <a:lnTo>
                    <a:pt x="0" y="234"/>
                  </a:lnTo>
                  <a:lnTo>
                    <a:pt x="300" y="2069"/>
                  </a:lnTo>
                  <a:lnTo>
                    <a:pt x="6171" y="2202"/>
                  </a:lnTo>
                  <a:lnTo>
                    <a:pt x="65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65"/>
            <p:cNvSpPr/>
            <p:nvPr/>
          </p:nvSpPr>
          <p:spPr>
            <a:xfrm>
              <a:off x="3133015" y="2772793"/>
              <a:ext cx="121925" cy="113290"/>
            </a:xfrm>
            <a:custGeom>
              <a:avLst/>
              <a:gdLst/>
              <a:ahLst/>
              <a:cxnLst/>
              <a:rect l="l" t="t" r="r" b="b"/>
              <a:pathLst>
                <a:path w="6639" h="6173" extrusionOk="0">
                  <a:moveTo>
                    <a:pt x="5438" y="1"/>
                  </a:moveTo>
                  <a:lnTo>
                    <a:pt x="1" y="5071"/>
                  </a:lnTo>
                  <a:lnTo>
                    <a:pt x="1969" y="6172"/>
                  </a:lnTo>
                  <a:lnTo>
                    <a:pt x="6639" y="1902"/>
                  </a:lnTo>
                  <a:lnTo>
                    <a:pt x="54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65"/>
            <p:cNvSpPr/>
            <p:nvPr/>
          </p:nvSpPr>
          <p:spPr>
            <a:xfrm>
              <a:off x="3180801" y="2815646"/>
              <a:ext cx="108445" cy="105931"/>
            </a:xfrm>
            <a:custGeom>
              <a:avLst/>
              <a:gdLst/>
              <a:ahLst/>
              <a:cxnLst/>
              <a:rect l="l" t="t" r="r" b="b"/>
              <a:pathLst>
                <a:path w="5905" h="5772" extrusionOk="0">
                  <a:moveTo>
                    <a:pt x="2969" y="1"/>
                  </a:moveTo>
                  <a:lnTo>
                    <a:pt x="1" y="2736"/>
                  </a:lnTo>
                  <a:lnTo>
                    <a:pt x="3603" y="5772"/>
                  </a:lnTo>
                  <a:lnTo>
                    <a:pt x="5905" y="3036"/>
                  </a:lnTo>
                  <a:lnTo>
                    <a:pt x="2969" y="1"/>
                  </a:lnTo>
                  <a:close/>
                </a:path>
              </a:pathLst>
            </a:custGeom>
            <a:solidFill>
              <a:srgbClr val="B97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65"/>
            <p:cNvSpPr/>
            <p:nvPr/>
          </p:nvSpPr>
          <p:spPr>
            <a:xfrm>
              <a:off x="3212040" y="2865583"/>
              <a:ext cx="139078" cy="172330"/>
            </a:xfrm>
            <a:custGeom>
              <a:avLst/>
              <a:gdLst/>
              <a:ahLst/>
              <a:cxnLst/>
              <a:rect l="l" t="t" r="r" b="b"/>
              <a:pathLst>
                <a:path w="7573" h="9390" extrusionOk="0">
                  <a:moveTo>
                    <a:pt x="4482" y="1"/>
                  </a:moveTo>
                  <a:cubicBezTo>
                    <a:pt x="4246" y="1"/>
                    <a:pt x="4014" y="97"/>
                    <a:pt x="3870" y="282"/>
                  </a:cubicBezTo>
                  <a:lnTo>
                    <a:pt x="1435" y="3117"/>
                  </a:lnTo>
                  <a:cubicBezTo>
                    <a:pt x="1302" y="3251"/>
                    <a:pt x="1235" y="3451"/>
                    <a:pt x="1268" y="3618"/>
                  </a:cubicBezTo>
                  <a:cubicBezTo>
                    <a:pt x="1302" y="4385"/>
                    <a:pt x="1302" y="5119"/>
                    <a:pt x="1268" y="5886"/>
                  </a:cubicBezTo>
                  <a:cubicBezTo>
                    <a:pt x="1135" y="6853"/>
                    <a:pt x="1" y="8355"/>
                    <a:pt x="1" y="8355"/>
                  </a:cubicBezTo>
                  <a:cubicBezTo>
                    <a:pt x="132" y="8852"/>
                    <a:pt x="529" y="9390"/>
                    <a:pt x="936" y="9390"/>
                  </a:cubicBezTo>
                  <a:cubicBezTo>
                    <a:pt x="1048" y="9390"/>
                    <a:pt x="1160" y="9349"/>
                    <a:pt x="1268" y="9255"/>
                  </a:cubicBezTo>
                  <a:cubicBezTo>
                    <a:pt x="1669" y="8955"/>
                    <a:pt x="5672" y="4452"/>
                    <a:pt x="7239" y="2650"/>
                  </a:cubicBezTo>
                  <a:cubicBezTo>
                    <a:pt x="7573" y="2284"/>
                    <a:pt x="7473" y="1716"/>
                    <a:pt x="7073" y="1450"/>
                  </a:cubicBezTo>
                  <a:lnTo>
                    <a:pt x="4904" y="115"/>
                  </a:lnTo>
                  <a:cubicBezTo>
                    <a:pt x="4776" y="38"/>
                    <a:pt x="4628" y="1"/>
                    <a:pt x="44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65"/>
            <p:cNvSpPr/>
            <p:nvPr/>
          </p:nvSpPr>
          <p:spPr>
            <a:xfrm>
              <a:off x="2540028" y="3190312"/>
              <a:ext cx="191143" cy="75410"/>
            </a:xfrm>
            <a:custGeom>
              <a:avLst/>
              <a:gdLst/>
              <a:ahLst/>
              <a:cxnLst/>
              <a:rect l="l" t="t" r="r" b="b"/>
              <a:pathLst>
                <a:path w="10408" h="4109" extrusionOk="0">
                  <a:moveTo>
                    <a:pt x="9040" y="1"/>
                  </a:moveTo>
                  <a:lnTo>
                    <a:pt x="5304" y="101"/>
                  </a:lnTo>
                  <a:cubicBezTo>
                    <a:pt x="5137" y="101"/>
                    <a:pt x="4937" y="167"/>
                    <a:pt x="4803" y="301"/>
                  </a:cubicBezTo>
                  <a:cubicBezTo>
                    <a:pt x="4303" y="835"/>
                    <a:pt x="3736" y="1335"/>
                    <a:pt x="3136" y="1802"/>
                  </a:cubicBezTo>
                  <a:cubicBezTo>
                    <a:pt x="2368" y="2369"/>
                    <a:pt x="467" y="2536"/>
                    <a:pt x="467" y="2536"/>
                  </a:cubicBezTo>
                  <a:cubicBezTo>
                    <a:pt x="100" y="3036"/>
                    <a:pt x="0" y="3937"/>
                    <a:pt x="634" y="4037"/>
                  </a:cubicBezTo>
                  <a:cubicBezTo>
                    <a:pt x="934" y="4097"/>
                    <a:pt x="3228" y="4109"/>
                    <a:pt x="5526" y="4109"/>
                  </a:cubicBezTo>
                  <a:cubicBezTo>
                    <a:pt x="7058" y="4109"/>
                    <a:pt x="8593" y="4104"/>
                    <a:pt x="9540" y="4104"/>
                  </a:cubicBezTo>
                  <a:cubicBezTo>
                    <a:pt x="10041" y="4104"/>
                    <a:pt x="10407" y="3670"/>
                    <a:pt x="10307" y="3170"/>
                  </a:cubicBezTo>
                  <a:lnTo>
                    <a:pt x="9874" y="668"/>
                  </a:lnTo>
                  <a:cubicBezTo>
                    <a:pt x="9807" y="267"/>
                    <a:pt x="9440" y="1"/>
                    <a:pt x="90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65"/>
            <p:cNvSpPr/>
            <p:nvPr/>
          </p:nvSpPr>
          <p:spPr>
            <a:xfrm>
              <a:off x="2512443" y="1250967"/>
              <a:ext cx="463147" cy="426641"/>
            </a:xfrm>
            <a:custGeom>
              <a:avLst/>
              <a:gdLst/>
              <a:ahLst/>
              <a:cxnLst/>
              <a:rect l="l" t="t" r="r" b="b"/>
              <a:pathLst>
                <a:path w="25219" h="23247" extrusionOk="0">
                  <a:moveTo>
                    <a:pt x="10866" y="1"/>
                  </a:moveTo>
                  <a:cubicBezTo>
                    <a:pt x="8153" y="1"/>
                    <a:pt x="5376" y="268"/>
                    <a:pt x="3070" y="1064"/>
                  </a:cubicBezTo>
                  <a:cubicBezTo>
                    <a:pt x="3070" y="1064"/>
                    <a:pt x="735" y="1731"/>
                    <a:pt x="1" y="8236"/>
                  </a:cubicBezTo>
                  <a:lnTo>
                    <a:pt x="2770" y="9137"/>
                  </a:lnTo>
                  <a:cubicBezTo>
                    <a:pt x="2770" y="9137"/>
                    <a:pt x="3770" y="21379"/>
                    <a:pt x="4404" y="23247"/>
                  </a:cubicBezTo>
                  <a:lnTo>
                    <a:pt x="19181" y="23247"/>
                  </a:lnTo>
                  <a:cubicBezTo>
                    <a:pt x="19181" y="23247"/>
                    <a:pt x="19348" y="12739"/>
                    <a:pt x="20015" y="10504"/>
                  </a:cubicBezTo>
                  <a:lnTo>
                    <a:pt x="25219" y="6869"/>
                  </a:lnTo>
                  <a:cubicBezTo>
                    <a:pt x="25219" y="6869"/>
                    <a:pt x="23818" y="1331"/>
                    <a:pt x="21783" y="1064"/>
                  </a:cubicBezTo>
                  <a:cubicBezTo>
                    <a:pt x="20452" y="871"/>
                    <a:pt x="15764" y="1"/>
                    <a:pt x="108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65"/>
            <p:cNvSpPr/>
            <p:nvPr/>
          </p:nvSpPr>
          <p:spPr>
            <a:xfrm>
              <a:off x="2744008" y="1387417"/>
              <a:ext cx="308771" cy="265506"/>
            </a:xfrm>
            <a:custGeom>
              <a:avLst/>
              <a:gdLst/>
              <a:ahLst/>
              <a:cxnLst/>
              <a:rect l="l" t="t" r="r" b="b"/>
              <a:pathLst>
                <a:path w="16813" h="14467" extrusionOk="0">
                  <a:moveTo>
                    <a:pt x="11809" y="1"/>
                  </a:moveTo>
                  <a:lnTo>
                    <a:pt x="8507" y="2302"/>
                  </a:lnTo>
                  <a:cubicBezTo>
                    <a:pt x="8507" y="2302"/>
                    <a:pt x="10475" y="7940"/>
                    <a:pt x="10842" y="10942"/>
                  </a:cubicBezTo>
                  <a:cubicBezTo>
                    <a:pt x="10842" y="10942"/>
                    <a:pt x="6139" y="9074"/>
                    <a:pt x="4938" y="8240"/>
                  </a:cubicBezTo>
                  <a:lnTo>
                    <a:pt x="4037" y="4937"/>
                  </a:lnTo>
                  <a:lnTo>
                    <a:pt x="935" y="3436"/>
                  </a:lnTo>
                  <a:lnTo>
                    <a:pt x="1" y="5938"/>
                  </a:lnTo>
                  <a:lnTo>
                    <a:pt x="2603" y="9140"/>
                  </a:lnTo>
                  <a:cubicBezTo>
                    <a:pt x="2603" y="9140"/>
                    <a:pt x="8278" y="14466"/>
                    <a:pt x="12021" y="14466"/>
                  </a:cubicBezTo>
                  <a:cubicBezTo>
                    <a:pt x="12446" y="14466"/>
                    <a:pt x="12846" y="14397"/>
                    <a:pt x="13210" y="14244"/>
                  </a:cubicBezTo>
                  <a:cubicBezTo>
                    <a:pt x="16813" y="12710"/>
                    <a:pt x="11809" y="1"/>
                    <a:pt x="11809" y="1"/>
                  </a:cubicBezTo>
                  <a:close/>
                </a:path>
              </a:pathLst>
            </a:custGeom>
            <a:solidFill>
              <a:srgbClr val="B97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65"/>
            <p:cNvSpPr/>
            <p:nvPr/>
          </p:nvSpPr>
          <p:spPr>
            <a:xfrm>
              <a:off x="2623937" y="949086"/>
              <a:ext cx="209471" cy="351524"/>
            </a:xfrm>
            <a:custGeom>
              <a:avLst/>
              <a:gdLst/>
              <a:ahLst/>
              <a:cxnLst/>
              <a:rect l="l" t="t" r="r" b="b"/>
              <a:pathLst>
                <a:path w="11406" h="19154" extrusionOk="0">
                  <a:moveTo>
                    <a:pt x="4938" y="1"/>
                  </a:moveTo>
                  <a:cubicBezTo>
                    <a:pt x="4104" y="835"/>
                    <a:pt x="3003" y="1368"/>
                    <a:pt x="1802" y="1535"/>
                  </a:cubicBezTo>
                  <a:cubicBezTo>
                    <a:pt x="1802" y="1535"/>
                    <a:pt x="1" y="5138"/>
                    <a:pt x="134" y="8073"/>
                  </a:cubicBezTo>
                  <a:cubicBezTo>
                    <a:pt x="268" y="11009"/>
                    <a:pt x="1769" y="12210"/>
                    <a:pt x="4571" y="12610"/>
                  </a:cubicBezTo>
                  <a:cubicBezTo>
                    <a:pt x="4571" y="12610"/>
                    <a:pt x="5772" y="16346"/>
                    <a:pt x="2636" y="16746"/>
                  </a:cubicBezTo>
                  <a:cubicBezTo>
                    <a:pt x="2369" y="16779"/>
                    <a:pt x="2303" y="17713"/>
                    <a:pt x="2303" y="17880"/>
                  </a:cubicBezTo>
                  <a:cubicBezTo>
                    <a:pt x="2403" y="18481"/>
                    <a:pt x="3003" y="18814"/>
                    <a:pt x="3570" y="18948"/>
                  </a:cubicBezTo>
                  <a:cubicBezTo>
                    <a:pt x="4171" y="19081"/>
                    <a:pt x="4771" y="19148"/>
                    <a:pt x="5371" y="19148"/>
                  </a:cubicBezTo>
                  <a:cubicBezTo>
                    <a:pt x="5441" y="19151"/>
                    <a:pt x="5509" y="19153"/>
                    <a:pt x="5578" y="19153"/>
                  </a:cubicBezTo>
                  <a:cubicBezTo>
                    <a:pt x="6802" y="19153"/>
                    <a:pt x="7951" y="18594"/>
                    <a:pt x="8741" y="17647"/>
                  </a:cubicBezTo>
                  <a:cubicBezTo>
                    <a:pt x="8807" y="17580"/>
                    <a:pt x="9441" y="16779"/>
                    <a:pt x="9441" y="16779"/>
                  </a:cubicBezTo>
                  <a:cubicBezTo>
                    <a:pt x="9441" y="16779"/>
                    <a:pt x="7940" y="16012"/>
                    <a:pt x="8474" y="11142"/>
                  </a:cubicBezTo>
                  <a:cubicBezTo>
                    <a:pt x="9174" y="10675"/>
                    <a:pt x="9741" y="10008"/>
                    <a:pt x="10041" y="9174"/>
                  </a:cubicBezTo>
                  <a:cubicBezTo>
                    <a:pt x="10609" y="8874"/>
                    <a:pt x="11042" y="8340"/>
                    <a:pt x="11242" y="7706"/>
                  </a:cubicBezTo>
                  <a:cubicBezTo>
                    <a:pt x="11405" y="7031"/>
                    <a:pt x="11032" y="6177"/>
                    <a:pt x="10246" y="6177"/>
                  </a:cubicBezTo>
                  <a:cubicBezTo>
                    <a:pt x="9907" y="6177"/>
                    <a:pt x="9491" y="6336"/>
                    <a:pt x="9007" y="6739"/>
                  </a:cubicBezTo>
                  <a:cubicBezTo>
                    <a:pt x="9007" y="6739"/>
                    <a:pt x="6039" y="5238"/>
                    <a:pt x="4938" y="1"/>
                  </a:cubicBezTo>
                  <a:close/>
                </a:path>
              </a:pathLst>
            </a:custGeom>
            <a:solidFill>
              <a:srgbClr val="B97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65"/>
            <p:cNvSpPr/>
            <p:nvPr/>
          </p:nvSpPr>
          <p:spPr>
            <a:xfrm>
              <a:off x="2652128" y="1047034"/>
              <a:ext cx="25142" cy="35604"/>
            </a:xfrm>
            <a:custGeom>
              <a:avLst/>
              <a:gdLst/>
              <a:ahLst/>
              <a:cxnLst/>
              <a:rect l="l" t="t" r="r" b="b"/>
              <a:pathLst>
                <a:path w="1369" h="1940" extrusionOk="0">
                  <a:moveTo>
                    <a:pt x="1368" y="1"/>
                  </a:moveTo>
                  <a:lnTo>
                    <a:pt x="0" y="1502"/>
                  </a:lnTo>
                  <a:cubicBezTo>
                    <a:pt x="275" y="1777"/>
                    <a:pt x="634" y="1940"/>
                    <a:pt x="1025" y="1940"/>
                  </a:cubicBezTo>
                  <a:cubicBezTo>
                    <a:pt x="1061" y="1940"/>
                    <a:pt x="1098" y="1939"/>
                    <a:pt x="1135" y="1936"/>
                  </a:cubicBezTo>
                  <a:lnTo>
                    <a:pt x="1368" y="1"/>
                  </a:lnTo>
                  <a:close/>
                </a:path>
              </a:pathLst>
            </a:custGeom>
            <a:solidFill>
              <a:srgbClr val="A24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65"/>
            <p:cNvSpPr/>
            <p:nvPr/>
          </p:nvSpPr>
          <p:spPr>
            <a:xfrm>
              <a:off x="2687040" y="1095411"/>
              <a:ext cx="39228" cy="17160"/>
            </a:xfrm>
            <a:custGeom>
              <a:avLst/>
              <a:gdLst/>
              <a:ahLst/>
              <a:cxnLst/>
              <a:rect l="l" t="t" r="r" b="b"/>
              <a:pathLst>
                <a:path w="2136" h="935" fill="none" extrusionOk="0">
                  <a:moveTo>
                    <a:pt x="1" y="701"/>
                  </a:moveTo>
                  <a:cubicBezTo>
                    <a:pt x="1" y="701"/>
                    <a:pt x="1435" y="934"/>
                    <a:pt x="2136" y="0"/>
                  </a:cubicBezTo>
                </a:path>
              </a:pathLst>
            </a:custGeom>
            <a:no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65"/>
            <p:cNvSpPr/>
            <p:nvPr/>
          </p:nvSpPr>
          <p:spPr>
            <a:xfrm>
              <a:off x="2713393" y="993775"/>
              <a:ext cx="34324" cy="12883"/>
            </a:xfrm>
            <a:custGeom>
              <a:avLst/>
              <a:gdLst/>
              <a:ahLst/>
              <a:cxnLst/>
              <a:rect l="l" t="t" r="r" b="b"/>
              <a:pathLst>
                <a:path w="1869" h="702" fill="none" extrusionOk="0">
                  <a:moveTo>
                    <a:pt x="0" y="201"/>
                  </a:moveTo>
                  <a:cubicBezTo>
                    <a:pt x="667" y="1"/>
                    <a:pt x="1401" y="201"/>
                    <a:pt x="1868" y="701"/>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65"/>
            <p:cNvSpPr/>
            <p:nvPr/>
          </p:nvSpPr>
          <p:spPr>
            <a:xfrm>
              <a:off x="2645994" y="987663"/>
              <a:ext cx="22075" cy="8589"/>
            </a:xfrm>
            <a:custGeom>
              <a:avLst/>
              <a:gdLst/>
              <a:ahLst/>
              <a:cxnLst/>
              <a:rect l="l" t="t" r="r" b="b"/>
              <a:pathLst>
                <a:path w="1202" h="468" fill="none" extrusionOk="0">
                  <a:moveTo>
                    <a:pt x="1202" y="134"/>
                  </a:moveTo>
                  <a:cubicBezTo>
                    <a:pt x="1202" y="134"/>
                    <a:pt x="368" y="0"/>
                    <a:pt x="1" y="467"/>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65"/>
            <p:cNvSpPr/>
            <p:nvPr/>
          </p:nvSpPr>
          <p:spPr>
            <a:xfrm>
              <a:off x="2710932" y="1033508"/>
              <a:ext cx="14104" cy="19674"/>
            </a:xfrm>
            <a:custGeom>
              <a:avLst/>
              <a:gdLst/>
              <a:ahLst/>
              <a:cxnLst/>
              <a:rect l="l" t="t" r="r" b="b"/>
              <a:pathLst>
                <a:path w="768" h="1072" extrusionOk="0">
                  <a:moveTo>
                    <a:pt x="402" y="1"/>
                  </a:moveTo>
                  <a:cubicBezTo>
                    <a:pt x="243" y="1"/>
                    <a:pt x="65" y="221"/>
                    <a:pt x="34" y="471"/>
                  </a:cubicBezTo>
                  <a:cubicBezTo>
                    <a:pt x="1" y="771"/>
                    <a:pt x="134" y="1038"/>
                    <a:pt x="301" y="1072"/>
                  </a:cubicBezTo>
                  <a:cubicBezTo>
                    <a:pt x="501" y="1072"/>
                    <a:pt x="701" y="871"/>
                    <a:pt x="735" y="571"/>
                  </a:cubicBezTo>
                  <a:cubicBezTo>
                    <a:pt x="768" y="271"/>
                    <a:pt x="634" y="37"/>
                    <a:pt x="434" y="4"/>
                  </a:cubicBezTo>
                  <a:cubicBezTo>
                    <a:pt x="424" y="2"/>
                    <a:pt x="413" y="1"/>
                    <a:pt x="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65"/>
            <p:cNvSpPr/>
            <p:nvPr/>
          </p:nvSpPr>
          <p:spPr>
            <a:xfrm>
              <a:off x="2649667" y="1021872"/>
              <a:ext cx="14123" cy="19123"/>
            </a:xfrm>
            <a:custGeom>
              <a:avLst/>
              <a:gdLst/>
              <a:ahLst/>
              <a:cxnLst/>
              <a:rect l="l" t="t" r="r" b="b"/>
              <a:pathLst>
                <a:path w="769" h="1042" extrusionOk="0">
                  <a:moveTo>
                    <a:pt x="424" y="1"/>
                  </a:moveTo>
                  <a:cubicBezTo>
                    <a:pt x="240" y="1"/>
                    <a:pt x="65" y="193"/>
                    <a:pt x="34" y="471"/>
                  </a:cubicBezTo>
                  <a:cubicBezTo>
                    <a:pt x="1" y="772"/>
                    <a:pt x="134" y="1005"/>
                    <a:pt x="335" y="1038"/>
                  </a:cubicBezTo>
                  <a:cubicBezTo>
                    <a:pt x="345" y="1041"/>
                    <a:pt x="356" y="1042"/>
                    <a:pt x="367" y="1042"/>
                  </a:cubicBezTo>
                  <a:cubicBezTo>
                    <a:pt x="526" y="1042"/>
                    <a:pt x="704" y="821"/>
                    <a:pt x="735" y="571"/>
                  </a:cubicBezTo>
                  <a:cubicBezTo>
                    <a:pt x="768" y="271"/>
                    <a:pt x="635" y="4"/>
                    <a:pt x="468" y="4"/>
                  </a:cubicBezTo>
                  <a:cubicBezTo>
                    <a:pt x="453" y="2"/>
                    <a:pt x="439" y="1"/>
                    <a:pt x="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65"/>
            <p:cNvSpPr/>
            <p:nvPr/>
          </p:nvSpPr>
          <p:spPr>
            <a:xfrm>
              <a:off x="2707259" y="1028057"/>
              <a:ext cx="12268" cy="7121"/>
            </a:xfrm>
            <a:custGeom>
              <a:avLst/>
              <a:gdLst/>
              <a:ahLst/>
              <a:cxnLst/>
              <a:rect l="l" t="t" r="r" b="b"/>
              <a:pathLst>
                <a:path w="668" h="388" extrusionOk="0">
                  <a:moveTo>
                    <a:pt x="1" y="1"/>
                  </a:moveTo>
                  <a:lnTo>
                    <a:pt x="1" y="1"/>
                  </a:lnTo>
                  <a:cubicBezTo>
                    <a:pt x="24" y="235"/>
                    <a:pt x="212" y="388"/>
                    <a:pt x="415" y="388"/>
                  </a:cubicBezTo>
                  <a:cubicBezTo>
                    <a:pt x="501" y="388"/>
                    <a:pt x="589" y="361"/>
                    <a:pt x="668" y="301"/>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65"/>
            <p:cNvSpPr/>
            <p:nvPr/>
          </p:nvSpPr>
          <p:spPr>
            <a:xfrm>
              <a:off x="2647224" y="1017046"/>
              <a:ext cx="12268" cy="6735"/>
            </a:xfrm>
            <a:custGeom>
              <a:avLst/>
              <a:gdLst/>
              <a:ahLst/>
              <a:cxnLst/>
              <a:rect l="l" t="t" r="r" b="b"/>
              <a:pathLst>
                <a:path w="668" h="367" extrusionOk="0">
                  <a:moveTo>
                    <a:pt x="1" y="0"/>
                  </a:moveTo>
                  <a:cubicBezTo>
                    <a:pt x="25" y="219"/>
                    <a:pt x="226" y="367"/>
                    <a:pt x="436" y="367"/>
                  </a:cubicBezTo>
                  <a:cubicBezTo>
                    <a:pt x="515" y="367"/>
                    <a:pt x="595" y="346"/>
                    <a:pt x="668" y="301"/>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65"/>
            <p:cNvSpPr/>
            <p:nvPr/>
          </p:nvSpPr>
          <p:spPr>
            <a:xfrm>
              <a:off x="2583516" y="1662283"/>
              <a:ext cx="294060" cy="37990"/>
            </a:xfrm>
            <a:custGeom>
              <a:avLst/>
              <a:gdLst/>
              <a:ahLst/>
              <a:cxnLst/>
              <a:rect l="l" t="t" r="r" b="b"/>
              <a:pathLst>
                <a:path w="16012" h="2070" extrusionOk="0">
                  <a:moveTo>
                    <a:pt x="15578" y="1"/>
                  </a:moveTo>
                  <a:lnTo>
                    <a:pt x="0" y="201"/>
                  </a:lnTo>
                  <a:lnTo>
                    <a:pt x="0" y="1936"/>
                  </a:lnTo>
                  <a:lnTo>
                    <a:pt x="16012" y="2069"/>
                  </a:lnTo>
                  <a:lnTo>
                    <a:pt x="155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65"/>
            <p:cNvSpPr/>
            <p:nvPr/>
          </p:nvSpPr>
          <p:spPr>
            <a:xfrm>
              <a:off x="1912716" y="1296756"/>
              <a:ext cx="689202" cy="847206"/>
            </a:xfrm>
            <a:custGeom>
              <a:avLst/>
              <a:gdLst/>
              <a:ahLst/>
              <a:cxnLst/>
              <a:rect l="l" t="t" r="r" b="b"/>
              <a:pathLst>
                <a:path w="37528" h="46163" extrusionOk="0">
                  <a:moveTo>
                    <a:pt x="14783" y="1"/>
                  </a:moveTo>
                  <a:cubicBezTo>
                    <a:pt x="12453" y="1"/>
                    <a:pt x="10304" y="1525"/>
                    <a:pt x="9641" y="3873"/>
                  </a:cubicBezTo>
                  <a:lnTo>
                    <a:pt x="834" y="34495"/>
                  </a:lnTo>
                  <a:cubicBezTo>
                    <a:pt x="0" y="37330"/>
                    <a:pt x="1668" y="40299"/>
                    <a:pt x="4504" y="41133"/>
                  </a:cubicBezTo>
                  <a:lnTo>
                    <a:pt x="21316" y="45970"/>
                  </a:lnTo>
                  <a:cubicBezTo>
                    <a:pt x="21810" y="46094"/>
                    <a:pt x="22305" y="46162"/>
                    <a:pt x="22800" y="46162"/>
                  </a:cubicBezTo>
                  <a:cubicBezTo>
                    <a:pt x="22972" y="46162"/>
                    <a:pt x="23145" y="46154"/>
                    <a:pt x="23317" y="46137"/>
                  </a:cubicBezTo>
                  <a:cubicBezTo>
                    <a:pt x="25485" y="45903"/>
                    <a:pt x="27320" y="44402"/>
                    <a:pt x="27920" y="42301"/>
                  </a:cubicBezTo>
                  <a:lnTo>
                    <a:pt x="36727" y="11679"/>
                  </a:lnTo>
                  <a:cubicBezTo>
                    <a:pt x="37527" y="8843"/>
                    <a:pt x="35926" y="5875"/>
                    <a:pt x="33091" y="5041"/>
                  </a:cubicBezTo>
                  <a:lnTo>
                    <a:pt x="16245" y="204"/>
                  </a:lnTo>
                  <a:cubicBezTo>
                    <a:pt x="15758" y="66"/>
                    <a:pt x="15267" y="1"/>
                    <a:pt x="147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65"/>
            <p:cNvSpPr/>
            <p:nvPr/>
          </p:nvSpPr>
          <p:spPr>
            <a:xfrm>
              <a:off x="1973357" y="1555765"/>
              <a:ext cx="151952" cy="431614"/>
            </a:xfrm>
            <a:custGeom>
              <a:avLst/>
              <a:gdLst/>
              <a:ahLst/>
              <a:cxnLst/>
              <a:rect l="l" t="t" r="r" b="b"/>
              <a:pathLst>
                <a:path w="8274" h="23518" extrusionOk="0">
                  <a:moveTo>
                    <a:pt x="6472" y="1"/>
                  </a:moveTo>
                  <a:lnTo>
                    <a:pt x="1" y="23017"/>
                  </a:lnTo>
                  <a:lnTo>
                    <a:pt x="1802" y="23518"/>
                  </a:lnTo>
                  <a:lnTo>
                    <a:pt x="8273" y="535"/>
                  </a:lnTo>
                  <a:lnTo>
                    <a:pt x="64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65"/>
            <p:cNvSpPr/>
            <p:nvPr/>
          </p:nvSpPr>
          <p:spPr>
            <a:xfrm>
              <a:off x="2020537" y="1569236"/>
              <a:ext cx="152558" cy="431614"/>
            </a:xfrm>
            <a:custGeom>
              <a:avLst/>
              <a:gdLst/>
              <a:ahLst/>
              <a:cxnLst/>
              <a:rect l="l" t="t" r="r" b="b"/>
              <a:pathLst>
                <a:path w="8307" h="23518" extrusionOk="0">
                  <a:moveTo>
                    <a:pt x="6505" y="1"/>
                  </a:moveTo>
                  <a:lnTo>
                    <a:pt x="0" y="23017"/>
                  </a:lnTo>
                  <a:lnTo>
                    <a:pt x="1801" y="23518"/>
                  </a:lnTo>
                  <a:lnTo>
                    <a:pt x="8306" y="534"/>
                  </a:lnTo>
                  <a:lnTo>
                    <a:pt x="65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65"/>
            <p:cNvSpPr/>
            <p:nvPr/>
          </p:nvSpPr>
          <p:spPr>
            <a:xfrm>
              <a:off x="2068929" y="1583312"/>
              <a:ext cx="151934" cy="431614"/>
            </a:xfrm>
            <a:custGeom>
              <a:avLst/>
              <a:gdLst/>
              <a:ahLst/>
              <a:cxnLst/>
              <a:rect l="l" t="t" r="r" b="b"/>
              <a:pathLst>
                <a:path w="8273" h="23518" extrusionOk="0">
                  <a:moveTo>
                    <a:pt x="6472" y="1"/>
                  </a:moveTo>
                  <a:lnTo>
                    <a:pt x="0" y="22984"/>
                  </a:lnTo>
                  <a:lnTo>
                    <a:pt x="1802" y="23518"/>
                  </a:lnTo>
                  <a:lnTo>
                    <a:pt x="8273" y="501"/>
                  </a:lnTo>
                  <a:lnTo>
                    <a:pt x="64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65"/>
            <p:cNvSpPr/>
            <p:nvPr/>
          </p:nvSpPr>
          <p:spPr>
            <a:xfrm>
              <a:off x="2342145" y="1496395"/>
              <a:ext cx="69860" cy="89395"/>
            </a:xfrm>
            <a:custGeom>
              <a:avLst/>
              <a:gdLst/>
              <a:ahLst/>
              <a:cxnLst/>
              <a:rect l="l" t="t" r="r" b="b"/>
              <a:pathLst>
                <a:path w="3804" h="4871" extrusionOk="0">
                  <a:moveTo>
                    <a:pt x="901" y="0"/>
                  </a:moveTo>
                  <a:lnTo>
                    <a:pt x="334" y="2068"/>
                  </a:lnTo>
                  <a:cubicBezTo>
                    <a:pt x="1" y="3169"/>
                    <a:pt x="634" y="4270"/>
                    <a:pt x="1735" y="4570"/>
                  </a:cubicBezTo>
                  <a:lnTo>
                    <a:pt x="2803" y="4870"/>
                  </a:lnTo>
                  <a:lnTo>
                    <a:pt x="3670" y="1768"/>
                  </a:lnTo>
                  <a:cubicBezTo>
                    <a:pt x="3803" y="1268"/>
                    <a:pt x="3537" y="767"/>
                    <a:pt x="3070" y="601"/>
                  </a:cubicBezTo>
                  <a:lnTo>
                    <a:pt x="9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65"/>
            <p:cNvSpPr/>
            <p:nvPr/>
          </p:nvSpPr>
          <p:spPr>
            <a:xfrm>
              <a:off x="2360528" y="1420287"/>
              <a:ext cx="77813" cy="81026"/>
            </a:xfrm>
            <a:custGeom>
              <a:avLst/>
              <a:gdLst/>
              <a:ahLst/>
              <a:cxnLst/>
              <a:rect l="l" t="t" r="r" b="b"/>
              <a:pathLst>
                <a:path w="4237" h="4415" extrusionOk="0">
                  <a:moveTo>
                    <a:pt x="2580" y="1"/>
                  </a:moveTo>
                  <a:cubicBezTo>
                    <a:pt x="1700" y="1"/>
                    <a:pt x="882" y="569"/>
                    <a:pt x="634" y="1479"/>
                  </a:cubicBezTo>
                  <a:lnTo>
                    <a:pt x="0" y="3747"/>
                  </a:lnTo>
                  <a:lnTo>
                    <a:pt x="2135" y="4381"/>
                  </a:lnTo>
                  <a:cubicBezTo>
                    <a:pt x="2222" y="4404"/>
                    <a:pt x="2308" y="4415"/>
                    <a:pt x="2393" y="4415"/>
                  </a:cubicBezTo>
                  <a:cubicBezTo>
                    <a:pt x="2798" y="4415"/>
                    <a:pt x="3159" y="4161"/>
                    <a:pt x="3269" y="3747"/>
                  </a:cubicBezTo>
                  <a:lnTo>
                    <a:pt x="4237" y="378"/>
                  </a:lnTo>
                  <a:lnTo>
                    <a:pt x="3136" y="78"/>
                  </a:lnTo>
                  <a:cubicBezTo>
                    <a:pt x="2951" y="26"/>
                    <a:pt x="2764" y="1"/>
                    <a:pt x="2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65"/>
            <p:cNvSpPr/>
            <p:nvPr/>
          </p:nvSpPr>
          <p:spPr>
            <a:xfrm>
              <a:off x="2400343" y="1518418"/>
              <a:ext cx="77206" cy="76695"/>
            </a:xfrm>
            <a:custGeom>
              <a:avLst/>
              <a:gdLst/>
              <a:ahLst/>
              <a:cxnLst/>
              <a:rect l="l" t="t" r="r" b="b"/>
              <a:pathLst>
                <a:path w="4204" h="4179" extrusionOk="0">
                  <a:moveTo>
                    <a:pt x="1778" y="0"/>
                  </a:moveTo>
                  <a:cubicBezTo>
                    <a:pt x="1372" y="0"/>
                    <a:pt x="1006" y="254"/>
                    <a:pt x="868" y="668"/>
                  </a:cubicBezTo>
                  <a:lnTo>
                    <a:pt x="1" y="3770"/>
                  </a:lnTo>
                  <a:lnTo>
                    <a:pt x="1101" y="4104"/>
                  </a:lnTo>
                  <a:cubicBezTo>
                    <a:pt x="1287" y="4154"/>
                    <a:pt x="1472" y="4179"/>
                    <a:pt x="1653" y="4179"/>
                  </a:cubicBezTo>
                  <a:cubicBezTo>
                    <a:pt x="2550" y="4179"/>
                    <a:pt x="3354" y="3591"/>
                    <a:pt x="3603" y="2703"/>
                  </a:cubicBezTo>
                  <a:lnTo>
                    <a:pt x="4204" y="668"/>
                  </a:lnTo>
                  <a:lnTo>
                    <a:pt x="2035" y="34"/>
                  </a:lnTo>
                  <a:cubicBezTo>
                    <a:pt x="1949" y="11"/>
                    <a:pt x="1862" y="0"/>
                    <a:pt x="1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65"/>
            <p:cNvSpPr/>
            <p:nvPr/>
          </p:nvSpPr>
          <p:spPr>
            <a:xfrm>
              <a:off x="2425467" y="1429665"/>
              <a:ext cx="71697" cy="93671"/>
            </a:xfrm>
            <a:custGeom>
              <a:avLst/>
              <a:gdLst/>
              <a:ahLst/>
              <a:cxnLst/>
              <a:rect l="l" t="t" r="r" b="b"/>
              <a:pathLst>
                <a:path w="3904" h="5104" extrusionOk="0">
                  <a:moveTo>
                    <a:pt x="1101" y="0"/>
                  </a:moveTo>
                  <a:lnTo>
                    <a:pt x="134" y="3369"/>
                  </a:lnTo>
                  <a:cubicBezTo>
                    <a:pt x="0" y="3836"/>
                    <a:pt x="300" y="4337"/>
                    <a:pt x="767" y="4470"/>
                  </a:cubicBezTo>
                  <a:lnTo>
                    <a:pt x="2936" y="5104"/>
                  </a:lnTo>
                  <a:lnTo>
                    <a:pt x="3603" y="2802"/>
                  </a:lnTo>
                  <a:cubicBezTo>
                    <a:pt x="3903" y="1701"/>
                    <a:pt x="3269" y="601"/>
                    <a:pt x="2202" y="300"/>
                  </a:cubicBezTo>
                  <a:lnTo>
                    <a:pt x="11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65"/>
            <p:cNvSpPr/>
            <p:nvPr/>
          </p:nvSpPr>
          <p:spPr>
            <a:xfrm>
              <a:off x="2541240" y="1695960"/>
              <a:ext cx="684923" cy="1384182"/>
            </a:xfrm>
            <a:custGeom>
              <a:avLst/>
              <a:gdLst/>
              <a:ahLst/>
              <a:cxnLst/>
              <a:rect l="l" t="t" r="r" b="b"/>
              <a:pathLst>
                <a:path w="37295" h="75422" extrusionOk="0">
                  <a:moveTo>
                    <a:pt x="2903" y="1"/>
                  </a:moveTo>
                  <a:cubicBezTo>
                    <a:pt x="2903" y="1"/>
                    <a:pt x="1" y="24785"/>
                    <a:pt x="101" y="36427"/>
                  </a:cubicBezTo>
                  <a:cubicBezTo>
                    <a:pt x="201" y="48035"/>
                    <a:pt x="4337" y="75421"/>
                    <a:pt x="4337" y="75421"/>
                  </a:cubicBezTo>
                  <a:lnTo>
                    <a:pt x="9441" y="75421"/>
                  </a:lnTo>
                  <a:cubicBezTo>
                    <a:pt x="9441" y="75421"/>
                    <a:pt x="8774" y="53539"/>
                    <a:pt x="8840" y="46034"/>
                  </a:cubicBezTo>
                  <a:cubicBezTo>
                    <a:pt x="8940" y="38528"/>
                    <a:pt x="10308" y="26153"/>
                    <a:pt x="10308" y="26153"/>
                  </a:cubicBezTo>
                  <a:cubicBezTo>
                    <a:pt x="10308" y="26153"/>
                    <a:pt x="11909" y="37294"/>
                    <a:pt x="13844" y="41230"/>
                  </a:cubicBezTo>
                  <a:cubicBezTo>
                    <a:pt x="15779" y="45166"/>
                    <a:pt x="26420" y="59076"/>
                    <a:pt x="33825" y="63413"/>
                  </a:cubicBezTo>
                  <a:lnTo>
                    <a:pt x="37294" y="60244"/>
                  </a:lnTo>
                  <a:cubicBezTo>
                    <a:pt x="37294" y="60244"/>
                    <a:pt x="29589" y="50737"/>
                    <a:pt x="26720" y="46034"/>
                  </a:cubicBezTo>
                  <a:cubicBezTo>
                    <a:pt x="23851" y="41330"/>
                    <a:pt x="21249" y="39996"/>
                    <a:pt x="20182" y="31223"/>
                  </a:cubicBezTo>
                  <a:cubicBezTo>
                    <a:pt x="19114" y="22483"/>
                    <a:pt x="20949" y="8473"/>
                    <a:pt x="178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8" name="Google Shape;2738;p65"/>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65">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65">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1" name="Google Shape;2741;p65"/>
          <p:cNvGrpSpPr/>
          <p:nvPr/>
        </p:nvGrpSpPr>
        <p:grpSpPr>
          <a:xfrm>
            <a:off x="4736475" y="4873138"/>
            <a:ext cx="204457" cy="190123"/>
            <a:chOff x="4426425" y="4796938"/>
            <a:chExt cx="204457" cy="190123"/>
          </a:xfrm>
        </p:grpSpPr>
        <p:sp>
          <p:nvSpPr>
            <p:cNvPr id="2742" name="Google Shape;2742;p65"/>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65"/>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4" name="Google Shape;2744;p65"/>
          <p:cNvGrpSpPr/>
          <p:nvPr/>
        </p:nvGrpSpPr>
        <p:grpSpPr>
          <a:xfrm flipH="1">
            <a:off x="4203075" y="4873138"/>
            <a:ext cx="204457" cy="190123"/>
            <a:chOff x="4426425" y="4796938"/>
            <a:chExt cx="204457" cy="190123"/>
          </a:xfrm>
        </p:grpSpPr>
        <p:sp>
          <p:nvSpPr>
            <p:cNvPr id="2745" name="Google Shape;2745;p65"/>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65"/>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7" name="Google Shape;2747;p65">
            <a:hlinkClick r:id="rId3" action="ppaction://hlinksldjump"/>
          </p:cNvPr>
          <p:cNvSpPr/>
          <p:nvPr/>
        </p:nvSpPr>
        <p:spPr>
          <a:xfrm>
            <a:off x="7759975" y="3937775"/>
            <a:ext cx="670800" cy="670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8" name="Google Shape;2748;p65"/>
          <p:cNvGrpSpPr/>
          <p:nvPr/>
        </p:nvGrpSpPr>
        <p:grpSpPr>
          <a:xfrm>
            <a:off x="7955213" y="4149016"/>
            <a:ext cx="280324" cy="248318"/>
            <a:chOff x="853000" y="238125"/>
            <a:chExt cx="5914000" cy="5238775"/>
          </a:xfrm>
        </p:grpSpPr>
        <p:sp>
          <p:nvSpPr>
            <p:cNvPr id="2749" name="Google Shape;2749;p65"/>
            <p:cNvSpPr/>
            <p:nvPr/>
          </p:nvSpPr>
          <p:spPr>
            <a:xfrm>
              <a:off x="1657075" y="1108800"/>
              <a:ext cx="4240125" cy="4368100"/>
            </a:xfrm>
            <a:custGeom>
              <a:avLst/>
              <a:gdLst/>
              <a:ahLst/>
              <a:cxnLst/>
              <a:rect l="l" t="t" r="r" b="b"/>
              <a:pathLst>
                <a:path w="169605" h="174724" extrusionOk="0">
                  <a:moveTo>
                    <a:pt x="87327" y="0"/>
                  </a:moveTo>
                  <a:lnTo>
                    <a:pt x="1" y="73147"/>
                  </a:lnTo>
                  <a:lnTo>
                    <a:pt x="1" y="169432"/>
                  </a:lnTo>
                  <a:lnTo>
                    <a:pt x="1" y="169674"/>
                  </a:lnTo>
                  <a:lnTo>
                    <a:pt x="35" y="170262"/>
                  </a:lnTo>
                  <a:lnTo>
                    <a:pt x="105" y="170677"/>
                  </a:lnTo>
                  <a:lnTo>
                    <a:pt x="208" y="171126"/>
                  </a:lnTo>
                  <a:lnTo>
                    <a:pt x="347" y="171576"/>
                  </a:lnTo>
                  <a:lnTo>
                    <a:pt x="554" y="172095"/>
                  </a:lnTo>
                  <a:lnTo>
                    <a:pt x="796" y="172579"/>
                  </a:lnTo>
                  <a:lnTo>
                    <a:pt x="1142" y="173063"/>
                  </a:lnTo>
                  <a:lnTo>
                    <a:pt x="1315" y="173270"/>
                  </a:lnTo>
                  <a:lnTo>
                    <a:pt x="1523" y="173513"/>
                  </a:lnTo>
                  <a:lnTo>
                    <a:pt x="1765" y="173720"/>
                  </a:lnTo>
                  <a:lnTo>
                    <a:pt x="2007" y="173893"/>
                  </a:lnTo>
                  <a:lnTo>
                    <a:pt x="2283" y="174100"/>
                  </a:lnTo>
                  <a:lnTo>
                    <a:pt x="2595" y="174239"/>
                  </a:lnTo>
                  <a:lnTo>
                    <a:pt x="2906" y="174377"/>
                  </a:lnTo>
                  <a:lnTo>
                    <a:pt x="3252" y="174515"/>
                  </a:lnTo>
                  <a:lnTo>
                    <a:pt x="3632" y="174585"/>
                  </a:lnTo>
                  <a:lnTo>
                    <a:pt x="4047" y="174688"/>
                  </a:lnTo>
                  <a:lnTo>
                    <a:pt x="4497" y="174723"/>
                  </a:lnTo>
                  <a:lnTo>
                    <a:pt x="4946" y="174723"/>
                  </a:lnTo>
                  <a:lnTo>
                    <a:pt x="64571" y="174654"/>
                  </a:lnTo>
                  <a:lnTo>
                    <a:pt x="65850" y="174654"/>
                  </a:lnTo>
                  <a:lnTo>
                    <a:pt x="65850" y="120183"/>
                  </a:lnTo>
                  <a:lnTo>
                    <a:pt x="104966" y="120183"/>
                  </a:lnTo>
                  <a:lnTo>
                    <a:pt x="104966" y="174515"/>
                  </a:lnTo>
                  <a:lnTo>
                    <a:pt x="163898" y="174515"/>
                  </a:lnTo>
                  <a:lnTo>
                    <a:pt x="164452" y="174446"/>
                  </a:lnTo>
                  <a:lnTo>
                    <a:pt x="165005" y="174377"/>
                  </a:lnTo>
                  <a:lnTo>
                    <a:pt x="165489" y="174239"/>
                  </a:lnTo>
                  <a:lnTo>
                    <a:pt x="165939" y="174100"/>
                  </a:lnTo>
                  <a:lnTo>
                    <a:pt x="166354" y="173928"/>
                  </a:lnTo>
                  <a:lnTo>
                    <a:pt x="166734" y="173720"/>
                  </a:lnTo>
                  <a:lnTo>
                    <a:pt x="167080" y="173478"/>
                  </a:lnTo>
                  <a:lnTo>
                    <a:pt x="167391" y="173270"/>
                  </a:lnTo>
                  <a:lnTo>
                    <a:pt x="167703" y="172994"/>
                  </a:lnTo>
                  <a:lnTo>
                    <a:pt x="167945" y="172717"/>
                  </a:lnTo>
                  <a:lnTo>
                    <a:pt x="168187" y="172440"/>
                  </a:lnTo>
                  <a:lnTo>
                    <a:pt x="168429" y="172129"/>
                  </a:lnTo>
                  <a:lnTo>
                    <a:pt x="168602" y="171852"/>
                  </a:lnTo>
                  <a:lnTo>
                    <a:pt x="168913" y="171230"/>
                  </a:lnTo>
                  <a:lnTo>
                    <a:pt x="169155" y="170607"/>
                  </a:lnTo>
                  <a:lnTo>
                    <a:pt x="169363" y="170019"/>
                  </a:lnTo>
                  <a:lnTo>
                    <a:pt x="169466" y="169466"/>
                  </a:lnTo>
                  <a:lnTo>
                    <a:pt x="169536" y="168982"/>
                  </a:lnTo>
                  <a:lnTo>
                    <a:pt x="169570" y="168532"/>
                  </a:lnTo>
                  <a:lnTo>
                    <a:pt x="169605" y="168221"/>
                  </a:lnTo>
                  <a:lnTo>
                    <a:pt x="169605" y="167944"/>
                  </a:lnTo>
                  <a:lnTo>
                    <a:pt x="169605" y="73147"/>
                  </a:lnTo>
                  <a:lnTo>
                    <a:pt x="873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65"/>
            <p:cNvSpPr/>
            <p:nvPr/>
          </p:nvSpPr>
          <p:spPr>
            <a:xfrm>
              <a:off x="853000" y="238125"/>
              <a:ext cx="5914000" cy="2798800"/>
            </a:xfrm>
            <a:custGeom>
              <a:avLst/>
              <a:gdLst/>
              <a:ahLst/>
              <a:cxnLst/>
              <a:rect l="l" t="t" r="r" b="b"/>
              <a:pathLst>
                <a:path w="236560" h="111952" extrusionOk="0">
                  <a:moveTo>
                    <a:pt x="120217" y="0"/>
                  </a:moveTo>
                  <a:lnTo>
                    <a:pt x="0" y="105864"/>
                  </a:lnTo>
                  <a:lnTo>
                    <a:pt x="104" y="106003"/>
                  </a:lnTo>
                  <a:lnTo>
                    <a:pt x="346" y="106418"/>
                  </a:lnTo>
                  <a:lnTo>
                    <a:pt x="795" y="107040"/>
                  </a:lnTo>
                  <a:lnTo>
                    <a:pt x="1418" y="107801"/>
                  </a:lnTo>
                  <a:lnTo>
                    <a:pt x="1798" y="108216"/>
                  </a:lnTo>
                  <a:lnTo>
                    <a:pt x="2213" y="108631"/>
                  </a:lnTo>
                  <a:lnTo>
                    <a:pt x="2698" y="109046"/>
                  </a:lnTo>
                  <a:lnTo>
                    <a:pt x="3216" y="109461"/>
                  </a:lnTo>
                  <a:lnTo>
                    <a:pt x="3770" y="109876"/>
                  </a:lnTo>
                  <a:lnTo>
                    <a:pt x="4358" y="110291"/>
                  </a:lnTo>
                  <a:lnTo>
                    <a:pt x="5015" y="110672"/>
                  </a:lnTo>
                  <a:lnTo>
                    <a:pt x="5741" y="110983"/>
                  </a:lnTo>
                  <a:lnTo>
                    <a:pt x="6467" y="111294"/>
                  </a:lnTo>
                  <a:lnTo>
                    <a:pt x="7263" y="111536"/>
                  </a:lnTo>
                  <a:lnTo>
                    <a:pt x="8127" y="111744"/>
                  </a:lnTo>
                  <a:lnTo>
                    <a:pt x="9027" y="111882"/>
                  </a:lnTo>
                  <a:lnTo>
                    <a:pt x="9960" y="111951"/>
                  </a:lnTo>
                  <a:lnTo>
                    <a:pt x="10963" y="111917"/>
                  </a:lnTo>
                  <a:lnTo>
                    <a:pt x="11482" y="111882"/>
                  </a:lnTo>
                  <a:lnTo>
                    <a:pt x="12001" y="111848"/>
                  </a:lnTo>
                  <a:lnTo>
                    <a:pt x="12520" y="111744"/>
                  </a:lnTo>
                  <a:lnTo>
                    <a:pt x="13073" y="111640"/>
                  </a:lnTo>
                  <a:lnTo>
                    <a:pt x="13661" y="111502"/>
                  </a:lnTo>
                  <a:lnTo>
                    <a:pt x="14214" y="111363"/>
                  </a:lnTo>
                  <a:lnTo>
                    <a:pt x="14802" y="111156"/>
                  </a:lnTo>
                  <a:lnTo>
                    <a:pt x="15425" y="110948"/>
                  </a:lnTo>
                  <a:lnTo>
                    <a:pt x="16013" y="110706"/>
                  </a:lnTo>
                  <a:lnTo>
                    <a:pt x="16635" y="110430"/>
                  </a:lnTo>
                  <a:lnTo>
                    <a:pt x="17292" y="110118"/>
                  </a:lnTo>
                  <a:lnTo>
                    <a:pt x="17950" y="109807"/>
                  </a:lnTo>
                  <a:lnTo>
                    <a:pt x="18607" y="109427"/>
                  </a:lnTo>
                  <a:lnTo>
                    <a:pt x="19264" y="109012"/>
                  </a:lnTo>
                  <a:lnTo>
                    <a:pt x="19955" y="108597"/>
                  </a:lnTo>
                  <a:lnTo>
                    <a:pt x="20682" y="108112"/>
                  </a:lnTo>
                  <a:lnTo>
                    <a:pt x="21373" y="107628"/>
                  </a:lnTo>
                  <a:lnTo>
                    <a:pt x="22100" y="107075"/>
                  </a:lnTo>
                  <a:lnTo>
                    <a:pt x="22861" y="106487"/>
                  </a:lnTo>
                  <a:lnTo>
                    <a:pt x="23587" y="105864"/>
                  </a:lnTo>
                  <a:lnTo>
                    <a:pt x="120217" y="24140"/>
                  </a:lnTo>
                  <a:lnTo>
                    <a:pt x="210829" y="105346"/>
                  </a:lnTo>
                  <a:lnTo>
                    <a:pt x="211694" y="105968"/>
                  </a:lnTo>
                  <a:lnTo>
                    <a:pt x="212558" y="106556"/>
                  </a:lnTo>
                  <a:lnTo>
                    <a:pt x="213388" y="107075"/>
                  </a:lnTo>
                  <a:lnTo>
                    <a:pt x="214184" y="107594"/>
                  </a:lnTo>
                  <a:lnTo>
                    <a:pt x="215014" y="108043"/>
                  </a:lnTo>
                  <a:lnTo>
                    <a:pt x="215775" y="108458"/>
                  </a:lnTo>
                  <a:lnTo>
                    <a:pt x="216570" y="108873"/>
                  </a:lnTo>
                  <a:lnTo>
                    <a:pt x="217296" y="109219"/>
                  </a:lnTo>
                  <a:lnTo>
                    <a:pt x="218057" y="109565"/>
                  </a:lnTo>
                  <a:lnTo>
                    <a:pt x="218749" y="109876"/>
                  </a:lnTo>
                  <a:lnTo>
                    <a:pt x="219475" y="110118"/>
                  </a:lnTo>
                  <a:lnTo>
                    <a:pt x="220167" y="110360"/>
                  </a:lnTo>
                  <a:lnTo>
                    <a:pt x="220824" y="110568"/>
                  </a:lnTo>
                  <a:lnTo>
                    <a:pt x="221481" y="110775"/>
                  </a:lnTo>
                  <a:lnTo>
                    <a:pt x="222104" y="110914"/>
                  </a:lnTo>
                  <a:lnTo>
                    <a:pt x="222761" y="111052"/>
                  </a:lnTo>
                  <a:lnTo>
                    <a:pt x="223349" y="111156"/>
                  </a:lnTo>
                  <a:lnTo>
                    <a:pt x="223937" y="111225"/>
                  </a:lnTo>
                  <a:lnTo>
                    <a:pt x="224524" y="111294"/>
                  </a:lnTo>
                  <a:lnTo>
                    <a:pt x="225078" y="111329"/>
                  </a:lnTo>
                  <a:lnTo>
                    <a:pt x="226185" y="111363"/>
                  </a:lnTo>
                  <a:lnTo>
                    <a:pt x="227188" y="111294"/>
                  </a:lnTo>
                  <a:lnTo>
                    <a:pt x="228156" y="111156"/>
                  </a:lnTo>
                  <a:lnTo>
                    <a:pt x="229055" y="110948"/>
                  </a:lnTo>
                  <a:lnTo>
                    <a:pt x="229920" y="110706"/>
                  </a:lnTo>
                  <a:lnTo>
                    <a:pt x="230715" y="110430"/>
                  </a:lnTo>
                  <a:lnTo>
                    <a:pt x="231441" y="110084"/>
                  </a:lnTo>
                  <a:lnTo>
                    <a:pt x="232133" y="109703"/>
                  </a:lnTo>
                  <a:lnTo>
                    <a:pt x="232756" y="109323"/>
                  </a:lnTo>
                  <a:lnTo>
                    <a:pt x="233344" y="108908"/>
                  </a:lnTo>
                  <a:lnTo>
                    <a:pt x="233862" y="108493"/>
                  </a:lnTo>
                  <a:lnTo>
                    <a:pt x="234347" y="108078"/>
                  </a:lnTo>
                  <a:lnTo>
                    <a:pt x="234796" y="107663"/>
                  </a:lnTo>
                  <a:lnTo>
                    <a:pt x="235177" y="107248"/>
                  </a:lnTo>
                  <a:lnTo>
                    <a:pt x="235765" y="106522"/>
                  </a:lnTo>
                  <a:lnTo>
                    <a:pt x="236214" y="105899"/>
                  </a:lnTo>
                  <a:lnTo>
                    <a:pt x="236456" y="105519"/>
                  </a:lnTo>
                  <a:lnTo>
                    <a:pt x="236560" y="105346"/>
                  </a:lnTo>
                  <a:lnTo>
                    <a:pt x="1202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683"/>
                                        </p:tgtEl>
                                        <p:attrNameLst>
                                          <p:attrName>style.visibility</p:attrName>
                                        </p:attrNameLst>
                                      </p:cBhvr>
                                      <p:to>
                                        <p:strVal val="visible"/>
                                      </p:to>
                                    </p:set>
                                    <p:animEffect transition="in" filter="fade">
                                      <p:cBhvr>
                                        <p:cTn id="7" dur="1000"/>
                                        <p:tgtEl>
                                          <p:spTgt spid="2683"/>
                                        </p:tgtEl>
                                      </p:cBhvr>
                                    </p:animEffect>
                                  </p:childTnLst>
                                </p:cTn>
                              </p:par>
                              <p:par>
                                <p:cTn id="8" presetID="10" presetClass="entr" presetSubtype="0" fill="hold" nodeType="withEffect">
                                  <p:stCondLst>
                                    <p:cond delay="0"/>
                                  </p:stCondLst>
                                  <p:childTnLst>
                                    <p:set>
                                      <p:cBhvr>
                                        <p:cTn id="9" dur="1" fill="hold">
                                          <p:stCondLst>
                                            <p:cond delay="0"/>
                                          </p:stCondLst>
                                        </p:cTn>
                                        <p:tgtEl>
                                          <p:spTgt spid="2685"/>
                                        </p:tgtEl>
                                        <p:attrNameLst>
                                          <p:attrName>style.visibility</p:attrName>
                                        </p:attrNameLst>
                                      </p:cBhvr>
                                      <p:to>
                                        <p:strVal val="visible"/>
                                      </p:to>
                                    </p:set>
                                    <p:animEffect transition="in" filter="fade">
                                      <p:cBhvr>
                                        <p:cTn id="10" dur="1000"/>
                                        <p:tgtEl>
                                          <p:spTgt spid="2685"/>
                                        </p:tgtEl>
                                      </p:cBhvr>
                                    </p:animEffect>
                                  </p:childTnLst>
                                </p:cTn>
                              </p:par>
                              <p:par>
                                <p:cTn id="11" presetID="10" presetClass="entr" presetSubtype="0" fill="hold" nodeType="withEffect">
                                  <p:stCondLst>
                                    <p:cond delay="0"/>
                                  </p:stCondLst>
                                  <p:childTnLst>
                                    <p:set>
                                      <p:cBhvr>
                                        <p:cTn id="12" dur="1" fill="hold">
                                          <p:stCondLst>
                                            <p:cond delay="0"/>
                                          </p:stCondLst>
                                        </p:cTn>
                                        <p:tgtEl>
                                          <p:spTgt spid="2686"/>
                                        </p:tgtEl>
                                        <p:attrNameLst>
                                          <p:attrName>style.visibility</p:attrName>
                                        </p:attrNameLst>
                                      </p:cBhvr>
                                      <p:to>
                                        <p:strVal val="visible"/>
                                      </p:to>
                                    </p:set>
                                    <p:animEffect transition="in" filter="fade">
                                      <p:cBhvr>
                                        <p:cTn id="13" dur="1000"/>
                                        <p:tgtEl>
                                          <p:spTgt spid="2686"/>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2687"/>
                                        </p:tgtEl>
                                        <p:attrNameLst>
                                          <p:attrName>style.visibility</p:attrName>
                                        </p:attrNameLst>
                                      </p:cBhvr>
                                      <p:to>
                                        <p:strVal val="visible"/>
                                      </p:to>
                                    </p:set>
                                    <p:animEffect transition="in" filter="fade">
                                      <p:cBhvr>
                                        <p:cTn id="17" dur="1000"/>
                                        <p:tgtEl>
                                          <p:spTgt spid="2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627"/>
        <p:cNvGrpSpPr/>
        <p:nvPr/>
      </p:nvGrpSpPr>
      <p:grpSpPr>
        <a:xfrm>
          <a:off x="0" y="0"/>
          <a:ext cx="0" cy="0"/>
          <a:chOff x="0" y="0"/>
          <a:chExt cx="0" cy="0"/>
        </a:xfrm>
      </p:grpSpPr>
      <p:sp>
        <p:nvSpPr>
          <p:cNvPr id="3628" name="Google Shape;3628;p84"/>
          <p:cNvSpPr txBox="1">
            <a:spLocks noGrp="1"/>
          </p:cNvSpPr>
          <p:nvPr>
            <p:ph type="title"/>
          </p:nvPr>
        </p:nvSpPr>
        <p:spPr>
          <a:xfrm>
            <a:off x="715858" y="321640"/>
            <a:ext cx="7704000" cy="48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Boxplot to Detect Outliers</a:t>
            </a:r>
            <a:endParaRPr dirty="0"/>
          </a:p>
        </p:txBody>
      </p:sp>
      <p:sp>
        <p:nvSpPr>
          <p:cNvPr id="3630" name="Google Shape;3630;p84"/>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84">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84">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3" name="Google Shape;3633;p84"/>
          <p:cNvGrpSpPr/>
          <p:nvPr/>
        </p:nvGrpSpPr>
        <p:grpSpPr>
          <a:xfrm>
            <a:off x="4736475" y="4873138"/>
            <a:ext cx="204457" cy="190123"/>
            <a:chOff x="4426425" y="4796938"/>
            <a:chExt cx="204457" cy="190123"/>
          </a:xfrm>
        </p:grpSpPr>
        <p:sp>
          <p:nvSpPr>
            <p:cNvPr id="3634" name="Google Shape;3634;p84"/>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84"/>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6" name="Google Shape;3636;p84"/>
          <p:cNvGrpSpPr/>
          <p:nvPr/>
        </p:nvGrpSpPr>
        <p:grpSpPr>
          <a:xfrm flipH="1">
            <a:off x="4203075" y="4873138"/>
            <a:ext cx="204457" cy="190123"/>
            <a:chOff x="4426425" y="4796938"/>
            <a:chExt cx="204457" cy="190123"/>
          </a:xfrm>
        </p:grpSpPr>
        <p:sp>
          <p:nvSpPr>
            <p:cNvPr id="3637" name="Google Shape;3637;p84"/>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84"/>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C9CE68E2-D98A-565F-5DF5-AE0B1CA9F4C5}"/>
              </a:ext>
            </a:extLst>
          </p:cNvPr>
          <p:cNvPicPr>
            <a:picLocks noChangeAspect="1"/>
          </p:cNvPicPr>
          <p:nvPr/>
        </p:nvPicPr>
        <p:blipFill>
          <a:blip r:embed="rId3"/>
          <a:stretch>
            <a:fillRect/>
          </a:stretch>
        </p:blipFill>
        <p:spPr>
          <a:xfrm>
            <a:off x="2086436" y="1013816"/>
            <a:ext cx="5066227" cy="2535269"/>
          </a:xfrm>
          <a:prstGeom prst="rect">
            <a:avLst/>
          </a:prstGeom>
        </p:spPr>
      </p:pic>
      <p:sp>
        <p:nvSpPr>
          <p:cNvPr id="4" name="Google Shape;2652;p64">
            <a:extLst>
              <a:ext uri="{FF2B5EF4-FFF2-40B4-BE49-F238E27FC236}">
                <a16:creationId xmlns:a16="http://schemas.microsoft.com/office/drawing/2014/main" id="{264226D5-1792-BB82-9BDF-D47479E3891D}"/>
              </a:ext>
            </a:extLst>
          </p:cNvPr>
          <p:cNvSpPr txBox="1">
            <a:spLocks/>
          </p:cNvSpPr>
          <p:nvPr/>
        </p:nvSpPr>
        <p:spPr>
          <a:xfrm>
            <a:off x="815160" y="3374683"/>
            <a:ext cx="7704000" cy="885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There is no outliers detected in the dataset. Therefore, it is safe to proceed to the next step</a:t>
            </a:r>
          </a:p>
        </p:txBody>
      </p:sp>
    </p:spTree>
    <p:extLst>
      <p:ext uri="{BB962C8B-B14F-4D97-AF65-F5344CB8AC3E}">
        <p14:creationId xmlns:p14="http://schemas.microsoft.com/office/powerpoint/2010/main" val="897765621"/>
      </p:ext>
    </p:extLst>
  </p:cSld>
  <p:clrMapOvr>
    <a:masterClrMapping/>
  </p:clrMapOvr>
</p:sld>
</file>

<file path=ppt/theme/theme1.xml><?xml version="1.0" encoding="utf-8"?>
<a:theme xmlns:a="http://schemas.openxmlformats.org/drawingml/2006/main" name="International Banking Day XL by Slidesgo">
  <a:themeElements>
    <a:clrScheme name="Simple Light">
      <a:dk1>
        <a:srgbClr val="191919"/>
      </a:dk1>
      <a:lt1>
        <a:srgbClr val="FFFFFF"/>
      </a:lt1>
      <a:dk2>
        <a:srgbClr val="0C2054"/>
      </a:dk2>
      <a:lt2>
        <a:srgbClr val="CCCCCC"/>
      </a:lt2>
      <a:accent1>
        <a:srgbClr val="EFEFEF"/>
      </a:accent1>
      <a:accent2>
        <a:srgbClr val="DC9526"/>
      </a:accent2>
      <a:accent3>
        <a:srgbClr val="F3AC3D"/>
      </a:accent3>
      <a:accent4>
        <a:srgbClr val="263238"/>
      </a:accent4>
      <a:accent5>
        <a:srgbClr val="999999"/>
      </a:accent5>
      <a:accent6>
        <a:srgbClr val="666666"/>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1185</TotalTime>
  <Words>942</Words>
  <Application>Microsoft Office PowerPoint</Application>
  <PresentationFormat>On-screen Show (16:9)</PresentationFormat>
  <Paragraphs>171</Paragraphs>
  <Slides>28</Slides>
  <Notes>28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Montserrat Medium</vt:lpstr>
      <vt:lpstr>Poppins</vt:lpstr>
      <vt:lpstr>Arial</vt:lpstr>
      <vt:lpstr>Montserrat ExtraBold</vt:lpstr>
      <vt:lpstr>Barlow Medium</vt:lpstr>
      <vt:lpstr>Anaheim</vt:lpstr>
      <vt:lpstr>Lato</vt:lpstr>
      <vt:lpstr>Patrick Hand</vt:lpstr>
      <vt:lpstr>Bebas Neue</vt:lpstr>
      <vt:lpstr>International Banking Day XL by Slidesgo</vt:lpstr>
      <vt:lpstr>Loan Prediction Based on Customer Behaviour</vt:lpstr>
      <vt:lpstr>Background</vt:lpstr>
      <vt:lpstr>PowerPoint Presentation</vt:lpstr>
      <vt:lpstr>Data Profiling and Preprocessing</vt:lpstr>
      <vt:lpstr>Data Profiling and Preprocessing</vt:lpstr>
      <vt:lpstr>Data Profiling</vt:lpstr>
      <vt:lpstr>Data Preprocessing</vt:lpstr>
      <vt:lpstr>Exploratory Data Analysis</vt:lpstr>
      <vt:lpstr>Boxplot to Detect Outliers</vt:lpstr>
      <vt:lpstr>Correlation Heatmap</vt:lpstr>
      <vt:lpstr>PowerPoint Presentation</vt:lpstr>
      <vt:lpstr>Single Customers Are Risky</vt:lpstr>
      <vt:lpstr>Customers Need to Pay for Their House Rental</vt:lpstr>
      <vt:lpstr>No Car, Yes Loan</vt:lpstr>
      <vt:lpstr>The First 2 Years In Job Is Critical</vt:lpstr>
      <vt:lpstr>Feature Engineering</vt:lpstr>
      <vt:lpstr>Feature Engineering</vt:lpstr>
      <vt:lpstr>Modelling and Evaluation</vt:lpstr>
      <vt:lpstr>Modelling and Evaluation</vt:lpstr>
      <vt:lpstr>Confusion Matrix</vt:lpstr>
      <vt:lpstr>ROC Curve</vt:lpstr>
      <vt:lpstr>Prediction Result</vt:lpstr>
      <vt:lpstr>Business Simulation</vt:lpstr>
      <vt:lpstr>Business Assumption</vt:lpstr>
      <vt:lpstr>1.25%</vt:lpstr>
      <vt:lpstr>Conclusion and Recommendation</vt:lpstr>
      <vt:lpstr>Recommendation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Prediction Based on Customer Behaviour</dc:title>
  <cp:lastModifiedBy>Joshua Vincentius</cp:lastModifiedBy>
  <cp:revision>50</cp:revision>
  <dcterms:modified xsi:type="dcterms:W3CDTF">2023-01-15T02:37:21Z</dcterms:modified>
</cp:coreProperties>
</file>