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DFD8-6966-8F49-8738-FA933982C5E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</a:p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</a:p>
          <a:p>
            <a:r>
              <a:rPr lang="en-US" altLang="zh-CN" dirty="0" smtClean="0"/>
              <a:t>Retrieve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12403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</a:t>
            </a:r>
            <a:r>
              <a:rPr lang="en-US" altLang="zh-CN" dirty="0"/>
              <a:t>t</a:t>
            </a:r>
            <a:r>
              <a:rPr lang="en-US" dirty="0"/>
              <a:t>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Tools:</a:t>
            </a:r>
          </a:p>
          <a:p>
            <a:pPr lvl="1"/>
            <a:r>
              <a:rPr lang="en-US" altLang="zh-CN" dirty="0" err="1" smtClean="0"/>
              <a:t>BeautifulSoup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 smtClean="0"/>
              <a:t>Process:</a:t>
            </a:r>
          </a:p>
          <a:p>
            <a:pPr lvl="1"/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soup!</a:t>
            </a:r>
          </a:p>
          <a:p>
            <a:pPr lvl="2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</a:p>
          <a:p>
            <a:pPr lvl="2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beautiful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pPr lvl="2"/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soup: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soup!</a:t>
            </a:r>
          </a:p>
          <a:p>
            <a:pPr lvl="2"/>
            <a:r>
              <a:rPr lang="en-US" altLang="zh-CN" dirty="0" smtClean="0"/>
              <a:t>Function: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STXinwei" charset="-122"/>
                <a:ea typeface="STXinwei" charset="-122"/>
                <a:cs typeface="STXinwei" charset="-122"/>
              </a:rPr>
              <a:t>find_all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lvl="2"/>
            <a:r>
              <a:rPr lang="en-US" altLang="zh-CN" dirty="0" smtClean="0"/>
              <a:t>Method: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4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</a:t>
            </a:r>
            <a:r>
              <a:rPr lang="en-US" altLang="zh-CN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21" y="2248525"/>
            <a:ext cx="4816629" cy="3679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0" y="2248525"/>
            <a:ext cx="3360449" cy="4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/>
              <a:t>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Artist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0" y="2446934"/>
            <a:ext cx="7585960" cy="42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/>
              <a:t>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Album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2" y="2442355"/>
            <a:ext cx="7574776" cy="38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 dataset with </a:t>
            </a:r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6" y="1555801"/>
            <a:ext cx="7391088" cy="4907443"/>
          </a:xfrm>
        </p:spPr>
      </p:pic>
    </p:spTree>
    <p:extLst>
      <p:ext uri="{BB962C8B-B14F-4D97-AF65-F5344CB8AC3E}">
        <p14:creationId xmlns:p14="http://schemas.microsoft.com/office/powerpoint/2010/main" val="336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</a:t>
            </a:r>
            <a:r>
              <a:rPr lang="en-US" dirty="0" smtClean="0"/>
              <a:t>data </a:t>
            </a:r>
            <a:r>
              <a:rPr lang="en-US" dirty="0"/>
              <a:t>from </a:t>
            </a:r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4362"/>
            <a:ext cx="7886700" cy="3133864"/>
          </a:xfrm>
        </p:spPr>
      </p:pic>
    </p:spTree>
    <p:extLst>
      <p:ext uri="{BB962C8B-B14F-4D97-AF65-F5344CB8AC3E}">
        <p14:creationId xmlns:p14="http://schemas.microsoft.com/office/powerpoint/2010/main" val="13816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718"/>
            <a:ext cx="3596053" cy="4105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</a:t>
            </a:r>
            <a:r>
              <a:rPr lang="en-US" dirty="0" smtClean="0"/>
              <a:t>data </a:t>
            </a:r>
            <a:r>
              <a:rPr lang="en-US" dirty="0"/>
              <a:t>from firebase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25" y="1948718"/>
            <a:ext cx="3306218" cy="420474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10" y="1948718"/>
            <a:ext cx="3219990" cy="4351338"/>
          </a:xfrm>
        </p:spPr>
      </p:pic>
    </p:spTree>
    <p:extLst>
      <p:ext uri="{BB962C8B-B14F-4D97-AF65-F5344CB8AC3E}">
        <p14:creationId xmlns:p14="http://schemas.microsoft.com/office/powerpoint/2010/main" val="213832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133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STXinwei</vt:lpstr>
      <vt:lpstr>宋体</vt:lpstr>
      <vt:lpstr>Arial</vt:lpstr>
      <vt:lpstr>Office Theme</vt:lpstr>
      <vt:lpstr>building database with a web crawler and firebase</vt:lpstr>
      <vt:lpstr>outline</vt:lpstr>
      <vt:lpstr>Extract information from a website by crawler</vt:lpstr>
      <vt:lpstr>Extract information from a website by crawler</vt:lpstr>
      <vt:lpstr>Extract information from a website by crawler</vt:lpstr>
      <vt:lpstr>Extract information from a website by crawler</vt:lpstr>
      <vt:lpstr>Build up dataset with firebase</vt:lpstr>
      <vt:lpstr>Retrieve data from firebase</vt:lpstr>
      <vt:lpstr>Retrieve data from firebase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Jun</dc:creator>
  <cp:lastModifiedBy>Wang Jun</cp:lastModifiedBy>
  <cp:revision>56</cp:revision>
  <dcterms:created xsi:type="dcterms:W3CDTF">2016-10-24T16:47:27Z</dcterms:created>
  <dcterms:modified xsi:type="dcterms:W3CDTF">2016-11-01T15:53:53Z</dcterms:modified>
</cp:coreProperties>
</file>