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4A0B-6E50-6040-9F1A-F9F421685B4E}" type="datetimeFigureOut">
              <a:rPr lang="en-US" smtClean="0"/>
              <a:t>4/11/16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6679-A62D-9747-AF0A-7096DE05E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5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18" y="726190"/>
            <a:ext cx="10058400" cy="4477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9213" y="5771213"/>
            <a:ext cx="10190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Kauffman, C., &amp; </a:t>
            </a:r>
            <a:r>
              <a:rPr lang="en-US" dirty="0" err="1" smtClean="0">
                <a:effectLst/>
              </a:rPr>
              <a:t>Karypis</a:t>
            </a:r>
            <a:r>
              <a:rPr lang="en-US" dirty="0" smtClean="0">
                <a:effectLst/>
              </a:rPr>
              <a:t>, G. (2008). An analysis of information content present in protein-DNA interactions. </a:t>
            </a:r>
          </a:p>
          <a:p>
            <a:r>
              <a:rPr lang="en-US" i="1" dirty="0" smtClean="0">
                <a:effectLst/>
              </a:rPr>
              <a:t>Pacific Symposium on Biocomputing. Pacific Symposium on Biocomputing</a:t>
            </a:r>
            <a:r>
              <a:rPr lang="en-US" dirty="0" smtClean="0">
                <a:effectLst/>
              </a:rPr>
              <a:t>, </a:t>
            </a:r>
            <a:r>
              <a:rPr lang="en-US" i="1" dirty="0" smtClean="0">
                <a:effectLst/>
              </a:rPr>
              <a:t>488</a:t>
            </a:r>
            <a:r>
              <a:rPr lang="en-US" dirty="0" smtClean="0">
                <a:effectLst/>
              </a:rPr>
              <a:t>, 477–88</a:t>
            </a:r>
            <a:r>
              <a:rPr lang="en-US" smtClean="0">
                <a:effectLst/>
              </a:rPr>
              <a:t>. </a:t>
            </a:r>
          </a:p>
          <a:p>
            <a:r>
              <a:rPr lang="en-US" smtClean="0">
                <a:effectLst/>
              </a:rPr>
              <a:t>Retrieved </a:t>
            </a:r>
            <a:r>
              <a:rPr lang="en-US" dirty="0" smtClean="0">
                <a:effectLst/>
              </a:rPr>
              <a:t>from http://</a:t>
            </a:r>
            <a:r>
              <a:rPr lang="en-US" dirty="0" err="1" smtClean="0">
                <a:effectLst/>
              </a:rPr>
              <a:t>www.ncbi.nlm.nih.gov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pubmed</a:t>
            </a:r>
            <a:r>
              <a:rPr lang="en-US" dirty="0" smtClean="0">
                <a:effectLst/>
              </a:rPr>
              <a:t>/18229709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3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DengXian</vt:lpstr>
      <vt:lpstr>DengXian Light</vt:lpstr>
      <vt:lpstr>Office Theme</vt:lpstr>
      <vt:lpstr>Note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</dc:title>
  <dc:creator>Microsoft Office User</dc:creator>
  <cp:lastModifiedBy>Microsoft Office User</cp:lastModifiedBy>
  <cp:revision>1</cp:revision>
  <dcterms:created xsi:type="dcterms:W3CDTF">2016-04-11T20:28:01Z</dcterms:created>
  <dcterms:modified xsi:type="dcterms:W3CDTF">2016-04-11T20:29:24Z</dcterms:modified>
</cp:coreProperties>
</file>