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6" r:id="rId3"/>
    <p:sldId id="367" r:id="rId4"/>
    <p:sldId id="334" r:id="rId5"/>
    <p:sldId id="368" r:id="rId6"/>
    <p:sldId id="369" r:id="rId7"/>
    <p:sldId id="370" r:id="rId8"/>
    <p:sldId id="371" r:id="rId9"/>
    <p:sldId id="372" r:id="rId10"/>
    <p:sldId id="373" r:id="rId11"/>
    <p:sldId id="363" r:id="rId12"/>
    <p:sldId id="376" r:id="rId13"/>
    <p:sldId id="3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F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4" autoAdjust="0"/>
    <p:restoredTop sz="80471" autoAdjust="0"/>
  </p:normalViewPr>
  <p:slideViewPr>
    <p:cSldViewPr snapToGrid="0">
      <p:cViewPr varScale="1">
        <p:scale>
          <a:sx n="60" d="100"/>
          <a:sy n="60" d="100"/>
        </p:scale>
        <p:origin x="768" y="48"/>
      </p:cViewPr>
      <p:guideLst/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75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0EA5F0D-C1DC-412F-A146-DDB3A74B588F}" type="datetimeFigureOut">
              <a:rPr lang="en-US" altLang="zh-CN"/>
              <a:t>2/1/2015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BAE14B8-3CC9-472D-9BC5-A84D80684DE2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8CDE508-72C8-4AB5-AA9C-1584D31690E0}" type="datetimeFigureOut">
              <a:t>2015/2/1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FB667E1-E601-4AAF-B95C-B25720D70A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统计参与此主题的人数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21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谈谈血气、自己的个人智慧</a:t>
            </a:r>
            <a:endParaRPr lang="en-US" altLang="zh-CN" dirty="0" smtClean="0"/>
          </a:p>
          <a:p>
            <a:r>
              <a:rPr lang="zh-CN" altLang="en-US" dirty="0" smtClean="0"/>
              <a:t>圣经金句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758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、集体读两遍。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、慢速，逐字读，带领。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、随机抽背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、背诵游戏（轮圈两遍，随机两遍）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13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提醒同学之后要表演里面的内容。</a:t>
            </a:r>
            <a:endParaRPr lang="en-US" altLang="zh-CN" dirty="0" smtClean="0"/>
          </a:p>
          <a:p>
            <a:r>
              <a:rPr lang="zh-CN" altLang="en-US" dirty="0" smtClean="0"/>
              <a:t>提醒同学不要过多的纠结选择表演的故事。</a:t>
            </a:r>
            <a:endParaRPr lang="en-US" altLang="zh-CN" dirty="0" smtClean="0"/>
          </a:p>
          <a:p>
            <a:r>
              <a:rPr lang="zh-CN" altLang="en-US" dirty="0" smtClean="0"/>
              <a:t>遗留问题问答。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079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提醒同学不要过多的纠结选择表演的故事。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133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、集体读两遍。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、慢速，逐字读，带领。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、随机抽背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、背诵游戏（轮圈两遍，随机两遍）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986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、集体读两遍。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、慢速，逐字读，带领。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、随机抽背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、背诵游戏（轮圈两遍，随机两遍）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23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 userDrawn="1"/>
        </p:nvGrpSpPr>
        <p:grpSpPr>
          <a:xfrm rot="248467">
            <a:off x="223563" y="2575407"/>
            <a:ext cx="4688853" cy="2424835"/>
            <a:chOff x="-10068" y="2615721"/>
            <a:chExt cx="5488038" cy="2838132"/>
          </a:xfrm>
        </p:grpSpPr>
        <p:sp>
          <p:nvSpPr>
            <p:cNvPr id="5" name="任意多边形 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" name="任意多边形 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任意多边形 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任意多边形 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任意多边形 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任意多边形 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任意多边形 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任意多边形 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任意多边形 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任意多边形 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任意多边形 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任意多边形 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任意多边形 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任意多边形 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任意多边形 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任意多边形 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任意多边形 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任意多边形 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任意多边形 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任意多边形 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任意多边形 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任意多边形 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任意多边形 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任意多边形 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任意多边形 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任意多边形 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任意多边形 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任意多边形 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任意多边形 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任意多边形 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任意多边形 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任意多边形 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任意多边形 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任意多边形 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任意多边形 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0" name="组 39"/>
          <p:cNvGrpSpPr/>
          <p:nvPr userDrawn="1"/>
        </p:nvGrpSpPr>
        <p:grpSpPr>
          <a:xfrm rot="18988672">
            <a:off x="68557" y="189622"/>
            <a:ext cx="517230" cy="587584"/>
            <a:chOff x="11036616" y="1071278"/>
            <a:chExt cx="1030189" cy="1170315"/>
          </a:xfrm>
        </p:grpSpPr>
        <p:sp>
          <p:nvSpPr>
            <p:cNvPr id="41" name="任意多边形 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任意多边形 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任意多边形 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任意多边形 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任意多边形 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任意多边形 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任意多边形 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任意多边形 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9" name="任意多边形  500"/>
          <p:cNvSpPr>
            <a:spLocks/>
          </p:cNvSpPr>
          <p:nvPr userDrawn="1"/>
        </p:nvSpPr>
        <p:spPr bwMode="auto">
          <a:xfrm>
            <a:off x="3284322" y="4664178"/>
            <a:ext cx="8902911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50" name="组 49"/>
          <p:cNvGrpSpPr/>
          <p:nvPr userDrawn="1"/>
        </p:nvGrpSpPr>
        <p:grpSpPr>
          <a:xfrm>
            <a:off x="11434163" y="6542"/>
            <a:ext cx="679129" cy="712528"/>
            <a:chOff x="11231706" y="127529"/>
            <a:chExt cx="679129" cy="712528"/>
          </a:xfrm>
        </p:grpSpPr>
        <p:sp>
          <p:nvSpPr>
            <p:cNvPr id="51" name="任意多边形 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任意多边形 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任意多边形 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任意多边形 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任意多边形 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任意多边形 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任意多边形 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任意多边形 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59" name="任意多边形  413"/>
          <p:cNvSpPr>
            <a:spLocks/>
          </p:cNvSpPr>
          <p:nvPr userDrawn="1"/>
        </p:nvSpPr>
        <p:spPr bwMode="auto">
          <a:xfrm>
            <a:off x="-23365" y="3007512"/>
            <a:ext cx="12188952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60" name="任意多边形  414"/>
          <p:cNvSpPr>
            <a:spLocks/>
          </p:cNvSpPr>
          <p:nvPr userDrawn="1"/>
        </p:nvSpPr>
        <p:spPr bwMode="auto">
          <a:xfrm>
            <a:off x="-23365" y="3324746"/>
            <a:ext cx="12188952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61" name="组 5"/>
          <p:cNvGrpSpPr>
            <a:grpSpLocks noChangeAspect="1"/>
          </p:cNvGrpSpPr>
          <p:nvPr userDrawn="1"/>
        </p:nvGrpSpPr>
        <p:grpSpPr bwMode="auto">
          <a:xfrm>
            <a:off x="-1519" y="854145"/>
            <a:ext cx="1881474" cy="2341763"/>
            <a:chOff x="3000" y="1116"/>
            <a:chExt cx="1680" cy="2091"/>
          </a:xfrm>
        </p:grpSpPr>
        <p:sp>
          <p:nvSpPr>
            <p:cNvPr id="62" name="任意多边形 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任意多边形 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任意多边形 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任意多边形 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任意多边形 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任意多边形 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任意多边形 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任意多边形 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任意多边形 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任意多边形 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任意多边形 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任意多边形 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任意多边形 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任意多边形 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任意多边形 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任意多边形 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任意多边形 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任意多边形 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任意多边形 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1" name="组 33"/>
          <p:cNvGrpSpPr>
            <a:grpSpLocks noChangeAspect="1"/>
          </p:cNvGrpSpPr>
          <p:nvPr userDrawn="1"/>
        </p:nvGrpSpPr>
        <p:grpSpPr bwMode="auto">
          <a:xfrm>
            <a:off x="1714988" y="4544219"/>
            <a:ext cx="1873268" cy="2324202"/>
            <a:chOff x="3359" y="1523"/>
            <a:chExt cx="943" cy="1170"/>
          </a:xfrm>
        </p:grpSpPr>
        <p:sp>
          <p:nvSpPr>
            <p:cNvPr id="82" name="任意多边形 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任意多边形 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任意多边形 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任意多边形 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任意多边形 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7" name="组 43"/>
          <p:cNvGrpSpPr>
            <a:grpSpLocks noChangeAspect="1"/>
          </p:cNvGrpSpPr>
          <p:nvPr userDrawn="1"/>
        </p:nvGrpSpPr>
        <p:grpSpPr bwMode="auto">
          <a:xfrm>
            <a:off x="1168399" y="5011046"/>
            <a:ext cx="1497013" cy="1857375"/>
            <a:chOff x="3367" y="1523"/>
            <a:chExt cx="943" cy="1170"/>
          </a:xfrm>
        </p:grpSpPr>
        <p:sp>
          <p:nvSpPr>
            <p:cNvPr id="88" name="任意多边形 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任意多边形 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任意多边形 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任意多边形 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任意多边形 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任意多边形 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4" name="组 93"/>
          <p:cNvGrpSpPr/>
          <p:nvPr userDrawn="1"/>
        </p:nvGrpSpPr>
        <p:grpSpPr>
          <a:xfrm>
            <a:off x="-21971" y="4350236"/>
            <a:ext cx="1696783" cy="2518186"/>
            <a:chOff x="-3496" y="4350236"/>
            <a:chExt cx="1696783" cy="2518186"/>
          </a:xfrm>
        </p:grpSpPr>
        <p:sp>
          <p:nvSpPr>
            <p:cNvPr id="95" name="任意多边形 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任意多边形 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任意多边形 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任意多边形 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9" name="组 43"/>
          <p:cNvGrpSpPr>
            <a:grpSpLocks noChangeAspect="1"/>
          </p:cNvGrpSpPr>
          <p:nvPr userDrawn="1"/>
        </p:nvGrpSpPr>
        <p:grpSpPr bwMode="auto">
          <a:xfrm>
            <a:off x="2911336" y="4572470"/>
            <a:ext cx="1850498" cy="2295951"/>
            <a:chOff x="3367" y="1523"/>
            <a:chExt cx="943" cy="1170"/>
          </a:xfrm>
        </p:grpSpPr>
        <p:sp>
          <p:nvSpPr>
            <p:cNvPr id="100" name="任意多边形 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任意多边形 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任意多边形 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任意多边形 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任意多边形 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任意多边形 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06" name="组 105"/>
          <p:cNvGrpSpPr/>
          <p:nvPr userDrawn="1"/>
        </p:nvGrpSpPr>
        <p:grpSpPr>
          <a:xfrm rot="1576354">
            <a:off x="11125791" y="2895976"/>
            <a:ext cx="1030189" cy="1170315"/>
            <a:chOff x="11036616" y="1071278"/>
            <a:chExt cx="1030189" cy="1170315"/>
          </a:xfrm>
        </p:grpSpPr>
        <p:sp>
          <p:nvSpPr>
            <p:cNvPr id="107" name="任意多边形 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任意多边形 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任意多边形 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任意多边形 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任意多边形 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任意多边形 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任意多边形 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任意多边形 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5" name="任意多边形  8"/>
          <p:cNvSpPr>
            <a:spLocks/>
          </p:cNvSpPr>
          <p:nvPr userDrawn="1"/>
        </p:nvSpPr>
        <p:spPr bwMode="auto">
          <a:xfrm>
            <a:off x="4042661" y="5351893"/>
            <a:ext cx="349250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6" name="任意多边形  115"/>
          <p:cNvSpPr/>
          <p:nvPr userDrawn="1"/>
        </p:nvSpPr>
        <p:spPr>
          <a:xfrm>
            <a:off x="-28233" y="3533670"/>
            <a:ext cx="12139450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7" name="组 116"/>
          <p:cNvGrpSpPr/>
          <p:nvPr userDrawn="1"/>
        </p:nvGrpSpPr>
        <p:grpSpPr>
          <a:xfrm rot="198573">
            <a:off x="1199275" y="2684218"/>
            <a:ext cx="2154692" cy="1686565"/>
            <a:chOff x="1175948" y="2708421"/>
            <a:chExt cx="2159248" cy="1690131"/>
          </a:xfrm>
        </p:grpSpPr>
        <p:sp>
          <p:nvSpPr>
            <p:cNvPr id="118" name="任意多边形 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任意多边形 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任意多边形 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任意多边形 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任意多边形 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任意多边形 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任意多边形 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任意多边形 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任意多边形 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任意多边形 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任意多边形 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任意多边形 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任意多边形 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任意多边形 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任意多边形 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任意多边形 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任意多边形 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任意多边形 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任意多边形 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任意多边形 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任意多边形 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任意多边形 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任意多边形 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任意多边形 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任意多边形 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任意多边形 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任意多边形 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任意多边形 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46" name="组 5"/>
          <p:cNvGrpSpPr>
            <a:grpSpLocks noChangeAspect="1"/>
          </p:cNvGrpSpPr>
          <p:nvPr userDrawn="1"/>
        </p:nvGrpSpPr>
        <p:grpSpPr bwMode="auto">
          <a:xfrm>
            <a:off x="9167354" y="4138360"/>
            <a:ext cx="3023057" cy="2719639"/>
            <a:chOff x="2887" y="1286"/>
            <a:chExt cx="1903" cy="1712"/>
          </a:xfrm>
        </p:grpSpPr>
        <p:sp>
          <p:nvSpPr>
            <p:cNvPr id="147" name="任意多边形 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任意多边形 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任意多边形 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任意多边形 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任意多边形 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任意多边形 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任意多边形 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任意多边形 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任意多边形 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任意多边形 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任意多边形 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任意多边形 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任意多边形 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任意多边形 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任意多边形 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任意多边形 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任意多边形 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任意多边形 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任意多边形 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任意多边形 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任意多边形 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任意多边形 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任意多边形 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任意多边形 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1" name="组 64"/>
          <p:cNvGrpSpPr>
            <a:grpSpLocks noChangeAspect="1"/>
          </p:cNvGrpSpPr>
          <p:nvPr userDrawn="1"/>
        </p:nvGrpSpPr>
        <p:grpSpPr bwMode="auto">
          <a:xfrm rot="12827499" flipH="1">
            <a:off x="11360417" y="2338535"/>
            <a:ext cx="483752" cy="536662"/>
            <a:chOff x="2052" y="995"/>
            <a:chExt cx="768" cy="852"/>
          </a:xfrm>
        </p:grpSpPr>
        <p:sp>
          <p:nvSpPr>
            <p:cNvPr id="172" name="任意多边形 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任意多边形 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任意多边形 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任意多边形 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任意多边形 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7" name="任意多边形 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8" name="任意多边形 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任意多边形 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81288" y="165020"/>
            <a:ext cx="9360418" cy="2263258"/>
          </a:xfrm>
        </p:spPr>
        <p:txBody>
          <a:bodyPr anchor="b">
            <a:normAutofit/>
          </a:bodyPr>
          <a:lstStyle>
            <a:lvl1pPr algn="ctr" latinLnBrk="0">
              <a:defRPr lang="zh-CN" sz="66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03329" y="2476917"/>
            <a:ext cx="6916336" cy="17716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2015/2/1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592666"/>
            <a:ext cx="2628900" cy="557953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592666"/>
            <a:ext cx="7734300" cy="55795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2015/2/1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2015/2/1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3999" y="1485900"/>
            <a:ext cx="9144001" cy="2933700"/>
          </a:xfrm>
        </p:spPr>
        <p:txBody>
          <a:bodyPr anchor="b">
            <a:normAutofit/>
          </a:bodyPr>
          <a:lstStyle>
            <a:lvl1pPr algn="l" latinLnBrk="0">
              <a:defRPr lang="zh-CN" sz="5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4454034"/>
            <a:ext cx="9144000" cy="1184766"/>
          </a:xfrm>
        </p:spPr>
        <p:txBody>
          <a:bodyPr anchor="t"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400" cap="none" baseline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2015/2/1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8572" y="1485900"/>
            <a:ext cx="448056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7169" y="1485900"/>
            <a:ext cx="448056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t>2015/2/1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25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8572" y="1376018"/>
            <a:ext cx="4480560" cy="768096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8572" y="2144114"/>
            <a:ext cx="4480560" cy="3494686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7169" y="1376018"/>
            <a:ext cx="4480560" cy="768096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7169" y="2144114"/>
            <a:ext cx="4480560" cy="3494686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t>2015/2/1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037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 92"/>
          <p:cNvSpPr>
            <a:spLocks/>
          </p:cNvSpPr>
          <p:nvPr userDrawn="1"/>
        </p:nvSpPr>
        <p:spPr bwMode="auto">
          <a:xfrm>
            <a:off x="8643511" y="3888584"/>
            <a:ext cx="213014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7" name="任意多边形  50"/>
          <p:cNvSpPr>
            <a:spLocks/>
          </p:cNvSpPr>
          <p:nvPr userDrawn="1"/>
        </p:nvSpPr>
        <p:spPr bwMode="auto">
          <a:xfrm>
            <a:off x="6780212" y="4191000"/>
            <a:ext cx="540996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任意多边形  51"/>
          <p:cNvSpPr>
            <a:spLocks/>
          </p:cNvSpPr>
          <p:nvPr userDrawn="1"/>
        </p:nvSpPr>
        <p:spPr bwMode="auto">
          <a:xfrm>
            <a:off x="-125" y="4572000"/>
            <a:ext cx="11415276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9" name="组 69"/>
          <p:cNvGrpSpPr>
            <a:grpSpLocks noChangeAspect="1"/>
          </p:cNvGrpSpPr>
          <p:nvPr userDrawn="1"/>
        </p:nvGrpSpPr>
        <p:grpSpPr bwMode="auto">
          <a:xfrm flipH="1">
            <a:off x="9732236" y="958654"/>
            <a:ext cx="1400819" cy="4001744"/>
            <a:chOff x="3220" y="236"/>
            <a:chExt cx="1347" cy="3848"/>
          </a:xfrm>
        </p:grpSpPr>
        <p:sp>
          <p:nvSpPr>
            <p:cNvPr id="10" name="任意多边形 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任意多边形 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任意多边形 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任意多边形 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任意多边形 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任意多边形 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任意多边形 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任意多边形 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任意多边形 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任意多边形 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任意多边形 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任意多边形 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任意多边形 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任意多边形 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任意多边形 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任意多边形 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任意多边形 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任意多边形 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任意多边形 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任意多边形 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任意多边形 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任意多边形 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任意多边形 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任意多边形 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任意多边形 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任意多边形 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任意多边形 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任意多边形 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任意多边形 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任意多边形 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任意多边形 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任意多边形 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任意多边形 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任意多边形 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任意多边形 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任意多边形 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任意多边形 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任意多边形 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任意多边形 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任意多边形 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任意多边形 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任意多边形 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任意多边形 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任意多边形 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任意多边形 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任意多边形 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任意多边形 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任意多边形 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任意多边形 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任意多边形 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任意多边形 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任意多边形 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任意多边形 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任意多边形 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任意多边形 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任意多边形 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任意多边形 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任意多边形 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任意多边形 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任意多边形 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任意多边形 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任意多边形 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任意多边形 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任意多边形 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任意多边形 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任意多边形 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任意多边形 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任意多边形 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任意多边形 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任意多边形 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任意多边形 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1" name="任意多边形 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2" name="任意多边形 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任意多边形 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任意多边形 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任意多边形 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任意多边形 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任意多边形 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任意多边形 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任意多边形 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任意多边形 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任意多边形 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任意多边形 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3" name="组 69"/>
          <p:cNvGrpSpPr>
            <a:grpSpLocks noChangeAspect="1"/>
          </p:cNvGrpSpPr>
          <p:nvPr userDrawn="1"/>
        </p:nvGrpSpPr>
        <p:grpSpPr bwMode="auto">
          <a:xfrm>
            <a:off x="10895012" y="1248597"/>
            <a:ext cx="1254796" cy="3346122"/>
            <a:chOff x="3124" y="236"/>
            <a:chExt cx="1443" cy="3848"/>
          </a:xfrm>
        </p:grpSpPr>
        <p:sp>
          <p:nvSpPr>
            <p:cNvPr id="94" name="任意多边形 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任意多边形 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任意多边形 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任意多边形 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任意多边形 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任意多边形 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任意多边形 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任意多边形 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任意多边形 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任意多边形 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任意多边形 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任意多边形 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任意多边形 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任意多边形 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任意多边形 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任意多边形 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任意多边形 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任意多边形 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任意多边形 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任意多边形 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任意多边形 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任意多边形 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任意多边形 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任意多边形 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任意多边形 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任意多边形 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任意多边形 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任意多边形 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任意多边形 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任意多边形 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任意多边形 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任意多边形 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任意多边形 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任意多边形 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任意多边形 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任意多边形 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任意多边形 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任意多边形 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任意多边形 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任意多边形 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任意多边形 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任意多边形 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任意多边形 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任意多边形 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任意多边形 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任意多边形 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任意多边形 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任意多边形 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任意多边形 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任意多边形 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任意多边形 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任意多边形 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6" name="任意多边形 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7" name="任意多边形 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任意多边形 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任意多边形 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任意多边形 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任意多边形 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任意多边形 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任意多边形 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任意多边形 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任意多边形 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任意多边形 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任意多边形 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任意多边形 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任意多边形 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任意多边形 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任意多边形 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任意多边形 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任意多边形 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任意多边形 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任意多边形 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任意多边形 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任意多边形 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任意多边形 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任意多边形 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任意多边形 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1" name="任意多边形 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2" name="任意多边形 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任意多边形 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任意多边形 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任意多边形 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任意多边形 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7" name="组 69"/>
          <p:cNvGrpSpPr>
            <a:grpSpLocks noChangeAspect="1"/>
          </p:cNvGrpSpPr>
          <p:nvPr userDrawn="1"/>
        </p:nvGrpSpPr>
        <p:grpSpPr bwMode="auto">
          <a:xfrm>
            <a:off x="9087454" y="2736976"/>
            <a:ext cx="906206" cy="2416549"/>
            <a:chOff x="3124" y="236"/>
            <a:chExt cx="1443" cy="3848"/>
          </a:xfrm>
        </p:grpSpPr>
        <p:sp>
          <p:nvSpPr>
            <p:cNvPr id="178" name="任意多边形 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任意多边形 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0" name="任意多边形 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1" name="任意多边形 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2" name="任意多边形 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3" name="任意多边形 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4" name="任意多边形 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5" name="任意多边形 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6" name="任意多边形 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7" name="任意多边形 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8" name="任意多边形 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9" name="任意多边形 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0" name="任意多边形 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1" name="任意多边形 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2" name="任意多边形 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3" name="任意多边形 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4" name="任意多边形 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5" name="任意多边形 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6" name="任意多边形 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7" name="任意多边形 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8" name="任意多边形 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9" name="任意多边形 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0" name="任意多边形 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1" name="任意多边形 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2" name="任意多边形 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3" name="任意多边形 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4" name="任意多边形 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5" name="任意多边形 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6" name="任意多边形 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7" name="任意多边形 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8" name="任意多边形 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9" name="任意多边形 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0" name="任意多边形 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1" name="任意多边形 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2" name="任意多边形 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3" name="任意多边形 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4" name="任意多边形 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5" name="任意多边形 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6" name="任意多边形 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7" name="任意多边形 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8" name="任意多边形 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9" name="任意多边形 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0" name="任意多边形 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1" name="任意多边形 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2" name="任意多边形 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3" name="任意多边形 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4" name="任意多边形 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5" name="任意多边形 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6" name="任意多边形 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7" name="任意多边形 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8" name="任意多边形 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9" name="任意多边形 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0" name="任意多边形 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1" name="任意多边形 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2" name="任意多边形 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3" name="任意多边形 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4" name="任意多边形 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5" name="任意多边形 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6" name="任意多边形 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7" name="任意多边形 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8" name="任意多边形 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9" name="任意多边形 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0" name="任意多边形 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1" name="任意多边形 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2" name="任意多边形 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3" name="任意多边形 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4" name="任意多边形 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5" name="任意多边形 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6" name="任意多边形 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7" name="任意多边形 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8" name="任意多边形 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9" name="任意多边形 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0" name="任意多边形 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1" name="任意多边形 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2" name="任意多边形 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3" name="任意多边形 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4" name="任意多边形 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5" name="任意多边形 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6" name="任意多边形 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任意多边形 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任意多边形 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任意多边形 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0" name="组 50"/>
          <p:cNvGrpSpPr>
            <a:grpSpLocks noChangeAspect="1"/>
          </p:cNvGrpSpPr>
          <p:nvPr userDrawn="1"/>
        </p:nvGrpSpPr>
        <p:grpSpPr bwMode="auto">
          <a:xfrm>
            <a:off x="10514012" y="2438400"/>
            <a:ext cx="1485016" cy="2195929"/>
            <a:chOff x="3369" y="1563"/>
            <a:chExt cx="940" cy="1390"/>
          </a:xfrm>
        </p:grpSpPr>
        <p:sp>
          <p:nvSpPr>
            <p:cNvPr id="261" name="任意多边形 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任意多边形 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任意多边形 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任意多边形 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任意多边形 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任意多边形 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任意多边形 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任意多边形 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任意多边形 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任意多边形 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任意多边形 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任意多边形 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任意多边形 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4" name="任意多边形 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任意多边形 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任意多边形 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任意多边形 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8" name="任意多边形 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任意多边形 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任意多边形 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任意多边形 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任意多边形 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任意多边形 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任意多边形 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5" name="任意多边形 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6" name="任意多边形 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任意多边形 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任意多边形 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89" name="组 5"/>
          <p:cNvGrpSpPr>
            <a:grpSpLocks noChangeAspect="1"/>
          </p:cNvGrpSpPr>
          <p:nvPr userDrawn="1"/>
        </p:nvGrpSpPr>
        <p:grpSpPr bwMode="auto">
          <a:xfrm>
            <a:off x="7988059" y="2988645"/>
            <a:ext cx="2439575" cy="3074765"/>
            <a:chOff x="2968" y="1107"/>
            <a:chExt cx="1736" cy="2188"/>
          </a:xfrm>
        </p:grpSpPr>
        <p:sp>
          <p:nvSpPr>
            <p:cNvPr id="290" name="任意多边形 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椭圆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任意多边形 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任意多边形 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任意多边形 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任意多边形 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任意多边形 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任意多边形 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任意多边形 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任意多边形 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任意多边形 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任意多边形 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任意多边形 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任意多边形 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任意多边形 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任意多边形 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任意多边形 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任意多边形 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任意多边形 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任意多边形 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10" name="任意多边形  52"/>
          <p:cNvSpPr>
            <a:spLocks/>
          </p:cNvSpPr>
          <p:nvPr userDrawn="1"/>
        </p:nvSpPr>
        <p:spPr bwMode="auto">
          <a:xfrm>
            <a:off x="0" y="5181600"/>
            <a:ext cx="11163675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311" name="组 29"/>
          <p:cNvGrpSpPr>
            <a:grpSpLocks noChangeAspect="1"/>
          </p:cNvGrpSpPr>
          <p:nvPr userDrawn="1"/>
        </p:nvGrpSpPr>
        <p:grpSpPr bwMode="auto">
          <a:xfrm flipH="1">
            <a:off x="9191537" y="4800600"/>
            <a:ext cx="2998875" cy="2083312"/>
            <a:chOff x="2481" y="1188"/>
            <a:chExt cx="2735" cy="1900"/>
          </a:xfrm>
        </p:grpSpPr>
        <p:sp>
          <p:nvSpPr>
            <p:cNvPr id="312" name="任意多边形 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任意多边形 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任意多边形 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任意多边形 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任意多边形 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任意多边形 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任意多边形 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任意多边形 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任意多边形 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任意多边形 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任意多边形 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任意多边形 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任意多边形 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任意多边形 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任意多边形 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任意多边形 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任意多边形 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任意多边形 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任意多边形 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任意多边形 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任意多边形 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任意多边形 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任意多边形 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任意多边形 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任意多边形 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任意多边形 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任意多边形 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任意多边形 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任意多边形 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任意多边形 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任意多边形 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任意多边形 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任意多边形 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任意多边形 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任意多边形 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任意多边形 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8" name="组 347"/>
          <p:cNvGrpSpPr/>
          <p:nvPr userDrawn="1"/>
        </p:nvGrpSpPr>
        <p:grpSpPr>
          <a:xfrm>
            <a:off x="-1588" y="3799401"/>
            <a:ext cx="4386410" cy="3084511"/>
            <a:chOff x="-1588" y="4419600"/>
            <a:chExt cx="3504440" cy="2464312"/>
          </a:xfrm>
        </p:grpSpPr>
        <p:grpSp>
          <p:nvGrpSpPr>
            <p:cNvPr id="349" name="组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375" name="任意多边形 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6" name="任意多边形 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7" name="任意多边形 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8" name="任意多边形 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9" name="任意多边形 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0" name="任意多边形 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1" name="任意多边形 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2" name="任意多边形 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3" name="任意多边形 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4" name="任意多边形 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5" name="任意多边形 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6" name="任意多边形 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7" name="任意多边形 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8" name="任意多边形 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9" name="任意多边形 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0" name="任意多边形 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1" name="任意多边形 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2" name="任意多边形 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3" name="任意多边形 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4" name="任意多边形 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5" name="任意多边形 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6" name="任意多边形 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7" name="任意多边形 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8" name="任意多边形 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9" name="任意多边形 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0" name="任意多边形 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1" name="任意多边形 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2" name="任意多边形 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3" name="任意多边形 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4" name="任意多边形 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5" name="任意多边形 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6" name="任意多边形 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7" name="任意多边形 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8" name="任意多边形 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9" name="任意多边形 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0" name="任意多边形 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1" name="任意多边形 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2" name="任意多边形 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3" name="任意多边形 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4" name="任意多边形 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5" name="任意多边形 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6" name="任意多边形 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7" name="任意多边形 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8" name="任意多边形 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9" name="任意多边形 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0" name="任意多边形 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1" name="任意多边形 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0" name="组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366" name="任意多边形 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7" name="任意多边形 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8" name="任意多边形 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9" name="任意多边形 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0" name="任意多边形 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1" name="任意多边形 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2" name="任意多边形 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3" name="任意多边形 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4" name="任意多边形 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1" name="组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359" name="任意多边形 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0" name="任意多边形 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1" name="任意多边形 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2" name="任意多边形 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3" name="任意多边形 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4" name="任意多边形 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5" name="任意多边形 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2" name="组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353" name="任意多边形 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4" name="任意多边形 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5" name="任意多边形 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6" name="任意多边形 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7" name="任意多边形 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8" name="任意多边形 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</p:grpSp>
      <p:grpSp>
        <p:nvGrpSpPr>
          <p:cNvPr id="422" name="组 52"/>
          <p:cNvGrpSpPr>
            <a:grpSpLocks noChangeAspect="1"/>
          </p:cNvGrpSpPr>
          <p:nvPr userDrawn="1"/>
        </p:nvGrpSpPr>
        <p:grpSpPr bwMode="auto">
          <a:xfrm rot="19948164">
            <a:off x="369246" y="506291"/>
            <a:ext cx="892898" cy="1021771"/>
            <a:chOff x="4634" y="754"/>
            <a:chExt cx="1164" cy="1332"/>
          </a:xfrm>
        </p:grpSpPr>
        <p:sp>
          <p:nvSpPr>
            <p:cNvPr id="423" name="任意多边形 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4" name="任意多边形 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5" name="任意多边形 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6" name="任意多边形 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7" name="任意多边形 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8" name="任意多边形 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9" name="任意多边形 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0" name="任意多边形 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1" name="组 52"/>
          <p:cNvGrpSpPr>
            <a:grpSpLocks noChangeAspect="1"/>
          </p:cNvGrpSpPr>
          <p:nvPr userDrawn="1"/>
        </p:nvGrpSpPr>
        <p:grpSpPr bwMode="auto">
          <a:xfrm rot="5825446">
            <a:off x="11635759" y="394369"/>
            <a:ext cx="408172" cy="467084"/>
            <a:chOff x="4634" y="754"/>
            <a:chExt cx="1164" cy="1332"/>
          </a:xfrm>
        </p:grpSpPr>
        <p:sp>
          <p:nvSpPr>
            <p:cNvPr id="432" name="任意多边形 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3" name="任意多边形 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4" name="任意多边形 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5" name="任意多边形 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6" name="任意多边形 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7" name="任意多边形 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8" name="任意多边形 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9" name="任意多边形 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40" name="组 66"/>
          <p:cNvGrpSpPr>
            <a:grpSpLocks noChangeAspect="1"/>
          </p:cNvGrpSpPr>
          <p:nvPr userDrawn="1"/>
        </p:nvGrpSpPr>
        <p:grpSpPr bwMode="auto">
          <a:xfrm>
            <a:off x="23436" y="3048994"/>
            <a:ext cx="388175" cy="364678"/>
            <a:chOff x="3636" y="1964"/>
            <a:chExt cx="413" cy="388"/>
          </a:xfrm>
        </p:grpSpPr>
        <p:sp>
          <p:nvSpPr>
            <p:cNvPr id="441" name="任意多边形 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2" name="任意多边形 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3" name="任意多边形 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4" name="任意多边形 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5" name="任意多边形 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6" name="任意多边形 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7" name="任意多边形 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8" name="任意多边形 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04" y="828876"/>
            <a:ext cx="6058552" cy="3507549"/>
          </a:xfrm>
        </p:spPr>
        <p:txBody>
          <a:bodyPr anchor="ctr">
            <a:normAutofit/>
          </a:bodyPr>
          <a:lstStyle>
            <a:lvl1pPr algn="ctr" latinLnBrk="0">
              <a:defRPr lang="zh-CN"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2015/2/1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2015/2/1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0560" y="457200"/>
            <a:ext cx="6675120" cy="59436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2015/2/1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80560" y="457200"/>
            <a:ext cx="6675120" cy="5943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CN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2015/2/1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 50"/>
          <p:cNvSpPr>
            <a:spLocks/>
          </p:cNvSpPr>
          <p:nvPr userDrawn="1"/>
        </p:nvSpPr>
        <p:spPr bwMode="auto">
          <a:xfrm>
            <a:off x="8761412" y="5521528"/>
            <a:ext cx="342876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任意多边形  51"/>
          <p:cNvSpPr>
            <a:spLocks/>
          </p:cNvSpPr>
          <p:nvPr userDrawn="1"/>
        </p:nvSpPr>
        <p:spPr bwMode="auto">
          <a:xfrm>
            <a:off x="0" y="5652178"/>
            <a:ext cx="11415151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任意多边形  51"/>
          <p:cNvSpPr>
            <a:spLocks/>
          </p:cNvSpPr>
          <p:nvPr userDrawn="1"/>
        </p:nvSpPr>
        <p:spPr bwMode="auto">
          <a:xfrm>
            <a:off x="-13749" y="5865035"/>
            <a:ext cx="11415151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0" name="组 66"/>
          <p:cNvGrpSpPr>
            <a:grpSpLocks noChangeAspect="1"/>
          </p:cNvGrpSpPr>
          <p:nvPr userDrawn="1"/>
        </p:nvGrpSpPr>
        <p:grpSpPr bwMode="auto">
          <a:xfrm>
            <a:off x="11647687" y="947576"/>
            <a:ext cx="426645" cy="400819"/>
            <a:chOff x="3636" y="1964"/>
            <a:chExt cx="413" cy="388"/>
          </a:xfrm>
        </p:grpSpPr>
        <p:sp>
          <p:nvSpPr>
            <p:cNvPr id="11" name="任意多边形 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任意多边形 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" name="任意多边形 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" name="任意多边形 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任意多边形 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任意多边形 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任意多边形 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" name="任意多边形 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9" name="组 18"/>
          <p:cNvGrpSpPr/>
          <p:nvPr userDrawn="1"/>
        </p:nvGrpSpPr>
        <p:grpSpPr>
          <a:xfrm>
            <a:off x="11308927" y="6212029"/>
            <a:ext cx="875471" cy="645972"/>
            <a:chOff x="7344986" y="5566058"/>
            <a:chExt cx="1750940" cy="1291943"/>
          </a:xfrm>
        </p:grpSpPr>
        <p:sp>
          <p:nvSpPr>
            <p:cNvPr id="20" name="任意多边形 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任意多边形 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任意多边形 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3" name="任意多边形 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4" name="任意多边形 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5" name="任意多边形 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6" name="组 5"/>
          <p:cNvGrpSpPr>
            <a:grpSpLocks noChangeAspect="1"/>
          </p:cNvGrpSpPr>
          <p:nvPr userDrawn="1"/>
        </p:nvGrpSpPr>
        <p:grpSpPr bwMode="auto">
          <a:xfrm>
            <a:off x="2441" y="2873890"/>
            <a:ext cx="597228" cy="789302"/>
            <a:chOff x="2121" y="1060"/>
            <a:chExt cx="597" cy="789"/>
          </a:xfrm>
        </p:grpSpPr>
        <p:sp>
          <p:nvSpPr>
            <p:cNvPr id="27" name="任意多边形 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8" name="任意多边形 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9" name="任意多边形 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0" name="任意多边形 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1" name="任意多边形 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2" name="任意多边形 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3" name="任意多边形 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4" name="组 16"/>
          <p:cNvGrpSpPr>
            <a:grpSpLocks noChangeAspect="1"/>
          </p:cNvGrpSpPr>
          <p:nvPr userDrawn="1"/>
        </p:nvGrpSpPr>
        <p:grpSpPr bwMode="auto">
          <a:xfrm>
            <a:off x="139505" y="-13010"/>
            <a:ext cx="1382907" cy="804244"/>
            <a:chOff x="1922" y="1129"/>
            <a:chExt cx="987" cy="574"/>
          </a:xfrm>
        </p:grpSpPr>
        <p:sp>
          <p:nvSpPr>
            <p:cNvPr id="35" name="任意多边形 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6" name="任意多边形 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7" name="任意多边形 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8" name="任意多边形 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" name="任意多边形 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0" name="任意多边形 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1" name="任意多边形 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2" name="任意多边形 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43" name="组 28"/>
          <p:cNvGrpSpPr>
            <a:grpSpLocks noChangeAspect="1"/>
          </p:cNvGrpSpPr>
          <p:nvPr userDrawn="1"/>
        </p:nvGrpSpPr>
        <p:grpSpPr bwMode="auto">
          <a:xfrm>
            <a:off x="0" y="5007562"/>
            <a:ext cx="687853" cy="1147722"/>
            <a:chOff x="1901" y="2020"/>
            <a:chExt cx="1059" cy="1767"/>
          </a:xfrm>
        </p:grpSpPr>
        <p:sp>
          <p:nvSpPr>
            <p:cNvPr id="44" name="任意多边形 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5" name="任意多边形 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6" name="任意多边形 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7" name="任意多边形 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8" name="任意多边形 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9" name="任意多边形 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0" name="任意多边形 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1" name="任意多边形 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2" name="组 52"/>
          <p:cNvGrpSpPr>
            <a:grpSpLocks noChangeAspect="1"/>
          </p:cNvGrpSpPr>
          <p:nvPr userDrawn="1"/>
        </p:nvGrpSpPr>
        <p:grpSpPr bwMode="auto">
          <a:xfrm rot="19948164">
            <a:off x="11143247" y="105148"/>
            <a:ext cx="675071" cy="772505"/>
            <a:chOff x="4634" y="754"/>
            <a:chExt cx="1164" cy="1332"/>
          </a:xfrm>
        </p:grpSpPr>
        <p:sp>
          <p:nvSpPr>
            <p:cNvPr id="53" name="任意多边形 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4" name="任意多边形 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5" name="任意多边形 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6" name="任意多边形 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7" name="任意多边形 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8" name="任意多边形 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9" name="任意多边形 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0" name="任意多边形 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" name="组 64"/>
          <p:cNvGrpSpPr>
            <a:grpSpLocks noChangeAspect="1"/>
          </p:cNvGrpSpPr>
          <p:nvPr userDrawn="1"/>
        </p:nvGrpSpPr>
        <p:grpSpPr bwMode="auto">
          <a:xfrm flipH="1">
            <a:off x="10782665" y="2958792"/>
            <a:ext cx="1028242" cy="1140705"/>
            <a:chOff x="2052" y="995"/>
            <a:chExt cx="768" cy="852"/>
          </a:xfrm>
        </p:grpSpPr>
        <p:sp>
          <p:nvSpPr>
            <p:cNvPr id="62" name="任意多边形 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3" name="任意多边形 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4" name="任意多边形 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5" name="任意多边形 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6" name="任意多边形 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7" name="任意多边形 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8" name="任意多边形 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9" name="任意多边形 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8572" y="1485900"/>
            <a:ext cx="9134856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9E583DDF-CA54-461A-A486-592D2374C532}" type="datetimeFigureOut">
              <a:rPr lang="en-US" altLang="zh-CN" smtClean="0"/>
              <a:pPr/>
              <a:t>2/1/2015</a:t>
            </a:fld>
            <a:endParaRPr lang="en-US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none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4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CN" sz="3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CN"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CN"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CN" sz="16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36">
          <p15:clr>
            <a:srgbClr val="F26B43"/>
          </p15:clr>
        </p15:guide>
        <p15:guide id="3" pos="3840">
          <p15:clr>
            <a:srgbClr val="F26B43"/>
          </p15:clr>
        </p15:guide>
        <p15:guide id="4" orient="horz" pos="3552">
          <p15:clr>
            <a:srgbClr val="F26B43"/>
          </p15:clr>
        </p15:guide>
        <p15:guide id="5" pos="6720">
          <p15:clr>
            <a:srgbClr val="F26B43"/>
          </p15:clr>
        </p15:guide>
        <p15:guide id="6" pos="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329205" y="1081714"/>
            <a:ext cx="5826560" cy="1609971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zh-CN" altLang="en-US" sz="9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战胜惧怕</a:t>
            </a:r>
            <a:endParaRPr lang="zh-CN" sz="9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28" y="738992"/>
            <a:ext cx="734940" cy="96878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57993" y="2922360"/>
            <a:ext cx="5032147" cy="11363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pc="300" dirty="0">
                <a:solidFill>
                  <a:schemeClr val="accent5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靠着爱我们的</a:t>
            </a:r>
            <a:r>
              <a:rPr lang="zh-CN" altLang="en-US" sz="2400" b="1" spc="300" dirty="0" smtClean="0">
                <a:solidFill>
                  <a:schemeClr val="accent5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</a:t>
            </a:r>
            <a:endParaRPr lang="en-US" altLang="zh-CN" sz="2400" b="1" spc="300" dirty="0" smtClean="0">
              <a:solidFill>
                <a:schemeClr val="accent5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spc="300" dirty="0" smtClean="0">
                <a:solidFill>
                  <a:schemeClr val="accent5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zh-CN" altLang="en-US" sz="2400" b="1" spc="300" dirty="0">
                <a:solidFill>
                  <a:schemeClr val="accent5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这一切的事上已经得胜有余了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84028" y="-88621"/>
            <a:ext cx="10889705" cy="6871732"/>
            <a:chOff x="928998" y="-343454"/>
            <a:chExt cx="10889705" cy="6871732"/>
          </a:xfrm>
        </p:grpSpPr>
        <p:grpSp>
          <p:nvGrpSpPr>
            <p:cNvPr id="6" name="组合 5"/>
            <p:cNvGrpSpPr/>
            <p:nvPr/>
          </p:nvGrpSpPr>
          <p:grpSpPr>
            <a:xfrm>
              <a:off x="928998" y="633809"/>
              <a:ext cx="10021562" cy="5894469"/>
              <a:chOff x="1345887" y="2201379"/>
              <a:chExt cx="9620064" cy="3783362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5400000">
                <a:off x="4264238" y="-716972"/>
                <a:ext cx="3783362" cy="9620064"/>
              </a:xfrm>
              <a:prstGeom prst="rect">
                <a:avLst/>
              </a:prstGeom>
            </p:spPr>
          </p:pic>
          <p:sp>
            <p:nvSpPr>
              <p:cNvPr id="8" name="文本框 7"/>
              <p:cNvSpPr txBox="1"/>
              <p:nvPr/>
            </p:nvSpPr>
            <p:spPr>
              <a:xfrm>
                <a:off x="1854547" y="2472462"/>
                <a:ext cx="7856615" cy="282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720725">
                  <a:lnSpc>
                    <a:spcPct val="200000"/>
                  </a:lnSpc>
                </a:pPr>
                <a:r>
                  <a:rPr lang="zh-CN" altLang="en-US" sz="2800" b="1" spc="3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谁能使我们与基督的爱隔绝呢</a:t>
                </a:r>
                <a:r>
                  <a:rPr lang="en-US" altLang="zh-CN" sz="2800" b="1" spc="3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?</a:t>
                </a:r>
                <a:r>
                  <a:rPr lang="zh-CN" altLang="en-US" sz="2800" b="1" spc="3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难道是患难吗？是困苦吗</a:t>
                </a:r>
                <a:r>
                  <a:rPr lang="en-US" altLang="zh-CN" sz="2800" b="1" spc="3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?</a:t>
                </a:r>
                <a:r>
                  <a:rPr lang="zh-CN" altLang="en-US" sz="2800" b="1" spc="3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是逼迫吗</a:t>
                </a:r>
                <a:r>
                  <a:rPr lang="en-US" altLang="zh-CN" sz="2800" b="1" spc="3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?</a:t>
                </a:r>
                <a:r>
                  <a:rPr lang="zh-CN" altLang="en-US" sz="2800" b="1" spc="3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是饥饿吗？是赤身露体吗</a:t>
                </a:r>
                <a:r>
                  <a:rPr lang="en-US" altLang="zh-CN" sz="2800" b="1" spc="3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?</a:t>
                </a:r>
                <a:r>
                  <a:rPr lang="zh-CN" altLang="en-US" sz="2800" b="1" spc="3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是危险吗？是刀剑吗？</a:t>
                </a:r>
                <a:endParaRPr lang="en-US" altLang="zh-CN" sz="2800" b="1" spc="300" dirty="0" smtClean="0">
                  <a:solidFill>
                    <a:schemeClr val="accent5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indent="720725">
                  <a:lnSpc>
                    <a:spcPct val="200000"/>
                  </a:lnSpc>
                </a:pPr>
                <a:r>
                  <a:rPr lang="zh-CN" altLang="en-US" sz="2800" b="1" spc="3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然而，靠着爱我们的主，在这一切的事上已经得胜有余了。</a:t>
                </a:r>
                <a:endParaRPr lang="en-US" altLang="zh-CN" sz="2800" b="1" spc="300" dirty="0" smtClean="0">
                  <a:solidFill>
                    <a:schemeClr val="accent5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10337" r="97596">
                          <a14:foregroundMark x1="54327" y1="2613" x2="54327" y2="261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040182" y="-343454"/>
              <a:ext cx="2778521" cy="3833824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5814405" y="5457361"/>
              <a:ext cx="4358886" cy="646331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accent5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【</a:t>
              </a:r>
              <a:r>
                <a:rPr lang="zh-CN" altLang="en-US" sz="3600" b="1" dirty="0" smtClean="0">
                  <a:solidFill>
                    <a:schemeClr val="accent5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罗马书</a:t>
              </a:r>
              <a:r>
                <a:rPr lang="en-US" altLang="zh-CN" sz="3600" b="1" dirty="0" smtClean="0">
                  <a:solidFill>
                    <a:schemeClr val="accent5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】8</a:t>
              </a:r>
              <a:r>
                <a:rPr lang="zh-CN" altLang="en-US" sz="3600" b="1" dirty="0" smtClean="0">
                  <a:solidFill>
                    <a:schemeClr val="accent5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r>
                <a:rPr lang="en-US" altLang="zh-CN" sz="3600" b="1" dirty="0" smtClean="0">
                  <a:solidFill>
                    <a:schemeClr val="accent5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35&amp;37</a:t>
              </a:r>
              <a:endParaRPr lang="zh-CN" altLang="en-US" sz="3600" b="1" dirty="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 rot="21060325">
            <a:off x="64666" y="263687"/>
            <a:ext cx="3570208" cy="1107996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>
            <a:spAutoFit/>
          </a:bodyPr>
          <a:lstStyle/>
          <a:p>
            <a:r>
              <a:rPr lang="zh-CN" altLang="en-US" sz="6600" dirty="0" smtClean="0">
                <a:solidFill>
                  <a:srgbClr val="FFC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圣经金句</a:t>
            </a:r>
            <a:endParaRPr lang="zh-CN" altLang="en-US" sz="6600" dirty="0">
              <a:solidFill>
                <a:srgbClr val="FFC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744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785600" y="-2294523"/>
            <a:ext cx="6329254" cy="1190045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07117" y="1107350"/>
            <a:ext cx="367813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哦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神伟大的爱</a:t>
            </a:r>
            <a:b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何其长阔高深</a:t>
            </a:r>
            <a:b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竟不吝惜他独生爱子</a:t>
            </a:r>
            <a:b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为我们众人舍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7117" y="3852360"/>
            <a:ext cx="50563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神称为义的人谁能控告</a:t>
            </a:r>
            <a:b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谁能定他们的罪</a:t>
            </a:r>
            <a:b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神若帮助我们 谁能敌挡我们</a:t>
            </a:r>
            <a:b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谁能使我与神的爱隔绝</a:t>
            </a:r>
          </a:p>
        </p:txBody>
      </p:sp>
      <p:sp>
        <p:nvSpPr>
          <p:cNvPr id="8" name="矩形 7"/>
          <p:cNvSpPr/>
          <p:nvPr/>
        </p:nvSpPr>
        <p:spPr>
          <a:xfrm>
            <a:off x="6427304" y="1192654"/>
            <a:ext cx="6096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难道是患难吗 是困苦吗</a:t>
            </a:r>
            <a:b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是逼迫吗 是饥饿吗</a:t>
            </a:r>
            <a:b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是赤身露体 危险 刀剑吗</a:t>
            </a:r>
            <a:b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不论是高处的 是低处的</a:t>
            </a:r>
            <a:b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现在的事 将来的事</a:t>
            </a:r>
            <a:b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都不能叫我与神的爱隔绝 </a:t>
            </a:r>
          </a:p>
        </p:txBody>
      </p:sp>
      <p:sp>
        <p:nvSpPr>
          <p:cNvPr id="9" name="矩形 8"/>
          <p:cNvSpPr/>
          <p:nvPr/>
        </p:nvSpPr>
        <p:spPr>
          <a:xfrm>
            <a:off x="391312" y="730989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3907" y="3702766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59519" y="90767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8669" y="159839"/>
            <a:ext cx="71417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谁能使我与神的爱隔绝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092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84028" y="-88621"/>
            <a:ext cx="10889705" cy="6871732"/>
            <a:chOff x="928998" y="-343454"/>
            <a:chExt cx="10889705" cy="6871732"/>
          </a:xfrm>
        </p:grpSpPr>
        <p:grpSp>
          <p:nvGrpSpPr>
            <p:cNvPr id="6" name="组合 5"/>
            <p:cNvGrpSpPr/>
            <p:nvPr/>
          </p:nvGrpSpPr>
          <p:grpSpPr>
            <a:xfrm>
              <a:off x="928998" y="633809"/>
              <a:ext cx="10021562" cy="5894469"/>
              <a:chOff x="1345887" y="2201379"/>
              <a:chExt cx="9620064" cy="3783362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5400000">
                <a:off x="4264238" y="-716972"/>
                <a:ext cx="3783362" cy="9620064"/>
              </a:xfrm>
              <a:prstGeom prst="rect">
                <a:avLst/>
              </a:prstGeom>
            </p:spPr>
          </p:pic>
          <p:sp>
            <p:nvSpPr>
              <p:cNvPr id="8" name="文本框 7"/>
              <p:cNvSpPr txBox="1"/>
              <p:nvPr/>
            </p:nvSpPr>
            <p:spPr>
              <a:xfrm>
                <a:off x="1854547" y="2472462"/>
                <a:ext cx="7856615" cy="282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720725">
                  <a:lnSpc>
                    <a:spcPct val="200000"/>
                  </a:lnSpc>
                </a:pPr>
                <a:r>
                  <a:rPr lang="zh-CN" altLang="en-US" sz="2800" b="1" spc="3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谁能使我们与基督的爱隔绝呢</a:t>
                </a:r>
                <a:r>
                  <a:rPr lang="en-US" altLang="zh-CN" sz="2800" b="1" spc="3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?</a:t>
                </a:r>
                <a:r>
                  <a:rPr lang="zh-CN" altLang="en-US" sz="2800" b="1" spc="3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难道是患难吗？是困苦吗</a:t>
                </a:r>
                <a:r>
                  <a:rPr lang="en-US" altLang="zh-CN" sz="2800" b="1" spc="3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?</a:t>
                </a:r>
                <a:r>
                  <a:rPr lang="zh-CN" altLang="en-US" sz="2800" b="1" spc="3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是逼迫吗</a:t>
                </a:r>
                <a:r>
                  <a:rPr lang="en-US" altLang="zh-CN" sz="2800" b="1" spc="3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?</a:t>
                </a:r>
                <a:r>
                  <a:rPr lang="zh-CN" altLang="en-US" sz="2800" b="1" spc="3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是饥饿吗？是赤身露体吗</a:t>
                </a:r>
                <a:r>
                  <a:rPr lang="en-US" altLang="zh-CN" sz="2800" b="1" spc="3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?</a:t>
                </a:r>
                <a:r>
                  <a:rPr lang="zh-CN" altLang="en-US" sz="2800" b="1" spc="3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是危险吗？是刀剑吗？</a:t>
                </a:r>
                <a:endParaRPr lang="en-US" altLang="zh-CN" sz="2800" b="1" spc="300" dirty="0" smtClean="0">
                  <a:solidFill>
                    <a:schemeClr val="accent5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indent="720725">
                  <a:lnSpc>
                    <a:spcPct val="200000"/>
                  </a:lnSpc>
                </a:pPr>
                <a:r>
                  <a:rPr lang="zh-CN" altLang="en-US" sz="2800" b="1" spc="3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然而，靠着爱我们的主，在这一切的事上已经得胜有余了。</a:t>
                </a:r>
                <a:endParaRPr lang="en-US" altLang="zh-CN" sz="2800" b="1" spc="300" dirty="0" smtClean="0">
                  <a:solidFill>
                    <a:schemeClr val="accent5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10337" r="97596">
                          <a14:foregroundMark x1="54327" y1="2613" x2="54327" y2="261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040182" y="-343454"/>
              <a:ext cx="2778521" cy="3833824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5814405" y="5457361"/>
              <a:ext cx="4358886" cy="646331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accent5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【</a:t>
              </a:r>
              <a:r>
                <a:rPr lang="zh-CN" altLang="en-US" sz="3600" b="1" dirty="0" smtClean="0">
                  <a:solidFill>
                    <a:schemeClr val="accent5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罗马书</a:t>
              </a:r>
              <a:r>
                <a:rPr lang="en-US" altLang="zh-CN" sz="3600" b="1" dirty="0" smtClean="0">
                  <a:solidFill>
                    <a:schemeClr val="accent5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】8</a:t>
              </a:r>
              <a:r>
                <a:rPr lang="zh-CN" altLang="en-US" sz="3600" b="1" dirty="0" smtClean="0">
                  <a:solidFill>
                    <a:schemeClr val="accent5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r>
                <a:rPr lang="en-US" altLang="zh-CN" sz="3600" b="1" dirty="0" smtClean="0">
                  <a:solidFill>
                    <a:schemeClr val="accent5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35&amp;37</a:t>
              </a:r>
              <a:endParaRPr lang="zh-CN" altLang="en-US" sz="3600" b="1" dirty="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 rot="21060325">
            <a:off x="64666" y="263687"/>
            <a:ext cx="3570208" cy="1107996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>
            <a:spAutoFit/>
          </a:bodyPr>
          <a:lstStyle/>
          <a:p>
            <a:r>
              <a:rPr lang="zh-CN" altLang="en-US" sz="6600" dirty="0" smtClean="0">
                <a:solidFill>
                  <a:srgbClr val="FFC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圣经金句</a:t>
            </a:r>
            <a:endParaRPr lang="zh-CN" altLang="en-US" sz="6600" dirty="0">
              <a:solidFill>
                <a:srgbClr val="FFC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664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41125" y="2557125"/>
            <a:ext cx="8022226" cy="2627290"/>
          </a:xfrm>
        </p:spPr>
        <p:txBody>
          <a:bodyPr>
            <a:no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zh-CN" altLang="en-US" sz="40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zh-CN" altLang="en-US" sz="40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40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在最近</a:t>
            </a:r>
            <a:r>
              <a:rPr lang="en-US" altLang="zh-CN" sz="40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1-2</a:t>
            </a:r>
            <a:r>
              <a:rPr lang="zh-CN" altLang="en-US" sz="40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个月中你碰到过哪些的困难，你是如何解决的？</a:t>
            </a:r>
            <a:endParaRPr lang="zh-CN" altLang="en-US" sz="4000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 rot="20866136">
            <a:off x="1620059" y="1498631"/>
            <a:ext cx="1877437" cy="1107996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>
            <a:spAutoFit/>
          </a:bodyPr>
          <a:lstStyle/>
          <a:p>
            <a:r>
              <a:rPr lang="zh-CN" altLang="en-US" sz="6600" dirty="0" smtClean="0">
                <a:solidFill>
                  <a:srgbClr val="FFC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分享</a:t>
            </a:r>
            <a:endParaRPr lang="zh-CN" altLang="en-US" sz="6600" dirty="0">
              <a:solidFill>
                <a:srgbClr val="FFC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565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84028" y="-88621"/>
            <a:ext cx="10889705" cy="6871732"/>
            <a:chOff x="928998" y="-343454"/>
            <a:chExt cx="10889705" cy="6871732"/>
          </a:xfrm>
        </p:grpSpPr>
        <p:grpSp>
          <p:nvGrpSpPr>
            <p:cNvPr id="6" name="组合 5"/>
            <p:cNvGrpSpPr/>
            <p:nvPr/>
          </p:nvGrpSpPr>
          <p:grpSpPr>
            <a:xfrm>
              <a:off x="928998" y="633809"/>
              <a:ext cx="10021562" cy="5894469"/>
              <a:chOff x="1345887" y="2201379"/>
              <a:chExt cx="9620064" cy="3783362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5400000">
                <a:off x="4264238" y="-716972"/>
                <a:ext cx="3783362" cy="9620064"/>
              </a:xfrm>
              <a:prstGeom prst="rect">
                <a:avLst/>
              </a:prstGeom>
            </p:spPr>
          </p:pic>
          <p:sp>
            <p:nvSpPr>
              <p:cNvPr id="8" name="文本框 7"/>
              <p:cNvSpPr txBox="1"/>
              <p:nvPr/>
            </p:nvSpPr>
            <p:spPr>
              <a:xfrm>
                <a:off x="1854547" y="2472462"/>
                <a:ext cx="7856615" cy="282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720725">
                  <a:lnSpc>
                    <a:spcPct val="200000"/>
                  </a:lnSpc>
                </a:pPr>
                <a:r>
                  <a:rPr lang="zh-CN" altLang="en-US" sz="2800" b="1" spc="3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谁能使我们与基督的爱隔绝呢</a:t>
                </a:r>
                <a:r>
                  <a:rPr lang="en-US" altLang="zh-CN" sz="2800" b="1" spc="3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?</a:t>
                </a:r>
                <a:r>
                  <a:rPr lang="zh-CN" altLang="en-US" sz="2800" b="1" spc="3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难道是患难吗？是困苦吗</a:t>
                </a:r>
                <a:r>
                  <a:rPr lang="en-US" altLang="zh-CN" sz="2800" b="1" spc="3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?</a:t>
                </a:r>
                <a:r>
                  <a:rPr lang="zh-CN" altLang="en-US" sz="2800" b="1" spc="3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是逼迫吗</a:t>
                </a:r>
                <a:r>
                  <a:rPr lang="en-US" altLang="zh-CN" sz="2800" b="1" spc="3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?</a:t>
                </a:r>
                <a:r>
                  <a:rPr lang="zh-CN" altLang="en-US" sz="2800" b="1" spc="3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是饥饿吗？是赤身露体吗</a:t>
                </a:r>
                <a:r>
                  <a:rPr lang="en-US" altLang="zh-CN" sz="2800" b="1" spc="3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?</a:t>
                </a:r>
                <a:r>
                  <a:rPr lang="zh-CN" altLang="en-US" sz="2800" b="1" spc="3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是危险吗？是刀剑吗？</a:t>
                </a:r>
                <a:endParaRPr lang="en-US" altLang="zh-CN" sz="2800" b="1" spc="300" dirty="0" smtClean="0">
                  <a:solidFill>
                    <a:schemeClr val="accent5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indent="720725">
                  <a:lnSpc>
                    <a:spcPct val="200000"/>
                  </a:lnSpc>
                </a:pPr>
                <a:r>
                  <a:rPr lang="zh-CN" altLang="en-US" sz="2800" b="1" spc="3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然而，靠着爱我们的主，在这一切的事上已经得胜有余了。</a:t>
                </a:r>
                <a:endParaRPr lang="en-US" altLang="zh-CN" sz="2800" b="1" spc="300" dirty="0" smtClean="0">
                  <a:solidFill>
                    <a:schemeClr val="accent5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10337" r="97596">
                          <a14:foregroundMark x1="54327" y1="2613" x2="54327" y2="261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040182" y="-343454"/>
              <a:ext cx="2778521" cy="3833824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5814405" y="5457361"/>
              <a:ext cx="4358886" cy="646331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accent5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【</a:t>
              </a:r>
              <a:r>
                <a:rPr lang="zh-CN" altLang="en-US" sz="3600" b="1" dirty="0" smtClean="0">
                  <a:solidFill>
                    <a:schemeClr val="accent5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罗马书</a:t>
              </a:r>
              <a:r>
                <a:rPr lang="en-US" altLang="zh-CN" sz="3600" b="1" dirty="0" smtClean="0">
                  <a:solidFill>
                    <a:schemeClr val="accent5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】8</a:t>
              </a:r>
              <a:r>
                <a:rPr lang="zh-CN" altLang="en-US" sz="3600" b="1" dirty="0" smtClean="0">
                  <a:solidFill>
                    <a:schemeClr val="accent5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r>
                <a:rPr lang="en-US" altLang="zh-CN" sz="3600" b="1" dirty="0" smtClean="0">
                  <a:solidFill>
                    <a:schemeClr val="accent5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35&amp;37</a:t>
              </a:r>
              <a:endParaRPr lang="zh-CN" altLang="en-US" sz="3600" b="1" dirty="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 rot="21060325">
            <a:off x="64666" y="263687"/>
            <a:ext cx="3570208" cy="1107996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>
            <a:spAutoFit/>
          </a:bodyPr>
          <a:lstStyle/>
          <a:p>
            <a:r>
              <a:rPr lang="zh-CN" altLang="en-US" sz="6600" dirty="0" smtClean="0">
                <a:solidFill>
                  <a:srgbClr val="FFC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圣经金句</a:t>
            </a:r>
            <a:endParaRPr lang="zh-CN" altLang="en-US" sz="6600" dirty="0">
              <a:solidFill>
                <a:srgbClr val="FFC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340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 rot="20639205">
            <a:off x="891147" y="766583"/>
            <a:ext cx="3603195" cy="990600"/>
          </a:xfrm>
          <a:effectLst>
            <a:outerShdw blurRad="50800" dist="50800" dir="1800000" algn="ctr" rotWithShape="0">
              <a:srgbClr val="000000">
                <a:alpha val="43137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b="1" kern="800" spc="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圣经故事</a:t>
            </a:r>
            <a:r>
              <a:rPr lang="en-US" altLang="zh-CN" b="1" kern="800" spc="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:</a:t>
            </a:r>
            <a:endParaRPr lang="zh-CN" altLang="en-US" b="1" kern="800" spc="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13035">
            <a:off x="8352401" y="5505063"/>
            <a:ext cx="2166255" cy="119855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312" r="99417">
                        <a14:foregroundMark x1="35131" y1="36628" x2="35131" y2="36628"/>
                        <a14:foregroundMark x1="60641" y1="36192" x2="60641" y2="36192"/>
                        <a14:foregroundMark x1="56997" y1="45494" x2="56997" y2="45494"/>
                        <a14:foregroundMark x1="36152" y1="46076" x2="36152" y2="46076"/>
                        <a14:foregroundMark x1="22012" y1="40698" x2="22012" y2="40698"/>
                        <a14:foregroundMark x1="27988" y1="55669" x2="27988" y2="55669"/>
                        <a14:foregroundMark x1="46647" y1="54506" x2="46647" y2="54506"/>
                        <a14:foregroundMark x1="67930" y1="53343" x2="67930" y2="53343"/>
                        <a14:foregroundMark x1="77988" y1="62355" x2="77988" y2="62355"/>
                        <a14:foregroundMark x1="79300" y1="52471" x2="79300" y2="52471"/>
                        <a14:foregroundMark x1="72741" y1="34448" x2="72741" y2="34448"/>
                        <a14:foregroundMark x1="56851" y1="21512" x2="56851" y2="21512"/>
                        <a14:foregroundMark x1="85423" y1="55814" x2="85423" y2="55814"/>
                        <a14:foregroundMark x1="83965" y1="58866" x2="83965" y2="58866"/>
                        <a14:foregroundMark x1="26822" y1="89099" x2="26822" y2="89099"/>
                        <a14:foregroundMark x1="21720" y1="79506" x2="21720" y2="79506"/>
                        <a14:foregroundMark x1="22157" y1="78488" x2="22157" y2="78488"/>
                        <a14:foregroundMark x1="27405" y1="95494" x2="27405" y2="95494"/>
                        <a14:foregroundMark x1="18367" y1="73692" x2="18367" y2="73692"/>
                        <a14:foregroundMark x1="12099" y1="65843" x2="12099" y2="65843"/>
                        <a14:foregroundMark x1="8601" y1="57267" x2="8601" y2="57267"/>
                        <a14:foregroundMark x1="9184" y1="50291" x2="9184" y2="50291"/>
                        <a14:foregroundMark x1="14577" y1="50581" x2="14577" y2="50581"/>
                        <a14:foregroundMark x1="25510" y1="56105" x2="25510" y2="56105"/>
                        <a14:foregroundMark x1="65306" y1="52762" x2="65306" y2="52762"/>
                        <a14:foregroundMark x1="11079" y1="44186" x2="11079" y2="44186"/>
                        <a14:foregroundMark x1="22886" y1="24564" x2="22886" y2="24564"/>
                        <a14:foregroundMark x1="62391" y1="80378" x2="62391" y2="80378"/>
                        <a14:foregroundMark x1="41108" y1="84302" x2="41108" y2="843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20735">
            <a:off x="6246184" y="9777"/>
            <a:ext cx="2680593" cy="268840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232166" y="2505407"/>
            <a:ext cx="1052374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Cambria" panose="02040503050406030204" pitchFamily="18" charset="0"/>
              <a:buChar char="†"/>
            </a:pPr>
            <a:r>
              <a:rPr lang="zh-CN" altLang="en-US" sz="3200" spc="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</a:t>
            </a:r>
            <a:r>
              <a:rPr lang="zh-CN" altLang="en-US" sz="32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</a:t>
            </a:r>
            <a:r>
              <a:rPr lang="zh-CN" altLang="en-US" sz="3200" spc="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亚和迦勒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Cambria" panose="02040503050406030204" pitchFamily="18" charset="0"/>
              <a:buChar char="†"/>
            </a:pPr>
            <a:r>
              <a:rPr lang="zh-CN" altLang="en-US" sz="3200" spc="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跨过约旦河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Cambria" panose="02040503050406030204" pitchFamily="18" charset="0"/>
              <a:buChar char="†"/>
            </a:pPr>
            <a:r>
              <a:rPr lang="zh-CN" altLang="en-US" sz="3200" spc="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</a:t>
            </a:r>
            <a:r>
              <a:rPr lang="zh-CN" altLang="en-US" sz="32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司得的</a:t>
            </a:r>
            <a:r>
              <a:rPr lang="zh-CN" altLang="en-US" sz="3200" spc="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患难</a:t>
            </a:r>
            <a:endParaRPr lang="zh-CN" altLang="en-US" sz="3200" spc="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Cambria" panose="02040503050406030204" pitchFamily="18" charset="0"/>
              <a:buChar char="†"/>
            </a:pPr>
            <a:r>
              <a:rPr lang="zh-CN" altLang="en-US" sz="3200" spc="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</a:t>
            </a:r>
            <a:r>
              <a:rPr lang="zh-CN" altLang="en-US" sz="32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罗遭</a:t>
            </a:r>
            <a:r>
              <a:rPr lang="zh-CN" altLang="en-US" sz="3200" spc="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海难</a:t>
            </a:r>
            <a:endParaRPr lang="zh-CN" altLang="en-US" sz="3200" spc="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32165" y="2507286"/>
            <a:ext cx="1052374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Cambria" panose="02040503050406030204" pitchFamily="18" charset="0"/>
              <a:buChar char="†"/>
            </a:pPr>
            <a:r>
              <a:rPr lang="zh-CN" altLang="en-US" sz="3200" spc="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</a:t>
            </a:r>
            <a:r>
              <a:rPr lang="zh-CN" altLang="en-US" sz="32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书亚和迦勒</a:t>
            </a:r>
            <a:r>
              <a:rPr lang="en-US" altLang="zh-CN" sz="32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zh-CN" altLang="en-US" sz="32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民数记</a:t>
            </a:r>
            <a:r>
              <a:rPr lang="en-US" altLang="zh-CN" sz="32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]13</a:t>
            </a:r>
            <a:r>
              <a:rPr lang="zh-CN" altLang="en-US" sz="32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32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en-US" altLang="zh-CN" sz="32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-14</a:t>
            </a:r>
            <a:r>
              <a:rPr lang="zh-CN" altLang="en-US" sz="32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32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32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Cambria" panose="02040503050406030204" pitchFamily="18" charset="0"/>
              <a:buChar char="†"/>
            </a:pPr>
            <a:r>
              <a:rPr lang="zh-CN" altLang="en-US" sz="3200" spc="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跨过</a:t>
            </a:r>
            <a:r>
              <a:rPr lang="zh-CN" altLang="en-US" sz="32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约旦河</a:t>
            </a:r>
            <a:r>
              <a:rPr lang="en-US" altLang="zh-CN" sz="32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zh-CN" altLang="en-US" sz="32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约书亚记</a:t>
            </a:r>
            <a:r>
              <a:rPr lang="en-US" altLang="zh-CN" sz="32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]1</a:t>
            </a:r>
            <a:r>
              <a:rPr lang="zh-CN" altLang="en-US" sz="3200" spc="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章，</a:t>
            </a:r>
            <a:r>
              <a:rPr lang="en-US" altLang="zh-CN" sz="3200" spc="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3-4</a:t>
            </a:r>
            <a:r>
              <a:rPr lang="zh-CN" altLang="en-US" sz="32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Cambria" panose="02040503050406030204" pitchFamily="18" charset="0"/>
              <a:buChar char="†"/>
            </a:pPr>
            <a:r>
              <a:rPr lang="zh-CN" altLang="en-US" sz="3200" spc="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</a:t>
            </a:r>
            <a:r>
              <a:rPr lang="zh-CN" altLang="en-US" sz="32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司得的患难</a:t>
            </a:r>
            <a:r>
              <a:rPr lang="en-US" altLang="zh-CN" sz="32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zh-CN" altLang="en-US" sz="32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使徒行传</a:t>
            </a:r>
            <a:r>
              <a:rPr lang="en-US" altLang="zh-CN" sz="32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]14</a:t>
            </a:r>
            <a:r>
              <a:rPr lang="zh-CN" altLang="en-US" sz="32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32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8-20</a:t>
            </a:r>
            <a:r>
              <a:rPr lang="zh-CN" altLang="en-US" sz="32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Cambria" panose="02040503050406030204" pitchFamily="18" charset="0"/>
              <a:buChar char="†"/>
            </a:pPr>
            <a:r>
              <a:rPr lang="zh-CN" altLang="en-US" sz="3200" spc="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</a:t>
            </a:r>
            <a:r>
              <a:rPr lang="zh-CN" altLang="en-US" sz="32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罗遭海难</a:t>
            </a:r>
            <a:r>
              <a:rPr lang="en-US" altLang="zh-CN" sz="32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zh-CN" altLang="en-US" sz="32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使徒行传</a:t>
            </a:r>
            <a:r>
              <a:rPr lang="en-US" altLang="zh-CN" sz="32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]27</a:t>
            </a:r>
            <a:r>
              <a:rPr lang="zh-CN" altLang="en-US" sz="3200" spc="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3200" spc="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13-44</a:t>
            </a:r>
            <a:r>
              <a:rPr lang="zh-CN" altLang="en-US" sz="3200" spc="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3200" spc="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702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290592" y="3812146"/>
            <a:ext cx="8937938" cy="10560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3600" y="1632747"/>
            <a:ext cx="9144001" cy="173864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40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约书亚和迦勒</a:t>
            </a:r>
            <a:r>
              <a:rPr lang="en-US" altLang="zh-CN" sz="40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spc="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spc="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spc="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40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民数记</a:t>
            </a:r>
            <a:r>
              <a:rPr lang="en-US" altLang="zh-CN" sz="40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]13</a:t>
            </a:r>
            <a:r>
              <a:rPr lang="zh-CN" altLang="en-US" sz="40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40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0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en-US" altLang="zh-CN" sz="40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-14</a:t>
            </a:r>
            <a:r>
              <a:rPr lang="zh-CN" altLang="en-US" sz="40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40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4000" spc="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73601" y="3990393"/>
            <a:ext cx="9144000" cy="1184766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靠着上帝的应许，我们能够战胜惧怕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22" y="3371395"/>
            <a:ext cx="734940" cy="96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4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290592" y="3812146"/>
            <a:ext cx="9566298" cy="10560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3600" y="1632747"/>
            <a:ext cx="9144001" cy="173864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zh-CN" altLang="en-US" sz="40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跨过约旦河</a:t>
            </a:r>
            <a:r>
              <a:rPr lang="en-US" altLang="zh-CN" sz="40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zh-CN" altLang="en-US" sz="40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约书亚记</a:t>
            </a:r>
            <a:r>
              <a:rPr lang="en-US" altLang="zh-CN" sz="4000" spc="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br>
              <a:rPr lang="en-US" altLang="zh-CN" sz="4000" spc="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spc="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0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章，</a:t>
            </a:r>
            <a:r>
              <a:rPr lang="en-US" altLang="zh-CN" sz="40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3-4</a:t>
            </a:r>
            <a:r>
              <a:rPr lang="zh-CN" altLang="en-US" sz="40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73601" y="3990393"/>
            <a:ext cx="9144000" cy="790537"/>
          </a:xfrm>
        </p:spPr>
        <p:txBody>
          <a:bodyPr>
            <a:normAutofit fontScale="92500"/>
          </a:bodyPr>
          <a:lstStyle/>
          <a:p>
            <a:r>
              <a:rPr lang="zh-CN" altLang="en-US" sz="4000" dirty="0"/>
              <a:t>牢记上帝曾经的帮助</a:t>
            </a:r>
            <a:r>
              <a:rPr lang="zh-CN" altLang="en-US" sz="4000" dirty="0" smtClean="0"/>
              <a:t>，我们</a:t>
            </a:r>
            <a:r>
              <a:rPr lang="zh-CN" altLang="en-US" sz="4000" dirty="0"/>
              <a:t>会从中得到勇气。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22" y="3371395"/>
            <a:ext cx="734940" cy="96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7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290592" y="3812146"/>
            <a:ext cx="9566298" cy="10560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3600" y="1632747"/>
            <a:ext cx="9144001" cy="173864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zh-CN" altLang="en-US" sz="40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路司得的</a:t>
            </a:r>
            <a:r>
              <a:rPr lang="zh-CN" altLang="en-US" sz="4000" spc="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患难</a:t>
            </a:r>
            <a:r>
              <a:rPr lang="en-US" altLang="zh-CN" sz="4000" spc="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spc="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spc="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40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使徒行传</a:t>
            </a:r>
            <a:r>
              <a:rPr lang="en-US" altLang="zh-CN" sz="40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]14</a:t>
            </a:r>
            <a:r>
              <a:rPr lang="zh-CN" altLang="en-US" sz="40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40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8-20</a:t>
            </a:r>
            <a:r>
              <a:rPr lang="zh-CN" altLang="en-US" sz="40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73601" y="3990393"/>
            <a:ext cx="9144000" cy="1184766"/>
          </a:xfrm>
        </p:spPr>
        <p:txBody>
          <a:bodyPr>
            <a:normAutofit fontScale="92500"/>
          </a:bodyPr>
          <a:lstStyle/>
          <a:p>
            <a:r>
              <a:rPr lang="zh-CN" altLang="en-US" sz="4000" dirty="0"/>
              <a:t>我们可以依靠上帝</a:t>
            </a:r>
            <a:r>
              <a:rPr lang="zh-CN" altLang="en-US" sz="4000" dirty="0" smtClean="0"/>
              <a:t>，勇敢</a:t>
            </a:r>
            <a:r>
              <a:rPr lang="zh-CN" altLang="en-US" sz="4000" dirty="0"/>
              <a:t>地面对伤害和失败。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22" y="3371395"/>
            <a:ext cx="734940" cy="96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8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290591" y="3812146"/>
            <a:ext cx="9939785" cy="10560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3600" y="1632747"/>
            <a:ext cx="9144001" cy="173864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zh-CN" altLang="en-US" sz="40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保罗遭</a:t>
            </a:r>
            <a:r>
              <a:rPr lang="zh-CN" altLang="en-US" sz="4000" spc="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海难</a:t>
            </a:r>
            <a:r>
              <a:rPr lang="en-US" altLang="zh-CN" sz="4000" spc="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spc="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spc="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40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使徒行传</a:t>
            </a:r>
            <a:r>
              <a:rPr lang="en-US" altLang="zh-CN" sz="40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]27</a:t>
            </a:r>
            <a:r>
              <a:rPr lang="zh-CN" altLang="en-US" sz="40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40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13-44</a:t>
            </a:r>
            <a:r>
              <a:rPr lang="zh-CN" altLang="en-US" sz="40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73600" y="3990393"/>
            <a:ext cx="9937081" cy="1184766"/>
          </a:xfrm>
        </p:spPr>
        <p:txBody>
          <a:bodyPr>
            <a:normAutofit fontScale="92500"/>
          </a:bodyPr>
          <a:lstStyle/>
          <a:p>
            <a:r>
              <a:rPr lang="zh-CN" altLang="en-US" sz="4000" dirty="0"/>
              <a:t>上帝应许在我们惧怕的</a:t>
            </a:r>
            <a:r>
              <a:rPr lang="zh-CN" altLang="en-US" sz="4000" dirty="0" smtClean="0"/>
              <a:t>时候，安慰</a:t>
            </a:r>
            <a:r>
              <a:rPr lang="zh-CN" altLang="en-US" sz="4000" dirty="0"/>
              <a:t>和鼓励我们。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22" y="3371395"/>
            <a:ext cx="734940" cy="96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5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 rot="20639205">
            <a:off x="66727" y="546698"/>
            <a:ext cx="3603195" cy="990600"/>
          </a:xfrm>
          <a:effectLst>
            <a:outerShdw blurRad="50800" dist="50800" dir="1800000" algn="ctr" rotWithShape="0">
              <a:srgbClr val="000000">
                <a:alpha val="43137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b="1" kern="800" spc="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自</a:t>
            </a:r>
            <a:r>
              <a:rPr lang="zh-CN" altLang="en-US" b="1" kern="800" spc="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导自演</a:t>
            </a:r>
            <a:r>
              <a:rPr lang="en-US" altLang="zh-CN" b="1" kern="800" spc="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:</a:t>
            </a:r>
            <a:endParaRPr lang="zh-CN" altLang="en-US" b="1" kern="800" spc="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85587" y="768410"/>
            <a:ext cx="81208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Cambria" panose="02040503050406030204" pitchFamily="18" charset="0"/>
              <a:buChar char="†"/>
            </a:pPr>
            <a:r>
              <a:rPr lang="zh-CN" altLang="en-US" sz="2400" spc="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</a:t>
            </a:r>
            <a:r>
              <a:rPr lang="zh-CN" altLang="en-US" sz="24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书亚和迦勒</a:t>
            </a:r>
            <a:r>
              <a:rPr lang="en-US" altLang="zh-CN" sz="24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zh-CN" altLang="en-US" sz="24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民数记</a:t>
            </a:r>
            <a:r>
              <a:rPr lang="en-US" altLang="zh-CN" sz="24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]13</a:t>
            </a:r>
            <a:r>
              <a:rPr lang="zh-CN" altLang="en-US" sz="24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24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en-US" altLang="zh-CN" sz="24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-14</a:t>
            </a:r>
            <a:r>
              <a:rPr lang="zh-CN" altLang="en-US" sz="24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24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Cambria" panose="02040503050406030204" pitchFamily="18" charset="0"/>
              <a:buChar char="†"/>
            </a:pPr>
            <a:r>
              <a:rPr lang="zh-CN" altLang="en-US" sz="2400" spc="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跨过</a:t>
            </a:r>
            <a:r>
              <a:rPr lang="zh-CN" altLang="en-US" sz="24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约旦河</a:t>
            </a:r>
            <a:r>
              <a:rPr lang="en-US" altLang="zh-CN" sz="24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zh-CN" altLang="en-US" sz="24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约书亚记</a:t>
            </a:r>
            <a:r>
              <a:rPr lang="en-US" altLang="zh-CN" sz="24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]1</a:t>
            </a:r>
            <a:r>
              <a:rPr lang="zh-CN" altLang="en-US" sz="2400" spc="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章，</a:t>
            </a:r>
            <a:r>
              <a:rPr lang="en-US" altLang="zh-CN" sz="2400" spc="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3-4</a:t>
            </a:r>
            <a:r>
              <a:rPr lang="zh-CN" altLang="en-US" sz="24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Cambria" panose="02040503050406030204" pitchFamily="18" charset="0"/>
              <a:buChar char="†"/>
            </a:pPr>
            <a:r>
              <a:rPr lang="zh-CN" altLang="en-US" sz="2400" spc="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</a:t>
            </a:r>
            <a:r>
              <a:rPr lang="zh-CN" altLang="en-US" sz="24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司得的患难</a:t>
            </a:r>
            <a:r>
              <a:rPr lang="en-US" altLang="zh-CN" sz="24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zh-CN" altLang="en-US" sz="24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使徒行传</a:t>
            </a:r>
            <a:r>
              <a:rPr lang="en-US" altLang="zh-CN" sz="24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]14</a:t>
            </a:r>
            <a:r>
              <a:rPr lang="zh-CN" altLang="en-US" sz="24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24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8-20</a:t>
            </a:r>
            <a:r>
              <a:rPr lang="zh-CN" altLang="en-US" sz="24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Cambria" panose="02040503050406030204" pitchFamily="18" charset="0"/>
              <a:buChar char="†"/>
            </a:pPr>
            <a:r>
              <a:rPr lang="zh-CN" altLang="en-US" sz="2400" spc="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</a:t>
            </a:r>
            <a:r>
              <a:rPr lang="zh-CN" altLang="en-US" sz="24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罗遭海难</a:t>
            </a:r>
            <a:r>
              <a:rPr lang="en-US" altLang="zh-CN" sz="24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zh-CN" altLang="en-US" sz="24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使徒行传</a:t>
            </a:r>
            <a:r>
              <a:rPr lang="en-US" altLang="zh-CN" sz="2400" spc="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]27</a:t>
            </a:r>
            <a:r>
              <a:rPr lang="zh-CN" altLang="en-US" sz="2400" spc="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2400" spc="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13-44</a:t>
            </a:r>
            <a:r>
              <a:rPr lang="zh-CN" altLang="en-US" sz="2400" spc="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2400" spc="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26951" y="3348507"/>
            <a:ext cx="9939785" cy="266592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74" y="2856016"/>
            <a:ext cx="1276553" cy="168272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68324" y="3528692"/>
            <a:ext cx="30265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表演时需要先介绍：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、表演哪一段故事。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、角色的分配。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86037" y="3528692"/>
            <a:ext cx="4580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小提醒：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、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可以设计独白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介绍故事背景。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、只要不违背圣经的意思</a:t>
            </a:r>
          </a:p>
          <a:p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，可以用自己的话表演。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29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ck to School 16x9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Back_to_School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Back_to_School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Back_to_School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3485788-A8A7-4A59-A508-5F918119F4B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秋季有趣演示文稿(宽屏)</Template>
  <TotalTime>0</TotalTime>
  <Words>702</Words>
  <Application>Microsoft Office PowerPoint</Application>
  <PresentationFormat>宽屏</PresentationFormat>
  <Paragraphs>79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 Unicode MS</vt:lpstr>
      <vt:lpstr>黑体</vt:lpstr>
      <vt:lpstr>华文琥珀</vt:lpstr>
      <vt:lpstr>宋体</vt:lpstr>
      <vt:lpstr>Microsoft YaHei</vt:lpstr>
      <vt:lpstr>Microsoft YaHei</vt:lpstr>
      <vt:lpstr>微软雅黑 Light</vt:lpstr>
      <vt:lpstr>Arial</vt:lpstr>
      <vt:lpstr>Cambria</vt:lpstr>
      <vt:lpstr>Back to School 16x9</vt:lpstr>
      <vt:lpstr>PowerPoint 演示文稿</vt:lpstr>
      <vt:lpstr>PowerPoint 演示文稿</vt:lpstr>
      <vt:lpstr>PowerPoint 演示文稿</vt:lpstr>
      <vt:lpstr>圣经故事:</vt:lpstr>
      <vt:lpstr>约书亚和迦勒  [民数记]13章1节-14章9节</vt:lpstr>
      <vt:lpstr>跨过约旦河 [约书亚记] 1章，3-4章</vt:lpstr>
      <vt:lpstr>路司得的患难 [使徒行传]14章8-20节</vt:lpstr>
      <vt:lpstr>保罗遭海难 [使徒行传]27章13-44节</vt:lpstr>
      <vt:lpstr>自导自演: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2014-02-07T12:07:06Z</dcterms:created>
  <dcterms:modified xsi:type="dcterms:W3CDTF">2015-02-01T01:26:01Z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TC028952699991</vt:lpwstr>
  </property>
</Properties>
</file>