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59" r:id="rId7"/>
    <p:sldId id="261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0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34109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3198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376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358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247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0" y="457200"/>
            <a:ext cx="7828358" cy="10261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7939370" y="457200"/>
            <a:ext cx="1202247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510239" y="564921"/>
            <a:ext cx="7210397" cy="81070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79762" y="1752654"/>
            <a:ext cx="3354245" cy="51985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510241" y="2272506"/>
            <a:ext cx="3523766" cy="21796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6350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Trebuchet MS"/>
              <a:buChar char="•"/>
              <a:defRPr/>
            </a:lvl1pPr>
            <a:lvl2pPr marL="520700" indent="-762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2pPr>
            <a:lvl3pPr marL="863600" indent="-889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3pPr>
            <a:lvl4pPr marL="1206500" indent="-1016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4pPr>
            <a:lvl5pPr marL="1549400" indent="-1016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5pPr>
            <a:lvl6pPr marL="18923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6pPr>
            <a:lvl7pPr marL="22352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7pPr>
            <a:lvl8pPr marL="25781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8pPr>
            <a:lvl9pPr marL="29210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4365115" y="1752654"/>
            <a:ext cx="3355521" cy="51905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4195592" y="2272506"/>
            <a:ext cx="3525044" cy="21796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6350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Trebuchet MS"/>
              <a:buChar char="•"/>
              <a:defRPr/>
            </a:lvl1pPr>
            <a:lvl2pPr marL="520700" indent="-762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2pPr>
            <a:lvl3pPr marL="863600" indent="-889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3pPr>
            <a:lvl4pPr marL="1206500" indent="-1016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4pPr>
            <a:lvl5pPr marL="1549400" indent="-1016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5pPr>
            <a:lvl6pPr marL="18923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6pPr>
            <a:lvl7pPr marL="22352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7pPr>
            <a:lvl8pPr marL="25781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8pPr>
            <a:lvl9pPr marL="29210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299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613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358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247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0" y="457200"/>
            <a:ext cx="7828358" cy="10261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7939370" y="457200"/>
            <a:ext cx="1202247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395" cy="8107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299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613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9369" y="1478425"/>
            <a:ext cx="1202247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7939370" y="457200"/>
            <a:ext cx="1202247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299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613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358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247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0" y="457200"/>
            <a:ext cx="7828358" cy="10261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939370" y="457200"/>
            <a:ext cx="1202247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394" cy="81070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514384" y="1752654"/>
            <a:ext cx="4206251" cy="269948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6350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Trebuchet MS"/>
              <a:buChar char="•"/>
              <a:defRPr/>
            </a:lvl1pPr>
            <a:lvl2pPr marL="520700" indent="-762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2pPr>
            <a:lvl3pPr marL="863600" indent="-889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3pPr>
            <a:lvl4pPr marL="1206500" indent="-1016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4pPr>
            <a:lvl5pPr marL="1549400" indent="-1016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5pPr>
            <a:lvl6pPr marL="18923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6pPr>
            <a:lvl7pPr marL="22352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7pPr>
            <a:lvl8pPr marL="25781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8pPr>
            <a:lvl9pPr marL="29210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510241" y="1752654"/>
            <a:ext cx="2842558" cy="26994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299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613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358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247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0" y="457200"/>
            <a:ext cx="7828358" cy="10261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39370" y="457200"/>
            <a:ext cx="1202247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510242" y="564920"/>
            <a:ext cx="7210392" cy="8107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2"/>
          </p:nvPr>
        </p:nvSpPr>
        <p:spPr>
          <a:xfrm>
            <a:off x="3651249" y="1752655"/>
            <a:ext cx="4069386" cy="2699484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510242" y="1752654"/>
            <a:ext cx="2907191" cy="269948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299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613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46471"/>
            <a:ext cx="7828358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4447216"/>
            <a:ext cx="1202247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0" y="3425991"/>
            <a:ext cx="7828358" cy="10261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7939370" y="3425991"/>
            <a:ext cx="1202247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510241" y="3533712"/>
            <a:ext cx="7210394" cy="33978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pic" idx="2"/>
          </p:nvPr>
        </p:nvSpPr>
        <p:spPr>
          <a:xfrm>
            <a:off x="510241" y="457197"/>
            <a:ext cx="7210394" cy="2692181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510239" y="3877187"/>
            <a:ext cx="7210396" cy="46722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299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047090" y="3533481"/>
            <a:ext cx="865613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46471"/>
            <a:ext cx="7828358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4447216"/>
            <a:ext cx="1202247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0" y="3425991"/>
            <a:ext cx="7828358" cy="10261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939370" y="3425991"/>
            <a:ext cx="1202247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10241" y="457197"/>
            <a:ext cx="7210393" cy="269456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10241" y="3533710"/>
            <a:ext cx="7210394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299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047090" y="3533710"/>
            <a:ext cx="865613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46471"/>
            <a:ext cx="7828358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4447216"/>
            <a:ext cx="1202247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0" y="3425991"/>
            <a:ext cx="7828358" cy="10261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939370" y="3425991"/>
            <a:ext cx="1202247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45891" y="457198"/>
            <a:ext cx="6539158" cy="227704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051716" y="2740034"/>
            <a:ext cx="6117434" cy="41172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510241" y="3533710"/>
            <a:ext cx="7210394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299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047090" y="3532443"/>
            <a:ext cx="865613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s" sz="5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247107" y="2275142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s" sz="5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46471"/>
            <a:ext cx="7828358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4447216"/>
            <a:ext cx="1202247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0" y="3425991"/>
            <a:ext cx="7828358" cy="10261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939370" y="3425991"/>
            <a:ext cx="1202247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510239" y="3533710"/>
            <a:ext cx="7210396" cy="44140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510240" y="3975111"/>
            <a:ext cx="7210396" cy="3766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299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047090" y="3532443"/>
            <a:ext cx="865613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lumna 3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358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247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0" y="457200"/>
            <a:ext cx="7828358" cy="10261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7939370" y="457200"/>
            <a:ext cx="1202247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01916" y="564920"/>
            <a:ext cx="7218719" cy="8107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95709" y="1752654"/>
            <a:ext cx="2302525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2"/>
          </p:nvPr>
        </p:nvSpPr>
        <p:spPr>
          <a:xfrm>
            <a:off x="510241" y="2267004"/>
            <a:ext cx="2287276" cy="21851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3"/>
          </p:nvPr>
        </p:nvSpPr>
        <p:spPr>
          <a:xfrm>
            <a:off x="2967018" y="1752654"/>
            <a:ext cx="2297430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4"/>
          </p:nvPr>
        </p:nvSpPr>
        <p:spPr>
          <a:xfrm>
            <a:off x="2959102" y="2267004"/>
            <a:ext cx="2297430" cy="21851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5"/>
          </p:nvPr>
        </p:nvSpPr>
        <p:spPr>
          <a:xfrm>
            <a:off x="5418117" y="1752654"/>
            <a:ext cx="2302518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6"/>
          </p:nvPr>
        </p:nvSpPr>
        <p:spPr>
          <a:xfrm>
            <a:off x="5418117" y="2267004"/>
            <a:ext cx="2302518" cy="21851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299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613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lumna de imagen 3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358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247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0" y="457200"/>
            <a:ext cx="7828358" cy="10261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7939370" y="457200"/>
            <a:ext cx="1202247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510241" y="564920"/>
            <a:ext cx="7210394" cy="8107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510238" y="3223127"/>
            <a:ext cx="2287278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pic" idx="2"/>
          </p:nvPr>
        </p:nvSpPr>
        <p:spPr>
          <a:xfrm>
            <a:off x="510238" y="1752654"/>
            <a:ext cx="2287278" cy="1143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1pPr>
            <a:lvl2pPr marL="3429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2pPr>
            <a:lvl3pPr marL="6858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3pPr>
            <a:lvl4pPr marL="10287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4pPr>
            <a:lvl5pPr marL="13716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5pPr>
            <a:lvl6pPr marL="17145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6pPr>
            <a:lvl7pPr marL="20574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7pPr>
            <a:lvl8pPr marL="24003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8pPr>
            <a:lvl9pPr marL="27432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510238" y="3655323"/>
            <a:ext cx="2287278" cy="79681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2959103" y="3223127"/>
            <a:ext cx="2297430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pic" idx="5"/>
          </p:nvPr>
        </p:nvSpPr>
        <p:spPr>
          <a:xfrm>
            <a:off x="2959102" y="1752654"/>
            <a:ext cx="2297430" cy="1143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1pPr>
            <a:lvl2pPr marL="3429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2pPr>
            <a:lvl3pPr marL="6858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3pPr>
            <a:lvl4pPr marL="10287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4pPr>
            <a:lvl5pPr marL="13716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5pPr>
            <a:lvl6pPr marL="17145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6pPr>
            <a:lvl7pPr marL="20574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7pPr>
            <a:lvl8pPr marL="24003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8pPr>
            <a:lvl9pPr marL="27432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6"/>
          </p:nvPr>
        </p:nvSpPr>
        <p:spPr>
          <a:xfrm>
            <a:off x="2958087" y="3655323"/>
            <a:ext cx="2300472" cy="79681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7"/>
          </p:nvPr>
        </p:nvSpPr>
        <p:spPr>
          <a:xfrm>
            <a:off x="5423008" y="3223127"/>
            <a:ext cx="2297628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pic" idx="8"/>
          </p:nvPr>
        </p:nvSpPr>
        <p:spPr>
          <a:xfrm>
            <a:off x="5423007" y="1752654"/>
            <a:ext cx="2297628" cy="1143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1pPr>
            <a:lvl2pPr marL="3429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2pPr>
            <a:lvl3pPr marL="6858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3pPr>
            <a:lvl4pPr marL="10287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4pPr>
            <a:lvl5pPr marL="13716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5pPr>
            <a:lvl6pPr marL="17145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6pPr>
            <a:lvl7pPr marL="20574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7pPr>
            <a:lvl8pPr marL="24003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8pPr>
            <a:lvl9pPr marL="2743200" marR="0" indent="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9"/>
          </p:nvPr>
        </p:nvSpPr>
        <p:spPr>
          <a:xfrm>
            <a:off x="5422914" y="3655321"/>
            <a:ext cx="2300672" cy="79681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299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613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358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247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0" y="457200"/>
            <a:ext cx="7828358" cy="10261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939370" y="457200"/>
            <a:ext cx="1202247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395" cy="8107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 rot="5400000">
            <a:off x="2765695" y="-502799"/>
            <a:ext cx="2699487" cy="721039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6350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Trebuchet MS"/>
              <a:buChar char="•"/>
              <a:defRPr/>
            </a:lvl1pPr>
            <a:lvl2pPr marL="520700" indent="-762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2pPr>
            <a:lvl3pPr marL="863600" indent="-889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3pPr>
            <a:lvl4pPr marL="1206500" indent="-1016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4pPr>
            <a:lvl5pPr marL="1549400" indent="-1016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5pPr>
            <a:lvl6pPr marL="18923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6pPr>
            <a:lvl7pPr marL="22352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7pPr>
            <a:lvl8pPr marL="25781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8pPr>
            <a:lvl9pPr marL="29210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299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613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 rot="5400000">
            <a:off x="6087155" y="1402046"/>
            <a:ext cx="3830240" cy="10261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 rot="5400000">
            <a:off x="7401151" y="4029302"/>
            <a:ext cx="1202247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 rot="5400000">
            <a:off x="6366939" y="1687181"/>
            <a:ext cx="3265319" cy="80535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 rot="5400000">
            <a:off x="1839022" y="-871582"/>
            <a:ext cx="3994941" cy="665250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6350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Trebuchet MS"/>
              <a:buChar char="•"/>
              <a:defRPr/>
            </a:lvl1pPr>
            <a:lvl2pPr marL="520700" indent="-762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2pPr>
            <a:lvl3pPr marL="863600" indent="-889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3pPr>
            <a:lvl4pPr marL="1206500" indent="-1016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4pPr>
            <a:lvl5pPr marL="1549400" indent="-1016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5pPr>
            <a:lvl6pPr marL="18923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6pPr>
            <a:lvl7pPr marL="22352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7pPr>
            <a:lvl8pPr marL="25781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8pPr>
            <a:lvl9pPr marL="29210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dt" idx="10"/>
          </p:nvPr>
        </p:nvSpPr>
        <p:spPr>
          <a:xfrm>
            <a:off x="5105344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4595103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7573162" y="4048974"/>
            <a:ext cx="865613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s-ES_tradnl" smtClean="0"/>
              <a:t>Clic para editar título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182138"/>
            <a:ext cx="6726063" cy="20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3786" y="3182883"/>
            <a:ext cx="2307831" cy="20770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0" y="1942558"/>
            <a:ext cx="6726063" cy="12452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833785" y="1942558"/>
            <a:ext cx="2307831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510241" y="2050281"/>
            <a:ext cx="6108100" cy="102980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510241" y="3295529"/>
            <a:ext cx="6108100" cy="83826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r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Trebuchet MS"/>
              <a:buNone/>
              <a:defRPr/>
            </a:lvl1pPr>
            <a:lvl2pPr marL="3429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None/>
              <a:defRPr/>
            </a:lvl2pPr>
            <a:lvl3pPr marL="6858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None/>
              <a:defRPr/>
            </a:lvl3pPr>
            <a:lvl4pPr marL="10287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None/>
              <a:defRPr/>
            </a:lvl4pPr>
            <a:lvl5pPr marL="13716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None/>
              <a:defRPr/>
            </a:lvl5pPr>
            <a:lvl6pPr marL="17145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None/>
              <a:defRPr/>
            </a:lvl6pPr>
            <a:lvl7pPr marL="20574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None/>
              <a:defRPr/>
            </a:lvl7pPr>
            <a:lvl8pPr marL="24003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None/>
              <a:defRPr/>
            </a:lvl8pPr>
            <a:lvl9pPr marL="27432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299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941509" y="2062752"/>
            <a:ext cx="878915" cy="101733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065180"/>
            <a:ext cx="7828358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7" y="3065925"/>
            <a:ext cx="1202247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-1" y="2044700"/>
            <a:ext cx="7828358" cy="10261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939368" y="2044700"/>
            <a:ext cx="1202247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510241" y="2152421"/>
            <a:ext cx="7210394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0241" y="3174128"/>
            <a:ext cx="7210394" cy="127801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algn="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1pPr>
            <a:lvl2pPr marL="3429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2pPr>
            <a:lvl3pPr marL="6858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3pPr>
            <a:lvl4pPr marL="10287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4pPr>
            <a:lvl5pPr marL="13716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5pPr>
            <a:lvl6pPr marL="17145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6pPr>
            <a:lvl7pPr marL="20574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7pPr>
            <a:lvl8pPr marL="24003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8pPr>
            <a:lvl9pPr marL="27432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299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047090" y="2152421"/>
            <a:ext cx="865613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77680"/>
            <a:ext cx="7828358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9" y="1478425"/>
            <a:ext cx="1202247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0" y="457200"/>
            <a:ext cx="7828358" cy="10261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7939370" y="457200"/>
            <a:ext cx="1202247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395" cy="8107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510240" y="1752654"/>
            <a:ext cx="3523768" cy="26994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6350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Trebuchet MS"/>
              <a:buChar char="•"/>
              <a:defRPr/>
            </a:lvl1pPr>
            <a:lvl2pPr marL="520700" indent="-762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2pPr>
            <a:lvl3pPr marL="863600" indent="-889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3pPr>
            <a:lvl4pPr marL="1206500" indent="-1016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4pPr>
            <a:lvl5pPr marL="1549400" indent="-1016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5pPr>
            <a:lvl6pPr marL="18923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6pPr>
            <a:lvl7pPr marL="22352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7pPr>
            <a:lvl8pPr marL="25781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8pPr>
            <a:lvl9pPr marL="29210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195592" y="1752654"/>
            <a:ext cx="3525043" cy="26994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6350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Trebuchet MS"/>
              <a:buChar char="•"/>
              <a:defRPr/>
            </a:lvl1pPr>
            <a:lvl2pPr marL="520700" indent="-762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2pPr>
            <a:lvl3pPr marL="863600" indent="-889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3pPr>
            <a:lvl4pPr marL="1206500" indent="-1016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4pPr>
            <a:lvl5pPr marL="1549400" indent="-1016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5pPr>
            <a:lvl6pPr marL="18923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6pPr>
            <a:lvl7pPr marL="22352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7pPr>
            <a:lvl8pPr marL="25781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8pPr>
            <a:lvl9pPr marL="292100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Trebuchet MS"/>
              <a:buChar char="•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299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613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theme" Target="../theme/theme2.xml"/><Relationship Id="rId18" Type="http://schemas.openxmlformats.org/officeDocument/2006/relationships/image" Target="../media/image1.jp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10240" y="564920"/>
            <a:ext cx="7210395" cy="8107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1100"/>
            </a:lvl1pPr>
            <a:lvl2pPr marL="0" marR="0" indent="0" algn="l" rtl="0">
              <a:spcBef>
                <a:spcPts val="0"/>
              </a:spcBef>
              <a:buSzPct val="100000"/>
              <a:defRPr sz="1100"/>
            </a:lvl2pPr>
            <a:lvl3pPr marL="0" marR="0" indent="0" algn="l" rtl="0">
              <a:spcBef>
                <a:spcPts val="0"/>
              </a:spcBef>
              <a:buSzPct val="100000"/>
              <a:defRPr sz="1100"/>
            </a:lvl3pPr>
            <a:lvl4pPr marL="0" marR="0" indent="0" algn="l" rtl="0">
              <a:spcBef>
                <a:spcPts val="0"/>
              </a:spcBef>
              <a:buSzPct val="100000"/>
              <a:defRPr sz="1100"/>
            </a:lvl4pPr>
            <a:lvl5pPr marL="0" marR="0" indent="0" algn="l" rtl="0">
              <a:spcBef>
                <a:spcPts val="0"/>
              </a:spcBef>
              <a:buSzPct val="100000"/>
              <a:defRPr sz="1100"/>
            </a:lvl5pPr>
            <a:lvl6pPr marL="0" marR="0" indent="0" algn="l" rtl="0">
              <a:spcBef>
                <a:spcPts val="0"/>
              </a:spcBef>
              <a:buSzPct val="100000"/>
              <a:defRPr sz="1100"/>
            </a:lvl6pPr>
            <a:lvl7pPr marL="0" marR="0" indent="0" algn="l" rtl="0">
              <a:spcBef>
                <a:spcPts val="0"/>
              </a:spcBef>
              <a:buSzPct val="100000"/>
              <a:defRPr sz="1100"/>
            </a:lvl7pPr>
            <a:lvl8pPr marL="0" marR="0" indent="0" algn="l" rtl="0">
              <a:spcBef>
                <a:spcPts val="0"/>
              </a:spcBef>
              <a:buSzPct val="100000"/>
              <a:defRPr sz="1100"/>
            </a:lvl8pPr>
            <a:lvl9pPr marL="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10240" y="1752654"/>
            <a:ext cx="7210395" cy="26994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indent="-63500" algn="l" rtl="0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Trebuchet MS"/>
              <a:buChar char="•"/>
              <a:defRPr sz="1100"/>
            </a:lvl1pPr>
            <a:lvl2pPr marL="520700" marR="0" indent="-762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Trebuchet MS"/>
              <a:buChar char="•"/>
              <a:defRPr sz="1100"/>
            </a:lvl2pPr>
            <a:lvl3pPr marL="8636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Trebuchet MS"/>
              <a:buChar char="•"/>
              <a:defRPr sz="1100"/>
            </a:lvl3pPr>
            <a:lvl4pPr marL="1206500" marR="0" indent="-1016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Trebuchet MS"/>
              <a:buChar char="•"/>
              <a:defRPr sz="1100"/>
            </a:lvl4pPr>
            <a:lvl5pPr marL="1549400" marR="0" indent="-1016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Trebuchet MS"/>
              <a:buChar char="•"/>
              <a:defRPr sz="1100"/>
            </a:lvl5pPr>
            <a:lvl6pPr marL="1892300" marR="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Trebuchet MS"/>
              <a:buChar char="•"/>
              <a:defRPr sz="1100"/>
            </a:lvl6pPr>
            <a:lvl7pPr marL="2235200" marR="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Trebuchet MS"/>
              <a:buChar char="•"/>
              <a:defRPr sz="1100"/>
            </a:lvl7pPr>
            <a:lvl8pPr marL="2578100" marR="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Trebuchet MS"/>
              <a:buChar char="•"/>
              <a:defRPr sz="1100"/>
            </a:lvl8pPr>
            <a:lvl9pPr marL="2921000" marR="0" indent="-114300" algn="l" rtl="0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Trebuchet MS"/>
              <a:buChar char="•"/>
              <a:defRPr sz="11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5663235" y="4452140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buSzPct val="100000"/>
              <a:defRPr sz="1100"/>
            </a:lvl1pPr>
            <a:lvl2pPr marL="342900" marR="0" indent="0" algn="l" rtl="0">
              <a:spcBef>
                <a:spcPts val="0"/>
              </a:spcBef>
              <a:buSzPct val="100000"/>
              <a:defRPr sz="1100"/>
            </a:lvl2pPr>
            <a:lvl3pPr marL="685800" marR="0" indent="0" algn="l" rtl="0">
              <a:spcBef>
                <a:spcPts val="0"/>
              </a:spcBef>
              <a:buSzPct val="100000"/>
              <a:defRPr sz="1100"/>
            </a:lvl3pPr>
            <a:lvl4pPr marL="1028700" marR="0" indent="0" algn="l" rtl="0">
              <a:spcBef>
                <a:spcPts val="0"/>
              </a:spcBef>
              <a:buSzPct val="100000"/>
              <a:defRPr sz="1100"/>
            </a:lvl4pPr>
            <a:lvl5pPr marL="1371600" marR="0" indent="0" algn="l" rtl="0">
              <a:spcBef>
                <a:spcPts val="0"/>
              </a:spcBef>
              <a:buSzPct val="100000"/>
              <a:defRPr sz="1100"/>
            </a:lvl5pPr>
            <a:lvl6pPr marL="1714500" marR="0" indent="0" algn="l" rtl="0">
              <a:spcBef>
                <a:spcPts val="0"/>
              </a:spcBef>
              <a:buSzPct val="100000"/>
              <a:defRPr sz="1100"/>
            </a:lvl6pPr>
            <a:lvl7pPr marL="2057400" marR="0" indent="0" algn="l" rtl="0">
              <a:spcBef>
                <a:spcPts val="0"/>
              </a:spcBef>
              <a:buSzPct val="100000"/>
              <a:defRPr sz="1100"/>
            </a:lvl7pPr>
            <a:lvl8pPr marL="2400300" marR="0" indent="0" algn="l" rtl="0">
              <a:spcBef>
                <a:spcPts val="0"/>
              </a:spcBef>
              <a:buSzPct val="100000"/>
              <a:defRPr sz="1100"/>
            </a:lvl8pPr>
            <a:lvl9pPr marL="274320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510240" y="4452141"/>
            <a:ext cx="5152994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buSzPct val="100000"/>
              <a:defRPr sz="1100"/>
            </a:lvl1pPr>
            <a:lvl2pPr marL="342900" marR="0" indent="0" algn="l" rtl="0">
              <a:spcBef>
                <a:spcPts val="0"/>
              </a:spcBef>
              <a:buSzPct val="100000"/>
              <a:defRPr sz="1100"/>
            </a:lvl2pPr>
            <a:lvl3pPr marL="685800" marR="0" indent="0" algn="l" rtl="0">
              <a:spcBef>
                <a:spcPts val="0"/>
              </a:spcBef>
              <a:buSzPct val="100000"/>
              <a:defRPr sz="1100"/>
            </a:lvl3pPr>
            <a:lvl4pPr marL="1028700" marR="0" indent="0" algn="l" rtl="0">
              <a:spcBef>
                <a:spcPts val="0"/>
              </a:spcBef>
              <a:buSzPct val="100000"/>
              <a:defRPr sz="1100"/>
            </a:lvl4pPr>
            <a:lvl5pPr marL="1371600" marR="0" indent="0" algn="l" rtl="0">
              <a:spcBef>
                <a:spcPts val="0"/>
              </a:spcBef>
              <a:buSzPct val="100000"/>
              <a:defRPr sz="1100"/>
            </a:lvl5pPr>
            <a:lvl6pPr marL="1714500" marR="0" indent="0" algn="l" rtl="0">
              <a:spcBef>
                <a:spcPts val="0"/>
              </a:spcBef>
              <a:buSzPct val="100000"/>
              <a:defRPr sz="1100"/>
            </a:lvl6pPr>
            <a:lvl7pPr marL="2057400" marR="0" indent="0" algn="l" rtl="0">
              <a:spcBef>
                <a:spcPts val="0"/>
              </a:spcBef>
              <a:buSzPct val="100000"/>
              <a:defRPr sz="1100"/>
            </a:lvl7pPr>
            <a:lvl8pPr marL="2400300" marR="0" indent="0" algn="l" rtl="0">
              <a:spcBef>
                <a:spcPts val="0"/>
              </a:spcBef>
              <a:buSzPct val="100000"/>
              <a:defRPr sz="1100"/>
            </a:lvl8pPr>
            <a:lvl9pPr marL="274320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047090" y="564920"/>
            <a:ext cx="865613" cy="8180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100"/>
          </a:p>
          <a:p>
            <a:pPr marL="342900" lvl="1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sz="1100"/>
          </a:p>
          <a:p>
            <a:pPr marL="685800" lvl="2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sz="1100"/>
          </a:p>
          <a:p>
            <a:pPr marL="1028700" lvl="3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100"/>
          </a:p>
          <a:p>
            <a:pPr marL="1371600" lvl="4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sz="1100"/>
          </a:p>
          <a:p>
            <a:pPr marL="1714500" lvl="5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sz="1100"/>
          </a:p>
          <a:p>
            <a:pPr marL="2057400" lvl="6" indent="-6985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100"/>
          </a:p>
          <a:p>
            <a:pPr marL="2400300" lvl="7" indent="-698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sz="1100"/>
          </a:p>
          <a:p>
            <a:pPr marL="2743200" lvl="8" indent="-6985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Jperez@gmail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ctrTitle"/>
          </p:nvPr>
        </p:nvSpPr>
        <p:spPr>
          <a:xfrm>
            <a:off x="494146" y="415416"/>
            <a:ext cx="6991698" cy="138125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s-ES_tradnl" sz="41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--Nombre de la universidad que imparte el </a:t>
            </a:r>
            <a:r>
              <a:rPr lang="es-ES_tradnl" sz="41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taller/conferencia-</a:t>
            </a:r>
            <a:r>
              <a:rPr lang="es-ES_tradnl" sz="41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endParaRPr lang="es" sz="4100" b="0" i="0" u="none" strike="noStrike" cap="none" baseline="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ubTitle" idx="1"/>
          </p:nvPr>
        </p:nvSpPr>
        <p:spPr>
          <a:xfrm>
            <a:off x="607750" y="2248650"/>
            <a:ext cx="5561100" cy="6461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s-ES_tradnl" sz="21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--Nombre del </a:t>
            </a:r>
            <a:r>
              <a:rPr lang="es-ES_tradnl" sz="21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taller/conferencia-</a:t>
            </a:r>
            <a:r>
              <a:rPr lang="es-ES_tradnl" sz="21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endParaRPr lang="es" sz="21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284550" y="3273225"/>
            <a:ext cx="6201300" cy="13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s-ES_tradnl" sz="21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--Nombre de los </a:t>
            </a:r>
            <a:r>
              <a:rPr lang="es-ES_tradnl" sz="21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colaboradores d</a:t>
            </a:r>
            <a:r>
              <a:rPr lang="es-ES_tradnl" sz="21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el taller/conferencia-</a:t>
            </a:r>
            <a:r>
              <a:rPr lang="es-ES_tradnl" sz="21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endParaRPr lang="es" sz="21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Imagen 2" descr="UNAH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30" y="1796675"/>
            <a:ext cx="2558455" cy="169828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10240" y="541934"/>
            <a:ext cx="7210395" cy="810703"/>
          </a:xfrm>
        </p:spPr>
        <p:txBody>
          <a:bodyPr/>
          <a:lstStyle/>
          <a:p>
            <a:r>
              <a:rPr lang="es-ES" sz="2400" dirty="0" smtClean="0">
                <a:solidFill>
                  <a:srgbClr val="FFFF00"/>
                </a:solidFill>
              </a:rPr>
              <a:t>--Sección de historia y datos importantes del </a:t>
            </a:r>
            <a:r>
              <a:rPr lang="es-ES" sz="2400" dirty="0" smtClean="0">
                <a:solidFill>
                  <a:srgbClr val="FFFF00"/>
                </a:solidFill>
              </a:rPr>
              <a:t>taller/conferencia </a:t>
            </a:r>
            <a:r>
              <a:rPr lang="es-ES" sz="2400" dirty="0" smtClean="0">
                <a:solidFill>
                  <a:srgbClr val="FFFF00"/>
                </a:solidFill>
              </a:rPr>
              <a:t>a impartir-- </a:t>
            </a:r>
            <a:endParaRPr lang="es-ES" sz="2400" dirty="0">
              <a:solidFill>
                <a:srgbClr val="FFFF00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2526056" y="1531302"/>
            <a:ext cx="3523768" cy="3020717"/>
          </a:xfrm>
        </p:spPr>
        <p:txBody>
          <a:bodyPr/>
          <a:lstStyle/>
          <a:p>
            <a:r>
              <a:rPr lang="es-ES" sz="1400" dirty="0" smtClean="0">
                <a:solidFill>
                  <a:schemeClr val="bg1"/>
                </a:solidFill>
              </a:rPr>
              <a:t>En esta sección se deben agregar datos importantes con respecto al taller que usted quiere impartir, de acuerdo a las siguientes consideraciones:</a:t>
            </a:r>
          </a:p>
          <a:p>
            <a:pPr lvl="1"/>
            <a:r>
              <a:rPr lang="es-ES" sz="1400" dirty="0" smtClean="0">
                <a:solidFill>
                  <a:schemeClr val="bg1"/>
                </a:solidFill>
              </a:rPr>
              <a:t>Esta sección no deberá contener mas de 6 diapositivas incluyendo imágenes y descripción escrita que usted considere relevante</a:t>
            </a:r>
            <a:r>
              <a:rPr lang="es-ES" sz="1400" dirty="0" smtClean="0"/>
              <a:t>. </a:t>
            </a:r>
          </a:p>
          <a:p>
            <a:pPr lvl="1"/>
            <a:r>
              <a:rPr lang="es-ES" sz="1400" dirty="0" smtClean="0">
                <a:solidFill>
                  <a:srgbClr val="FFFFFF"/>
                </a:solidFill>
              </a:rPr>
              <a:t>Tamaño de la fuente en esta sección se manejara  de 16.</a:t>
            </a:r>
          </a:p>
          <a:p>
            <a:pPr lvl="1"/>
            <a:r>
              <a:rPr lang="es-ES" sz="1400" dirty="0" smtClean="0">
                <a:solidFill>
                  <a:srgbClr val="FFFFFF"/>
                </a:solidFill>
              </a:rPr>
              <a:t>El diseño y la estructura de esta sección se deja a </a:t>
            </a:r>
            <a:r>
              <a:rPr lang="es-ES" sz="1400" dirty="0" err="1" smtClean="0">
                <a:solidFill>
                  <a:srgbClr val="FFFFFF"/>
                </a:solidFill>
              </a:rPr>
              <a:t>dispo</a:t>
            </a:r>
            <a:r>
              <a:rPr lang="es-ES_tradnl" sz="1400" dirty="0" err="1" smtClean="0">
                <a:solidFill>
                  <a:srgbClr val="FFFFFF"/>
                </a:solidFill>
              </a:rPr>
              <a:t>sició</a:t>
            </a:r>
            <a:r>
              <a:rPr lang="es-ES" sz="1400" dirty="0" smtClean="0">
                <a:solidFill>
                  <a:srgbClr val="FFFFFF"/>
                </a:solidFill>
              </a:rPr>
              <a:t>n de la persona que impartirá el taller.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033168" y="560015"/>
            <a:ext cx="111083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</a:t>
            </a:r>
            <a:r>
              <a:rPr lang="es-ES" sz="1100" dirty="0" smtClean="0"/>
              <a:t>-Logo de </a:t>
            </a:r>
          </a:p>
          <a:p>
            <a:r>
              <a:rPr lang="es-ES" sz="1100" dirty="0" smtClean="0"/>
              <a:t>Universidad que Imparte el taller--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70119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 smtClean="0">
                <a:solidFill>
                  <a:srgbClr val="FFFF00"/>
                </a:solidFill>
              </a:rPr>
              <a:t>--Desarrollo del </a:t>
            </a:r>
            <a:r>
              <a:rPr lang="es-ES" sz="2400" dirty="0" smtClean="0">
                <a:solidFill>
                  <a:srgbClr val="FFFF00"/>
                </a:solidFill>
              </a:rPr>
              <a:t>taller/conferencia-</a:t>
            </a:r>
            <a:r>
              <a:rPr lang="es-ES" sz="2400" dirty="0" smtClean="0">
                <a:solidFill>
                  <a:srgbClr val="FFFF00"/>
                </a:solidFill>
              </a:rPr>
              <a:t>-</a:t>
            </a:r>
            <a:endParaRPr lang="es-ES" sz="2400" dirty="0">
              <a:solidFill>
                <a:srgbClr val="FFFF00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2526056" y="1531302"/>
            <a:ext cx="3523768" cy="3020717"/>
          </a:xfrm>
        </p:spPr>
        <p:txBody>
          <a:bodyPr/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En esta sección se espera que se ingresen los datos necesarios para guiar al estudiante durante el desarrollo del taller la cual de se deja a criterio de usted. </a:t>
            </a:r>
            <a:endParaRPr lang="es-ES" sz="1400" dirty="0" smtClean="0">
              <a:solidFill>
                <a:srgbClr val="FFFFFF"/>
              </a:solidFill>
            </a:endParaRPr>
          </a:p>
          <a:p>
            <a:r>
              <a:rPr lang="es-ES_tradnl" sz="1400" dirty="0" smtClean="0">
                <a:solidFill>
                  <a:srgbClr val="FFFFFF"/>
                </a:solidFill>
              </a:rPr>
              <a:t>Esta sección no deberá contener mas de 20 diapositivas. </a:t>
            </a:r>
            <a:endParaRPr lang="es-ES" sz="1400" dirty="0">
              <a:solidFill>
                <a:srgbClr val="FFFFFF"/>
              </a:solidFill>
            </a:endParaRPr>
          </a:p>
          <a:p>
            <a:r>
              <a:rPr lang="es-ES" sz="1400" dirty="0" smtClean="0">
                <a:solidFill>
                  <a:srgbClr val="FFFFFF"/>
                </a:solidFill>
              </a:rPr>
              <a:t>Otras consideraciones se dejan a su criterio. </a:t>
            </a:r>
            <a:endParaRPr lang="es-ES_tradnl" sz="1400" dirty="0" smtClean="0">
              <a:solidFill>
                <a:srgbClr val="FFFFFF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33168" y="560015"/>
            <a:ext cx="111083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</a:t>
            </a:r>
            <a:r>
              <a:rPr lang="es-ES" sz="1100" dirty="0" smtClean="0"/>
              <a:t>-Logo de </a:t>
            </a:r>
          </a:p>
          <a:p>
            <a:r>
              <a:rPr lang="es-ES" sz="1100" dirty="0" smtClean="0"/>
              <a:t>Universidad que Imparte el taller--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78717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4243" y="571205"/>
            <a:ext cx="7210395" cy="8107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1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buSzPct val="100000"/>
              <a:defRPr sz="1100"/>
            </a:lvl3pPr>
            <a:lvl4pPr marL="0" marR="0" indent="0" algn="l" rtl="0">
              <a:spcBef>
                <a:spcPts val="0"/>
              </a:spcBef>
              <a:buSzPct val="100000"/>
              <a:defRPr sz="1100"/>
            </a:lvl4pPr>
            <a:lvl5pPr marL="0" marR="0" indent="0" algn="l" rtl="0">
              <a:spcBef>
                <a:spcPts val="0"/>
              </a:spcBef>
              <a:buSzPct val="100000"/>
              <a:defRPr sz="1100"/>
            </a:lvl5pPr>
            <a:lvl6pPr marL="0" marR="0" indent="0" algn="l" rtl="0">
              <a:spcBef>
                <a:spcPts val="0"/>
              </a:spcBef>
              <a:buSzPct val="100000"/>
              <a:defRPr sz="1100"/>
            </a:lvl6pPr>
            <a:lvl7pPr marL="0" marR="0" indent="0" algn="l" rtl="0">
              <a:spcBef>
                <a:spcPts val="0"/>
              </a:spcBef>
              <a:buSzPct val="100000"/>
              <a:defRPr sz="1100"/>
            </a:lvl7pPr>
            <a:lvl8pPr marL="0" marR="0" indent="0" algn="l" rtl="0">
              <a:spcBef>
                <a:spcPts val="0"/>
              </a:spcBef>
              <a:buSzPct val="100000"/>
              <a:defRPr sz="1100"/>
            </a:lvl8pPr>
            <a:lvl9pPr marL="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r>
              <a:rPr lang="es-ES" sz="2400" dirty="0" smtClean="0">
                <a:solidFill>
                  <a:srgbClr val="FFFF00"/>
                </a:solidFill>
              </a:rPr>
              <a:t>--Documentos fuentes y documentos de posible consulta para el estudiante--</a:t>
            </a:r>
            <a:endParaRPr lang="es-ES" sz="2400" dirty="0">
              <a:solidFill>
                <a:srgbClr val="FFFF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33168" y="560015"/>
            <a:ext cx="111083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</a:t>
            </a:r>
            <a:r>
              <a:rPr lang="es-ES" sz="1100" dirty="0" smtClean="0"/>
              <a:t>-Logo de la </a:t>
            </a:r>
          </a:p>
          <a:p>
            <a:r>
              <a:rPr lang="es-ES" sz="1100" dirty="0" smtClean="0"/>
              <a:t>Universidad que Imparte el taller--</a:t>
            </a:r>
            <a:endParaRPr lang="es-ES" sz="1100" dirty="0"/>
          </a:p>
        </p:txBody>
      </p:sp>
      <p:sp>
        <p:nvSpPr>
          <p:cNvPr id="7" name="Marcador de texto 3"/>
          <p:cNvSpPr>
            <a:spLocks noGrp="1"/>
          </p:cNvSpPr>
          <p:nvPr>
            <p:ph type="body" idx="2"/>
          </p:nvPr>
        </p:nvSpPr>
        <p:spPr>
          <a:xfrm>
            <a:off x="2195123" y="1617779"/>
            <a:ext cx="3525043" cy="1192109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600" dirty="0" smtClean="0">
                <a:solidFill>
                  <a:srgbClr val="FFFFFF"/>
                </a:solidFill>
              </a:rPr>
              <a:t>Esta sección se deja a su consideración y no debe de contener mas de una diapositiva. </a:t>
            </a:r>
            <a:endParaRPr lang="es-E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5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2195123" y="1617779"/>
            <a:ext cx="3525043" cy="2699487"/>
          </a:xfrm>
        </p:spPr>
        <p:txBody>
          <a:bodyPr/>
          <a:lstStyle/>
          <a:p>
            <a:pPr marL="114300" indent="0">
              <a:buNone/>
            </a:pPr>
            <a:r>
              <a:rPr lang="es-ES" sz="1600" dirty="0" smtClean="0">
                <a:solidFill>
                  <a:srgbClr val="FFFFFF"/>
                </a:solidFill>
              </a:rPr>
              <a:t>“nombre del persona que imparte el </a:t>
            </a:r>
            <a:r>
              <a:rPr lang="es-ES" sz="1600" dirty="0" smtClean="0">
                <a:solidFill>
                  <a:srgbClr val="FFFFFF"/>
                </a:solidFill>
              </a:rPr>
              <a:t>taller/conferencia” </a:t>
            </a:r>
            <a:r>
              <a:rPr lang="es-ES" sz="1600" dirty="0" smtClean="0">
                <a:solidFill>
                  <a:srgbClr val="FFFFFF"/>
                </a:solidFill>
              </a:rPr>
              <a:t>– “Correo </a:t>
            </a:r>
            <a:r>
              <a:rPr lang="es-ES" sz="1600" dirty="0" smtClean="0">
                <a:solidFill>
                  <a:srgbClr val="FFFFFF"/>
                </a:solidFill>
              </a:rPr>
              <a:t>electrónico”</a:t>
            </a:r>
            <a:r>
              <a:rPr lang="es-ES" sz="1600" dirty="0" smtClean="0">
                <a:solidFill>
                  <a:srgbClr val="FFFFFF"/>
                </a:solidFill>
              </a:rPr>
              <a:t>. Ejemplo:</a:t>
            </a:r>
          </a:p>
          <a:p>
            <a:pPr marL="114300" indent="0">
              <a:buNone/>
            </a:pPr>
            <a:endParaRPr lang="es-ES" sz="1600" dirty="0">
              <a:solidFill>
                <a:srgbClr val="FFFFFF"/>
              </a:solidFill>
            </a:endParaRPr>
          </a:p>
          <a:p>
            <a:pPr marL="114300" indent="0">
              <a:buNone/>
            </a:pPr>
            <a:r>
              <a:rPr lang="es-ES" sz="1600" dirty="0" smtClean="0">
                <a:solidFill>
                  <a:srgbClr val="FFFFFF"/>
                </a:solidFill>
              </a:rPr>
              <a:t>Juan </a:t>
            </a:r>
            <a:r>
              <a:rPr lang="es-ES" sz="1600" dirty="0" smtClean="0">
                <a:solidFill>
                  <a:srgbClr val="FFFFFF"/>
                </a:solidFill>
              </a:rPr>
              <a:t>Pérez </a:t>
            </a:r>
            <a:r>
              <a:rPr lang="es-ES" sz="1600" dirty="0" smtClean="0">
                <a:solidFill>
                  <a:srgbClr val="FFFFFF"/>
                </a:solidFill>
              </a:rPr>
              <a:t>– </a:t>
            </a:r>
            <a:r>
              <a:rPr lang="es-ES" sz="1600" dirty="0" smtClean="0">
                <a:solidFill>
                  <a:srgbClr val="FFFFFF"/>
                </a:solidFill>
                <a:hlinkClick r:id="rId2"/>
              </a:rPr>
              <a:t>Jperez@gmail.com</a:t>
            </a:r>
            <a:endParaRPr lang="es-ES" sz="1600" dirty="0" smtClean="0">
              <a:solidFill>
                <a:srgbClr val="FFFFFF"/>
              </a:solidFill>
            </a:endParaRPr>
          </a:p>
          <a:p>
            <a:pPr marL="114300" indent="0">
              <a:buNone/>
            </a:pPr>
            <a:endParaRPr lang="es-ES" sz="1600" dirty="0">
              <a:solidFill>
                <a:srgbClr val="FFFFFF"/>
              </a:solidFill>
            </a:endParaRPr>
          </a:p>
          <a:p>
            <a:pPr marL="114300" indent="0">
              <a:buNone/>
            </a:pPr>
            <a:r>
              <a:rPr lang="es-ES" sz="1600" dirty="0" smtClean="0">
                <a:solidFill>
                  <a:srgbClr val="FFFFFF"/>
                </a:solidFill>
              </a:rPr>
              <a:t>Nota: Esto para todas las personas que pertenecen al equipo. </a:t>
            </a:r>
            <a:endParaRPr lang="es-ES" sz="1600" dirty="0">
              <a:solidFill>
                <a:srgbClr val="FFFFFF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14244" y="537487"/>
            <a:ext cx="7210395" cy="8107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1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buSzPct val="100000"/>
              <a:defRPr sz="1100"/>
            </a:lvl3pPr>
            <a:lvl4pPr marL="0" marR="0" indent="0" algn="l" rtl="0">
              <a:spcBef>
                <a:spcPts val="0"/>
              </a:spcBef>
              <a:buSzPct val="100000"/>
              <a:defRPr sz="1100"/>
            </a:lvl4pPr>
            <a:lvl5pPr marL="0" marR="0" indent="0" algn="l" rtl="0">
              <a:spcBef>
                <a:spcPts val="0"/>
              </a:spcBef>
              <a:buSzPct val="100000"/>
              <a:defRPr sz="1100"/>
            </a:lvl5pPr>
            <a:lvl6pPr marL="0" marR="0" indent="0" algn="l" rtl="0">
              <a:spcBef>
                <a:spcPts val="0"/>
              </a:spcBef>
              <a:buSzPct val="100000"/>
              <a:defRPr sz="1100"/>
            </a:lvl6pPr>
            <a:lvl7pPr marL="0" marR="0" indent="0" algn="l" rtl="0">
              <a:spcBef>
                <a:spcPts val="0"/>
              </a:spcBef>
              <a:buSzPct val="100000"/>
              <a:defRPr sz="1100"/>
            </a:lvl7pPr>
            <a:lvl8pPr marL="0" marR="0" indent="0" algn="l" rtl="0">
              <a:spcBef>
                <a:spcPts val="0"/>
              </a:spcBef>
              <a:buSzPct val="100000"/>
              <a:defRPr sz="1100"/>
            </a:lvl8pPr>
            <a:lvl9pPr marL="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r>
              <a:rPr lang="es-ES" sz="2400" dirty="0" smtClean="0">
                <a:solidFill>
                  <a:srgbClr val="FFFF00"/>
                </a:solidFill>
              </a:rPr>
              <a:t>--Contacto de las personas que impartirán el taller--</a:t>
            </a:r>
            <a:endParaRPr lang="es-ES" sz="2400" dirty="0">
              <a:solidFill>
                <a:srgbClr val="FFFF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33168" y="560015"/>
            <a:ext cx="111083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</a:t>
            </a:r>
            <a:r>
              <a:rPr lang="es-ES" sz="1100" dirty="0" smtClean="0"/>
              <a:t>-Logo de </a:t>
            </a:r>
          </a:p>
          <a:p>
            <a:r>
              <a:rPr lang="es-ES" sz="1100" dirty="0" smtClean="0"/>
              <a:t>Universidad que Imparte el taller--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96238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314244" y="537487"/>
            <a:ext cx="7210395" cy="8107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1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buSzPct val="100000"/>
              <a:defRPr sz="1100"/>
            </a:lvl3pPr>
            <a:lvl4pPr marL="0" marR="0" indent="0" algn="l" rtl="0">
              <a:spcBef>
                <a:spcPts val="0"/>
              </a:spcBef>
              <a:buSzPct val="100000"/>
              <a:defRPr sz="1100"/>
            </a:lvl4pPr>
            <a:lvl5pPr marL="0" marR="0" indent="0" algn="l" rtl="0">
              <a:spcBef>
                <a:spcPts val="0"/>
              </a:spcBef>
              <a:buSzPct val="100000"/>
              <a:defRPr sz="1100"/>
            </a:lvl5pPr>
            <a:lvl6pPr marL="0" marR="0" indent="0" algn="l" rtl="0">
              <a:spcBef>
                <a:spcPts val="0"/>
              </a:spcBef>
              <a:buSzPct val="100000"/>
              <a:defRPr sz="1100"/>
            </a:lvl6pPr>
            <a:lvl7pPr marL="0" marR="0" indent="0" algn="l" rtl="0">
              <a:spcBef>
                <a:spcPts val="0"/>
              </a:spcBef>
              <a:buSzPct val="100000"/>
              <a:defRPr sz="1100"/>
            </a:lvl7pPr>
            <a:lvl8pPr marL="0" marR="0" indent="0" algn="l" rtl="0">
              <a:spcBef>
                <a:spcPts val="0"/>
              </a:spcBef>
              <a:buSzPct val="100000"/>
              <a:defRPr sz="1100"/>
            </a:lvl8pPr>
            <a:lvl9pPr marL="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pPr algn="ctr"/>
            <a:r>
              <a:rPr lang="es-ES" sz="2400" dirty="0" smtClean="0">
                <a:solidFill>
                  <a:srgbClr val="FFFF00"/>
                </a:solidFill>
              </a:rPr>
              <a:t>COMPDES 2015 </a:t>
            </a:r>
          </a:p>
          <a:p>
            <a:r>
              <a:rPr lang="es-ES" sz="2400" dirty="0" smtClean="0">
                <a:solidFill>
                  <a:srgbClr val="FFFF00"/>
                </a:solidFill>
              </a:rPr>
              <a:t>Universidad Nacional Autónoma de Honduras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pic>
        <p:nvPicPr>
          <p:cNvPr id="7" name="Imagen 6" descr="UNAH_azul-01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30" y="358013"/>
            <a:ext cx="1243269" cy="117056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40600" y="2180793"/>
            <a:ext cx="7743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solidFill>
                  <a:srgbClr val="FFFFFF"/>
                </a:solidFill>
              </a:rPr>
              <a:t>Gracias por su atención </a:t>
            </a:r>
            <a:endParaRPr lang="es-E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70009"/>
      </p:ext>
    </p:extLst>
  </p:cSld>
  <p:clrMapOvr>
    <a:masterClrMapping/>
  </p:clrMapOvr>
</p:sld>
</file>

<file path=ppt/theme/theme1.xml><?xml version="1.0" encoding="utf-8"?>
<a:theme xmlns:a="http://schemas.openxmlformats.org/drawingml/2006/main" name="Formato-paresentacion-en-talleres-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ormato-paresentacion-en-talleres (1)" id="{4425F1E0-047E-45EA-AAB5-AD73DB360F4E}" vid="{5E1B4F35-AB0C-4AF3-8349-2B666409E126}"/>
    </a:ext>
  </a:extLst>
</a:theme>
</file>

<file path=ppt/theme/theme2.xml><?xml version="1.0" encoding="utf-8"?>
<a:theme xmlns:a="http://schemas.openxmlformats.org/drawingml/2006/main" name="Berlín">
  <a:themeElements>
    <a:clrScheme name="Berlín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ormato-paresentacion-en-talleres (1)" id="{4425F1E0-047E-45EA-AAB5-AD73DB360F4E}" vid="{DF94BBCB-E43D-4A55-AD58-3EC011AD14E2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Formato-paresentacion-en-talleres-1.potx</Template>
  <TotalTime>47</TotalTime>
  <Words>320</Words>
  <Application>Microsoft Macintosh PowerPoint</Application>
  <PresentationFormat>Presentación en pantalla (16:9)</PresentationFormat>
  <Paragraphs>31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Formato-paresentacion-en-talleres-1</vt:lpstr>
      <vt:lpstr>Berlín</vt:lpstr>
      <vt:lpstr>--Nombre de la universidad que imparte el taller/conferencia--</vt:lpstr>
      <vt:lpstr>--Sección de historia y datos importantes del taller/conferencia a impartir-- </vt:lpstr>
      <vt:lpstr>--Desarrollo del taller/conferencia--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--Nombre de la universidad que imparte el taller--</dc:title>
  <cp:lastModifiedBy>Claudio  Paz</cp:lastModifiedBy>
  <cp:revision>7</cp:revision>
  <dcterms:modified xsi:type="dcterms:W3CDTF">2015-06-30T02:06:25Z</dcterms:modified>
</cp:coreProperties>
</file>