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78" r:id="rId7"/>
    <p:sldId id="258" r:id="rId8"/>
    <p:sldId id="283" r:id="rId9"/>
    <p:sldId id="306" r:id="rId10"/>
    <p:sldId id="311" r:id="rId11"/>
    <p:sldId id="286" r:id="rId12"/>
    <p:sldId id="307" r:id="rId13"/>
    <p:sldId id="302" r:id="rId14"/>
    <p:sldId id="290" r:id="rId15"/>
    <p:sldId id="291" r:id="rId16"/>
    <p:sldId id="288" r:id="rId17"/>
    <p:sldId id="289" r:id="rId18"/>
    <p:sldId id="309" r:id="rId19"/>
    <p:sldId id="310" r:id="rId20"/>
    <p:sldId id="280" r:id="rId21"/>
    <p:sldId id="284" r:id="rId22"/>
    <p:sldId id="312" r:id="rId23"/>
    <p:sldId id="285" r:id="rId24"/>
    <p:sldId id="282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3FF65-234F-5D21-F78A-528C175EA7C3}" v="1169" dt="2024-10-22T22:29:46.607"/>
    <p1510:client id="{463E9B9E-66F6-FC21-2DF0-1EA711CBAD4D}" v="376" dt="2024-10-22T23:21:23.442"/>
    <p1510:client id="{4EB3A4A3-B2F1-BB9D-BF66-D7F72E200665}" v="665" dt="2024-10-21T17:51:33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1AFB0-6387-467C-9D6F-5E1DF60EF6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3DE8AD-B8B2-41E6-8408-2124A73C10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Version Control</a:t>
          </a:r>
        </a:p>
      </dgm:t>
    </dgm:pt>
    <dgm:pt modelId="{9F9DDCBA-9AA9-4F1C-9EE7-71F88BC3DF6A}" type="parTrans" cxnId="{1AC3B056-5480-4E1A-BC68-999CD8264143}">
      <dgm:prSet/>
      <dgm:spPr/>
      <dgm:t>
        <a:bodyPr/>
        <a:lstStyle/>
        <a:p>
          <a:endParaRPr lang="en-US"/>
        </a:p>
      </dgm:t>
    </dgm:pt>
    <dgm:pt modelId="{2B6628D6-35F1-4F20-B092-AE6C922F75E3}" type="sibTrans" cxnId="{1AC3B056-5480-4E1A-BC68-999CD8264143}">
      <dgm:prSet/>
      <dgm:spPr/>
      <dgm:t>
        <a:bodyPr/>
        <a:lstStyle/>
        <a:p>
          <a:endParaRPr lang="en-US"/>
        </a:p>
      </dgm:t>
    </dgm:pt>
    <dgm:pt modelId="{09BD055C-CAA1-4115-B916-512C197E15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as Version Control</a:t>
          </a:r>
        </a:p>
      </dgm:t>
    </dgm:pt>
    <dgm:pt modelId="{0FDD0D0A-D22D-45C2-B4EC-4C0DA08376D2}" type="parTrans" cxnId="{1CB00E29-ADBF-4FBC-AE18-2E7406FB4889}">
      <dgm:prSet/>
      <dgm:spPr/>
      <dgm:t>
        <a:bodyPr/>
        <a:lstStyle/>
        <a:p>
          <a:endParaRPr lang="en-US"/>
        </a:p>
      </dgm:t>
    </dgm:pt>
    <dgm:pt modelId="{C26B2AB4-0C37-4D05-83CE-743AD7018E9A}" type="sibTrans" cxnId="{1CB00E29-ADBF-4FBC-AE18-2E7406FB4889}">
      <dgm:prSet/>
      <dgm:spPr/>
      <dgm:t>
        <a:bodyPr/>
        <a:lstStyle/>
        <a:p>
          <a:endParaRPr lang="en-US"/>
        </a:p>
      </dgm:t>
    </dgm:pt>
    <dgm:pt modelId="{1F0C335D-60CA-494D-AE2B-EBF3A973EB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A1BF2AA9-D663-4AC5-8A3F-B2CD3A2F2D62}" type="parTrans" cxnId="{DDCC8A84-077D-4F4A-BFA9-EC7D3D13A377}">
      <dgm:prSet/>
      <dgm:spPr/>
      <dgm:t>
        <a:bodyPr/>
        <a:lstStyle/>
        <a:p>
          <a:endParaRPr lang="en-US"/>
        </a:p>
      </dgm:t>
    </dgm:pt>
    <dgm:pt modelId="{380CC9C2-D8D5-4E72-A6F8-BFBB367998EE}" type="sibTrans" cxnId="{DDCC8A84-077D-4F4A-BFA9-EC7D3D13A377}">
      <dgm:prSet/>
      <dgm:spPr/>
      <dgm:t>
        <a:bodyPr/>
        <a:lstStyle/>
        <a:p>
          <a:endParaRPr lang="en-US"/>
        </a:p>
      </dgm:t>
    </dgm:pt>
    <dgm:pt modelId="{C74F7953-35E1-47C3-AA7F-D05586AC8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a Repository</a:t>
          </a:r>
        </a:p>
      </dgm:t>
    </dgm:pt>
    <dgm:pt modelId="{4DDCE2DE-5C28-4A48-8325-DACD9B0DA1D7}" type="parTrans" cxnId="{2A6E1290-C986-41A9-A736-7FA35707D8AE}">
      <dgm:prSet/>
      <dgm:spPr/>
      <dgm:t>
        <a:bodyPr/>
        <a:lstStyle/>
        <a:p>
          <a:endParaRPr lang="en-US"/>
        </a:p>
      </dgm:t>
    </dgm:pt>
    <dgm:pt modelId="{AA4896E9-C046-4F02-AC64-B094B353546B}" type="sibTrans" cxnId="{2A6E1290-C986-41A9-A736-7FA35707D8AE}">
      <dgm:prSet/>
      <dgm:spPr/>
      <dgm:t>
        <a:bodyPr/>
        <a:lstStyle/>
        <a:p>
          <a:endParaRPr lang="en-US"/>
        </a:p>
      </dgm:t>
    </dgm:pt>
    <dgm:pt modelId="{BB28E13E-09EB-4820-ADD1-20CADDE86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 </a:t>
          </a:r>
          <a:r>
            <a:rPr lang="en-US" dirty="0"/>
            <a:t>What is Cloning </a:t>
          </a:r>
        </a:p>
      </dgm:t>
    </dgm:pt>
    <dgm:pt modelId="{223C97DD-EE40-402F-A70D-A1ED5256976C}" type="parTrans" cxnId="{AF04B145-D300-41A4-BD6D-58E5B34B6332}">
      <dgm:prSet/>
      <dgm:spPr/>
      <dgm:t>
        <a:bodyPr/>
        <a:lstStyle/>
        <a:p>
          <a:endParaRPr lang="en-US"/>
        </a:p>
      </dgm:t>
    </dgm:pt>
    <dgm:pt modelId="{F3B102BC-CFA0-4F8B-AD23-59D2A4B42CB3}" type="sibTrans" cxnId="{AF04B145-D300-41A4-BD6D-58E5B34B6332}">
      <dgm:prSet/>
      <dgm:spPr/>
      <dgm:t>
        <a:bodyPr/>
        <a:lstStyle/>
        <a:p>
          <a:endParaRPr lang="en-US"/>
        </a:p>
      </dgm:t>
    </dgm:pt>
    <dgm:pt modelId="{B602E8FF-A98E-4D29-A781-40007C471AB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444444"/>
              </a:solidFill>
              <a:latin typeface="Calibri"/>
              <a:cs typeface="Calibri"/>
            </a:rPr>
            <a:t> Hands-on: Create a GitHub Repository</a:t>
          </a:r>
        </a:p>
      </dgm:t>
    </dgm:pt>
    <dgm:pt modelId="{A80F31C6-B0A9-4B24-AB46-4B6AD4A9BF8F}" type="parTrans" cxnId="{AD36F644-AF30-434B-9289-9FD707677025}">
      <dgm:prSet/>
      <dgm:spPr/>
      <dgm:t>
        <a:bodyPr/>
        <a:lstStyle/>
        <a:p>
          <a:endParaRPr lang="en-US"/>
        </a:p>
      </dgm:t>
    </dgm:pt>
    <dgm:pt modelId="{12570E38-8857-40B4-9AA0-7F805D5C7B1C}" type="sibTrans" cxnId="{AD36F644-AF30-434B-9289-9FD707677025}">
      <dgm:prSet/>
      <dgm:spPr/>
      <dgm:t>
        <a:bodyPr/>
        <a:lstStyle/>
        <a:p>
          <a:endParaRPr lang="en-US"/>
        </a:p>
      </dgm:t>
    </dgm:pt>
    <dgm:pt modelId="{46D5C940-FD53-43BE-9C67-5F7E0371D42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 Hands-on: Clone a Repository</a:t>
          </a:r>
        </a:p>
      </dgm:t>
    </dgm:pt>
    <dgm:pt modelId="{4850C34A-C8F0-4D13-B2C4-AF90BD093934}" type="parTrans" cxnId="{65CDAE64-E2B7-441C-A767-CEF3358205DD}">
      <dgm:prSet/>
      <dgm:spPr/>
      <dgm:t>
        <a:bodyPr/>
        <a:lstStyle/>
        <a:p>
          <a:endParaRPr lang="en-US"/>
        </a:p>
      </dgm:t>
    </dgm:pt>
    <dgm:pt modelId="{454E9C97-8E7D-4EA4-9A47-81540CF7625F}" type="sibTrans" cxnId="{65CDAE64-E2B7-441C-A767-CEF3358205DD}">
      <dgm:prSet/>
      <dgm:spPr/>
      <dgm:t>
        <a:bodyPr/>
        <a:lstStyle/>
        <a:p>
          <a:endParaRPr lang="en-US"/>
        </a:p>
      </dgm:t>
    </dgm:pt>
    <dgm:pt modelId="{206DD5C5-0C3B-4077-916F-599042B6B12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 What is Forking</a:t>
          </a:r>
        </a:p>
      </dgm:t>
    </dgm:pt>
    <dgm:pt modelId="{4F4E3010-A342-417D-AC9A-C55A22ABAB61}" type="parTrans" cxnId="{61F260D1-03F7-4004-AA10-342FC208C08C}">
      <dgm:prSet/>
      <dgm:spPr/>
      <dgm:t>
        <a:bodyPr/>
        <a:lstStyle/>
        <a:p>
          <a:endParaRPr lang="en-US"/>
        </a:p>
      </dgm:t>
    </dgm:pt>
    <dgm:pt modelId="{D301FEB8-976C-4B92-BE54-1B29144A8020}" type="sibTrans" cxnId="{61F260D1-03F7-4004-AA10-342FC208C08C}">
      <dgm:prSet/>
      <dgm:spPr/>
      <dgm:t>
        <a:bodyPr/>
        <a:lstStyle/>
        <a:p>
          <a:endParaRPr lang="en-US"/>
        </a:p>
      </dgm:t>
    </dgm:pt>
    <dgm:pt modelId="{0C42D7A7-178C-4609-8D09-33DD6B98A093}" type="pres">
      <dgm:prSet presAssocID="{9FD1AFB0-6387-467C-9D6F-5E1DF60EF603}" presName="root" presStyleCnt="0">
        <dgm:presLayoutVars>
          <dgm:dir/>
          <dgm:resizeHandles val="exact"/>
        </dgm:presLayoutVars>
      </dgm:prSet>
      <dgm:spPr/>
    </dgm:pt>
    <dgm:pt modelId="{D85FA441-9E15-4D3B-A79A-DF249F4D9888}" type="pres">
      <dgm:prSet presAssocID="{4C3DE8AD-B8B2-41E6-8408-2124A73C10A9}" presName="compNode" presStyleCnt="0"/>
      <dgm:spPr/>
    </dgm:pt>
    <dgm:pt modelId="{A5925D3D-BEE3-4B3C-931D-3CF75C8C5040}" type="pres">
      <dgm:prSet presAssocID="{4C3DE8AD-B8B2-41E6-8408-2124A73C10A9}" presName="bgRect" presStyleLbl="bgShp" presStyleIdx="0" presStyleCnt="8"/>
      <dgm:spPr/>
    </dgm:pt>
    <dgm:pt modelId="{1EDAC6CF-7E66-4F3C-9FC6-0F8C96EBE63A}" type="pres">
      <dgm:prSet presAssocID="{4C3DE8AD-B8B2-41E6-8408-2124A73C10A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9645445-21AF-4925-9E14-B3871B87DC63}" type="pres">
      <dgm:prSet presAssocID="{4C3DE8AD-B8B2-41E6-8408-2124A73C10A9}" presName="spaceRect" presStyleCnt="0"/>
      <dgm:spPr/>
    </dgm:pt>
    <dgm:pt modelId="{D6F43A56-524F-4F12-BBE0-93D9FA891300}" type="pres">
      <dgm:prSet presAssocID="{4C3DE8AD-B8B2-41E6-8408-2124A73C10A9}" presName="parTx" presStyleLbl="revTx" presStyleIdx="0" presStyleCnt="8">
        <dgm:presLayoutVars>
          <dgm:chMax val="0"/>
          <dgm:chPref val="0"/>
        </dgm:presLayoutVars>
      </dgm:prSet>
      <dgm:spPr/>
    </dgm:pt>
    <dgm:pt modelId="{E1BD9903-C942-4F3A-9F47-2BF1A1241695}" type="pres">
      <dgm:prSet presAssocID="{2B6628D6-35F1-4F20-B092-AE6C922F75E3}" presName="sibTrans" presStyleCnt="0"/>
      <dgm:spPr/>
    </dgm:pt>
    <dgm:pt modelId="{64D66741-1465-4343-A85A-02389380B848}" type="pres">
      <dgm:prSet presAssocID="{09BD055C-CAA1-4115-B916-512C197E1558}" presName="compNode" presStyleCnt="0"/>
      <dgm:spPr/>
    </dgm:pt>
    <dgm:pt modelId="{43344060-5056-4545-A057-7AD6A4F20165}" type="pres">
      <dgm:prSet presAssocID="{09BD055C-CAA1-4115-B916-512C197E1558}" presName="bgRect" presStyleLbl="bgShp" presStyleIdx="1" presStyleCnt="8"/>
      <dgm:spPr/>
    </dgm:pt>
    <dgm:pt modelId="{CA688B30-FD34-4C23-9ED0-6D3ED5D22A2F}" type="pres">
      <dgm:prSet presAssocID="{09BD055C-CAA1-4115-B916-512C197E155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240FB5-1FDE-4F5B-8880-565CBF8E1711}" type="pres">
      <dgm:prSet presAssocID="{09BD055C-CAA1-4115-B916-512C197E1558}" presName="spaceRect" presStyleCnt="0"/>
      <dgm:spPr/>
    </dgm:pt>
    <dgm:pt modelId="{E4DD5D98-D588-43FC-B797-D9CCBB8ABCEE}" type="pres">
      <dgm:prSet presAssocID="{09BD055C-CAA1-4115-B916-512C197E1558}" presName="parTx" presStyleLbl="revTx" presStyleIdx="1" presStyleCnt="8">
        <dgm:presLayoutVars>
          <dgm:chMax val="0"/>
          <dgm:chPref val="0"/>
        </dgm:presLayoutVars>
      </dgm:prSet>
      <dgm:spPr/>
    </dgm:pt>
    <dgm:pt modelId="{A347F128-7806-4C76-83CC-F7172DFE41E3}" type="pres">
      <dgm:prSet presAssocID="{C26B2AB4-0C37-4D05-83CE-743AD7018E9A}" presName="sibTrans" presStyleCnt="0"/>
      <dgm:spPr/>
    </dgm:pt>
    <dgm:pt modelId="{7EC64E97-BE0C-45FD-B28F-5CF8EA46E327}" type="pres">
      <dgm:prSet presAssocID="{1F0C335D-60CA-494D-AE2B-EBF3A973EB00}" presName="compNode" presStyleCnt="0"/>
      <dgm:spPr/>
    </dgm:pt>
    <dgm:pt modelId="{4A5E8915-E0DA-4D9A-81C3-E30F9CAE40E9}" type="pres">
      <dgm:prSet presAssocID="{1F0C335D-60CA-494D-AE2B-EBF3A973EB00}" presName="bgRect" presStyleLbl="bgShp" presStyleIdx="2" presStyleCnt="8"/>
      <dgm:spPr/>
    </dgm:pt>
    <dgm:pt modelId="{C64BB8EC-A5E0-49EF-BE81-7C8D667C5708}" type="pres">
      <dgm:prSet presAssocID="{1F0C335D-60CA-494D-AE2B-EBF3A973EB0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F5A793A1-A6F9-40B2-943B-E318469F798F}" type="pres">
      <dgm:prSet presAssocID="{1F0C335D-60CA-494D-AE2B-EBF3A973EB00}" presName="spaceRect" presStyleCnt="0"/>
      <dgm:spPr/>
    </dgm:pt>
    <dgm:pt modelId="{911D19C0-AE42-43BA-8EDF-465FAC5F867F}" type="pres">
      <dgm:prSet presAssocID="{1F0C335D-60CA-494D-AE2B-EBF3A973EB00}" presName="parTx" presStyleLbl="revTx" presStyleIdx="2" presStyleCnt="8">
        <dgm:presLayoutVars>
          <dgm:chMax val="0"/>
          <dgm:chPref val="0"/>
        </dgm:presLayoutVars>
      </dgm:prSet>
      <dgm:spPr/>
    </dgm:pt>
    <dgm:pt modelId="{137B0189-6B2A-4862-A976-5328F9EF0A65}" type="pres">
      <dgm:prSet presAssocID="{380CC9C2-D8D5-4E72-A6F8-BFBB367998EE}" presName="sibTrans" presStyleCnt="0"/>
      <dgm:spPr/>
    </dgm:pt>
    <dgm:pt modelId="{30C2A69C-2C14-4CB2-B3D8-8DCCC9059B1C}" type="pres">
      <dgm:prSet presAssocID="{C74F7953-35E1-47C3-AA7F-D05586AC820A}" presName="compNode" presStyleCnt="0"/>
      <dgm:spPr/>
    </dgm:pt>
    <dgm:pt modelId="{24D3EC5A-78A1-4623-86BE-769C2000223F}" type="pres">
      <dgm:prSet presAssocID="{C74F7953-35E1-47C3-AA7F-D05586AC820A}" presName="bgRect" presStyleLbl="bgShp" presStyleIdx="3" presStyleCnt="8"/>
      <dgm:spPr/>
    </dgm:pt>
    <dgm:pt modelId="{D42F7E2F-6DAC-4BD5-AB91-775DAA305833}" type="pres">
      <dgm:prSet presAssocID="{C74F7953-35E1-47C3-AA7F-D05586AC820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C31190-51B1-4242-B4E1-17D00131F8C3}" type="pres">
      <dgm:prSet presAssocID="{C74F7953-35E1-47C3-AA7F-D05586AC820A}" presName="spaceRect" presStyleCnt="0"/>
      <dgm:spPr/>
    </dgm:pt>
    <dgm:pt modelId="{E0854D8A-DB57-4214-A993-8C2FF44AB201}" type="pres">
      <dgm:prSet presAssocID="{C74F7953-35E1-47C3-AA7F-D05586AC820A}" presName="parTx" presStyleLbl="revTx" presStyleIdx="3" presStyleCnt="8">
        <dgm:presLayoutVars>
          <dgm:chMax val="0"/>
          <dgm:chPref val="0"/>
        </dgm:presLayoutVars>
      </dgm:prSet>
      <dgm:spPr/>
    </dgm:pt>
    <dgm:pt modelId="{455A8C25-311D-431C-A377-3865ABBB873B}" type="pres">
      <dgm:prSet presAssocID="{AA4896E9-C046-4F02-AC64-B094B353546B}" presName="sibTrans" presStyleCnt="0"/>
      <dgm:spPr/>
    </dgm:pt>
    <dgm:pt modelId="{D6173FC0-A7FB-4842-AC90-6E8FF597EEBA}" type="pres">
      <dgm:prSet presAssocID="{B602E8FF-A98E-4D29-A781-40007C471AB1}" presName="compNode" presStyleCnt="0"/>
      <dgm:spPr/>
    </dgm:pt>
    <dgm:pt modelId="{667D1919-76C8-4E2E-800C-36EF423CC6A8}" type="pres">
      <dgm:prSet presAssocID="{B602E8FF-A98E-4D29-A781-40007C471AB1}" presName="bgRect" presStyleLbl="bgShp" presStyleIdx="4" presStyleCnt="8"/>
      <dgm:spPr/>
    </dgm:pt>
    <dgm:pt modelId="{3609B0D3-5E21-426E-9BE3-C0469160FE90}" type="pres">
      <dgm:prSet presAssocID="{B602E8FF-A98E-4D29-A781-40007C471AB1}" presName="iconRect" presStyleLbl="node1" presStyleIdx="4" presStyleCnt="8"/>
      <dgm:spPr/>
    </dgm:pt>
    <dgm:pt modelId="{C9E8DD15-CFDD-4D5C-8FA0-E1E761C8E487}" type="pres">
      <dgm:prSet presAssocID="{B602E8FF-A98E-4D29-A781-40007C471AB1}" presName="spaceRect" presStyleCnt="0"/>
      <dgm:spPr/>
    </dgm:pt>
    <dgm:pt modelId="{823A42C8-E185-4343-81FA-55F899FBAE91}" type="pres">
      <dgm:prSet presAssocID="{B602E8FF-A98E-4D29-A781-40007C471AB1}" presName="parTx" presStyleLbl="revTx" presStyleIdx="4" presStyleCnt="8">
        <dgm:presLayoutVars>
          <dgm:chMax val="0"/>
          <dgm:chPref val="0"/>
        </dgm:presLayoutVars>
      </dgm:prSet>
      <dgm:spPr/>
    </dgm:pt>
    <dgm:pt modelId="{5C40620E-1C42-4A88-BE4C-8D051D3844F1}" type="pres">
      <dgm:prSet presAssocID="{12570E38-8857-40B4-9AA0-7F805D5C7B1C}" presName="sibTrans" presStyleCnt="0"/>
      <dgm:spPr/>
    </dgm:pt>
    <dgm:pt modelId="{12DC4AAD-4EA7-45B3-8B39-1E8B966043C2}" type="pres">
      <dgm:prSet presAssocID="{BB28E13E-09EB-4820-ADD1-20CADDE8629C}" presName="compNode" presStyleCnt="0"/>
      <dgm:spPr/>
    </dgm:pt>
    <dgm:pt modelId="{5566DF11-A912-4454-9720-2EF569AECD4B}" type="pres">
      <dgm:prSet presAssocID="{BB28E13E-09EB-4820-ADD1-20CADDE8629C}" presName="bgRect" presStyleLbl="bgShp" presStyleIdx="5" presStyleCnt="8"/>
      <dgm:spPr/>
    </dgm:pt>
    <dgm:pt modelId="{C6C5DFC3-7EAB-4863-8140-68729CE6444B}" type="pres">
      <dgm:prSet presAssocID="{BB28E13E-09EB-4820-ADD1-20CADDE8629C}" presName="iconRect" presStyleLbl="node1" presStyleIdx="5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F1B567A-3BE4-4D68-9534-26F63709A93D}" type="pres">
      <dgm:prSet presAssocID="{BB28E13E-09EB-4820-ADD1-20CADDE8629C}" presName="spaceRect" presStyleCnt="0"/>
      <dgm:spPr/>
    </dgm:pt>
    <dgm:pt modelId="{558ED42F-7918-4F32-BF4F-69313E63CAD0}" type="pres">
      <dgm:prSet presAssocID="{BB28E13E-09EB-4820-ADD1-20CADDE8629C}" presName="parTx" presStyleLbl="revTx" presStyleIdx="5" presStyleCnt="8">
        <dgm:presLayoutVars>
          <dgm:chMax val="0"/>
          <dgm:chPref val="0"/>
        </dgm:presLayoutVars>
      </dgm:prSet>
      <dgm:spPr/>
    </dgm:pt>
    <dgm:pt modelId="{0D43B60D-AC77-4E02-B108-DA056073EB47}" type="pres">
      <dgm:prSet presAssocID="{F3B102BC-CFA0-4F8B-AD23-59D2A4B42CB3}" presName="sibTrans" presStyleCnt="0"/>
      <dgm:spPr/>
    </dgm:pt>
    <dgm:pt modelId="{6E2C67DA-8408-47AC-BA69-B595E3459F2C}" type="pres">
      <dgm:prSet presAssocID="{46D5C940-FD53-43BE-9C67-5F7E0371D42B}" presName="compNode" presStyleCnt="0"/>
      <dgm:spPr/>
    </dgm:pt>
    <dgm:pt modelId="{29864544-7A60-45CA-80E3-A2C9170F0A59}" type="pres">
      <dgm:prSet presAssocID="{46D5C940-FD53-43BE-9C67-5F7E0371D42B}" presName="bgRect" presStyleLbl="bgShp" presStyleIdx="6" presStyleCnt="8"/>
      <dgm:spPr/>
    </dgm:pt>
    <dgm:pt modelId="{50CD5528-C3E7-425C-989B-4F77A2DFA60C}" type="pres">
      <dgm:prSet presAssocID="{46D5C940-FD53-43BE-9C67-5F7E0371D42B}" presName="iconRect" presStyleLbl="node1" presStyleIdx="6" presStyleCnt="8"/>
      <dgm:spPr/>
    </dgm:pt>
    <dgm:pt modelId="{68F8DB42-1B29-4F19-9551-5A3D41206127}" type="pres">
      <dgm:prSet presAssocID="{46D5C940-FD53-43BE-9C67-5F7E0371D42B}" presName="spaceRect" presStyleCnt="0"/>
      <dgm:spPr/>
    </dgm:pt>
    <dgm:pt modelId="{F6A79757-94A7-4C22-963D-173EEF6D03D7}" type="pres">
      <dgm:prSet presAssocID="{46D5C940-FD53-43BE-9C67-5F7E0371D42B}" presName="parTx" presStyleLbl="revTx" presStyleIdx="6" presStyleCnt="8">
        <dgm:presLayoutVars>
          <dgm:chMax val="0"/>
          <dgm:chPref val="0"/>
        </dgm:presLayoutVars>
      </dgm:prSet>
      <dgm:spPr/>
    </dgm:pt>
    <dgm:pt modelId="{7D79E86B-BB50-4A9E-A4A3-3781E4C320A4}" type="pres">
      <dgm:prSet presAssocID="{454E9C97-8E7D-4EA4-9A47-81540CF7625F}" presName="sibTrans" presStyleCnt="0"/>
      <dgm:spPr/>
    </dgm:pt>
    <dgm:pt modelId="{61CC40C0-FF21-49CC-ABE6-63EF7E45F325}" type="pres">
      <dgm:prSet presAssocID="{206DD5C5-0C3B-4077-916F-599042B6B122}" presName="compNode" presStyleCnt="0"/>
      <dgm:spPr/>
    </dgm:pt>
    <dgm:pt modelId="{08C4EB0D-9BFE-4B29-BFC6-74507DDFDDC6}" type="pres">
      <dgm:prSet presAssocID="{206DD5C5-0C3B-4077-916F-599042B6B122}" presName="bgRect" presStyleLbl="bgShp" presStyleIdx="7" presStyleCnt="8"/>
      <dgm:spPr/>
    </dgm:pt>
    <dgm:pt modelId="{E7025946-103F-4753-8FFE-96CBB558F39A}" type="pres">
      <dgm:prSet presAssocID="{206DD5C5-0C3B-4077-916F-599042B6B122}" presName="iconRect" presStyleLbl="node1" presStyleIdx="7" presStyleCnt="8"/>
      <dgm:spPr/>
    </dgm:pt>
    <dgm:pt modelId="{DEB1B573-0077-448E-B604-06FF9B78E894}" type="pres">
      <dgm:prSet presAssocID="{206DD5C5-0C3B-4077-916F-599042B6B122}" presName="spaceRect" presStyleCnt="0"/>
      <dgm:spPr/>
    </dgm:pt>
    <dgm:pt modelId="{D6E83731-BCA6-482C-9C90-407EF6563157}" type="pres">
      <dgm:prSet presAssocID="{206DD5C5-0C3B-4077-916F-599042B6B12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EF64C05-927B-4419-9D1B-028737C35EB2}" type="presOf" srcId="{4C3DE8AD-B8B2-41E6-8408-2124A73C10A9}" destId="{D6F43A56-524F-4F12-BBE0-93D9FA891300}" srcOrd="0" destOrd="0" presId="urn:microsoft.com/office/officeart/2018/2/layout/IconVerticalSolidList"/>
    <dgm:cxn modelId="{2F9F960C-67C2-4364-951C-5152A8671B82}" type="presOf" srcId="{9FD1AFB0-6387-467C-9D6F-5E1DF60EF603}" destId="{0C42D7A7-178C-4609-8D09-33DD6B98A093}" srcOrd="0" destOrd="0" presId="urn:microsoft.com/office/officeart/2018/2/layout/IconVerticalSolidList"/>
    <dgm:cxn modelId="{D8787A10-3A56-47BD-9B71-CDA09577030A}" type="presOf" srcId="{206DD5C5-0C3B-4077-916F-599042B6B122}" destId="{D6E83731-BCA6-482C-9C90-407EF6563157}" srcOrd="0" destOrd="0" presId="urn:microsoft.com/office/officeart/2018/2/layout/IconVerticalSolidList"/>
    <dgm:cxn modelId="{1CB00E29-ADBF-4FBC-AE18-2E7406FB4889}" srcId="{9FD1AFB0-6387-467C-9D6F-5E1DF60EF603}" destId="{09BD055C-CAA1-4115-B916-512C197E1558}" srcOrd="1" destOrd="0" parTransId="{0FDD0D0A-D22D-45C2-B4EC-4C0DA08376D2}" sibTransId="{C26B2AB4-0C37-4D05-83CE-743AD7018E9A}"/>
    <dgm:cxn modelId="{C10B3C3C-1D08-46B1-BC60-CF53299C1380}" type="presOf" srcId="{B602E8FF-A98E-4D29-A781-40007C471AB1}" destId="{823A42C8-E185-4343-81FA-55F899FBAE91}" srcOrd="0" destOrd="0" presId="urn:microsoft.com/office/officeart/2018/2/layout/IconVerticalSolidList"/>
    <dgm:cxn modelId="{BD841E63-D30E-4423-94D3-B0CC2759DC5B}" type="presOf" srcId="{09BD055C-CAA1-4115-B916-512C197E1558}" destId="{E4DD5D98-D588-43FC-B797-D9CCBB8ABCEE}" srcOrd="0" destOrd="0" presId="urn:microsoft.com/office/officeart/2018/2/layout/IconVerticalSolidList"/>
    <dgm:cxn modelId="{65CDAE64-E2B7-441C-A767-CEF3358205DD}" srcId="{9FD1AFB0-6387-467C-9D6F-5E1DF60EF603}" destId="{46D5C940-FD53-43BE-9C67-5F7E0371D42B}" srcOrd="6" destOrd="0" parTransId="{4850C34A-C8F0-4D13-B2C4-AF90BD093934}" sibTransId="{454E9C97-8E7D-4EA4-9A47-81540CF7625F}"/>
    <dgm:cxn modelId="{AD36F644-AF30-434B-9289-9FD707677025}" srcId="{9FD1AFB0-6387-467C-9D6F-5E1DF60EF603}" destId="{B602E8FF-A98E-4D29-A781-40007C471AB1}" srcOrd="4" destOrd="0" parTransId="{A80F31C6-B0A9-4B24-AB46-4B6AD4A9BF8F}" sibTransId="{12570E38-8857-40B4-9AA0-7F805D5C7B1C}"/>
    <dgm:cxn modelId="{AF04B145-D300-41A4-BD6D-58E5B34B6332}" srcId="{9FD1AFB0-6387-467C-9D6F-5E1DF60EF603}" destId="{BB28E13E-09EB-4820-ADD1-20CADDE8629C}" srcOrd="5" destOrd="0" parTransId="{223C97DD-EE40-402F-A70D-A1ED5256976C}" sibTransId="{F3B102BC-CFA0-4F8B-AD23-59D2A4B42CB3}"/>
    <dgm:cxn modelId="{9FE0134C-02EF-4DCE-9FD4-09445612EA60}" type="presOf" srcId="{46D5C940-FD53-43BE-9C67-5F7E0371D42B}" destId="{F6A79757-94A7-4C22-963D-173EEF6D03D7}" srcOrd="0" destOrd="0" presId="urn:microsoft.com/office/officeart/2018/2/layout/IconVerticalSolidList"/>
    <dgm:cxn modelId="{3447BC71-1383-4AFF-9DFA-36957510AFBF}" type="presOf" srcId="{1F0C335D-60CA-494D-AE2B-EBF3A973EB00}" destId="{911D19C0-AE42-43BA-8EDF-465FAC5F867F}" srcOrd="0" destOrd="0" presId="urn:microsoft.com/office/officeart/2018/2/layout/IconVerticalSolidList"/>
    <dgm:cxn modelId="{1AC3B056-5480-4E1A-BC68-999CD8264143}" srcId="{9FD1AFB0-6387-467C-9D6F-5E1DF60EF603}" destId="{4C3DE8AD-B8B2-41E6-8408-2124A73C10A9}" srcOrd="0" destOrd="0" parTransId="{9F9DDCBA-9AA9-4F1C-9EE7-71F88BC3DF6A}" sibTransId="{2B6628D6-35F1-4F20-B092-AE6C922F75E3}"/>
    <dgm:cxn modelId="{DDCC8A84-077D-4F4A-BFA9-EC7D3D13A377}" srcId="{9FD1AFB0-6387-467C-9D6F-5E1DF60EF603}" destId="{1F0C335D-60CA-494D-AE2B-EBF3A973EB00}" srcOrd="2" destOrd="0" parTransId="{A1BF2AA9-D663-4AC5-8A3F-B2CD3A2F2D62}" sibTransId="{380CC9C2-D8D5-4E72-A6F8-BFBB367998EE}"/>
    <dgm:cxn modelId="{2A6E1290-C986-41A9-A736-7FA35707D8AE}" srcId="{9FD1AFB0-6387-467C-9D6F-5E1DF60EF603}" destId="{C74F7953-35E1-47C3-AA7F-D05586AC820A}" srcOrd="3" destOrd="0" parTransId="{4DDCE2DE-5C28-4A48-8325-DACD9B0DA1D7}" sibTransId="{AA4896E9-C046-4F02-AC64-B094B353546B}"/>
    <dgm:cxn modelId="{98AE7499-F80F-41A7-9AF2-0A22E85F314B}" type="presOf" srcId="{BB28E13E-09EB-4820-ADD1-20CADDE8629C}" destId="{558ED42F-7918-4F32-BF4F-69313E63CAD0}" srcOrd="0" destOrd="0" presId="urn:microsoft.com/office/officeart/2018/2/layout/IconVerticalSolidList"/>
    <dgm:cxn modelId="{D1AE699D-35D4-41EC-B42A-7B6B2200AC08}" type="presOf" srcId="{C74F7953-35E1-47C3-AA7F-D05586AC820A}" destId="{E0854D8A-DB57-4214-A993-8C2FF44AB201}" srcOrd="0" destOrd="0" presId="urn:microsoft.com/office/officeart/2018/2/layout/IconVerticalSolidList"/>
    <dgm:cxn modelId="{61F260D1-03F7-4004-AA10-342FC208C08C}" srcId="{9FD1AFB0-6387-467C-9D6F-5E1DF60EF603}" destId="{206DD5C5-0C3B-4077-916F-599042B6B122}" srcOrd="7" destOrd="0" parTransId="{4F4E3010-A342-417D-AC9A-C55A22ABAB61}" sibTransId="{D301FEB8-976C-4B92-BE54-1B29144A8020}"/>
    <dgm:cxn modelId="{43EE1BD7-7D7B-45CE-822D-360611D2F6B1}" type="presParOf" srcId="{0C42D7A7-178C-4609-8D09-33DD6B98A093}" destId="{D85FA441-9E15-4D3B-A79A-DF249F4D9888}" srcOrd="0" destOrd="0" presId="urn:microsoft.com/office/officeart/2018/2/layout/IconVerticalSolidList"/>
    <dgm:cxn modelId="{D88CD668-5F5F-486C-A863-14B09C3C895C}" type="presParOf" srcId="{D85FA441-9E15-4D3B-A79A-DF249F4D9888}" destId="{A5925D3D-BEE3-4B3C-931D-3CF75C8C5040}" srcOrd="0" destOrd="0" presId="urn:microsoft.com/office/officeart/2018/2/layout/IconVerticalSolidList"/>
    <dgm:cxn modelId="{A665D336-CA6A-40FC-9DF0-CA9EEF4C45F9}" type="presParOf" srcId="{D85FA441-9E15-4D3B-A79A-DF249F4D9888}" destId="{1EDAC6CF-7E66-4F3C-9FC6-0F8C96EBE63A}" srcOrd="1" destOrd="0" presId="urn:microsoft.com/office/officeart/2018/2/layout/IconVerticalSolidList"/>
    <dgm:cxn modelId="{C4F53550-57AC-49AA-B3A8-C8847E624FE1}" type="presParOf" srcId="{D85FA441-9E15-4D3B-A79A-DF249F4D9888}" destId="{49645445-21AF-4925-9E14-B3871B87DC63}" srcOrd="2" destOrd="0" presId="urn:microsoft.com/office/officeart/2018/2/layout/IconVerticalSolidList"/>
    <dgm:cxn modelId="{AD8DFD9D-0EB6-4FB1-A5A3-0D69450FE050}" type="presParOf" srcId="{D85FA441-9E15-4D3B-A79A-DF249F4D9888}" destId="{D6F43A56-524F-4F12-BBE0-93D9FA891300}" srcOrd="3" destOrd="0" presId="urn:microsoft.com/office/officeart/2018/2/layout/IconVerticalSolidList"/>
    <dgm:cxn modelId="{58E47385-EDFB-4B7D-BA90-21100086D09D}" type="presParOf" srcId="{0C42D7A7-178C-4609-8D09-33DD6B98A093}" destId="{E1BD9903-C942-4F3A-9F47-2BF1A1241695}" srcOrd="1" destOrd="0" presId="urn:microsoft.com/office/officeart/2018/2/layout/IconVerticalSolidList"/>
    <dgm:cxn modelId="{5F4C7E1C-3F58-44C0-B224-6BCAD16C0179}" type="presParOf" srcId="{0C42D7A7-178C-4609-8D09-33DD6B98A093}" destId="{64D66741-1465-4343-A85A-02389380B848}" srcOrd="2" destOrd="0" presId="urn:microsoft.com/office/officeart/2018/2/layout/IconVerticalSolidList"/>
    <dgm:cxn modelId="{570B6CAA-AE14-4C76-97E9-05205882D1C6}" type="presParOf" srcId="{64D66741-1465-4343-A85A-02389380B848}" destId="{43344060-5056-4545-A057-7AD6A4F20165}" srcOrd="0" destOrd="0" presId="urn:microsoft.com/office/officeart/2018/2/layout/IconVerticalSolidList"/>
    <dgm:cxn modelId="{C8299BC4-2800-4DF4-99F0-56387753C3AA}" type="presParOf" srcId="{64D66741-1465-4343-A85A-02389380B848}" destId="{CA688B30-FD34-4C23-9ED0-6D3ED5D22A2F}" srcOrd="1" destOrd="0" presId="urn:microsoft.com/office/officeart/2018/2/layout/IconVerticalSolidList"/>
    <dgm:cxn modelId="{74F93578-1856-4CE4-8C3F-26E9B1C9D5A0}" type="presParOf" srcId="{64D66741-1465-4343-A85A-02389380B848}" destId="{5F240FB5-1FDE-4F5B-8880-565CBF8E1711}" srcOrd="2" destOrd="0" presId="urn:microsoft.com/office/officeart/2018/2/layout/IconVerticalSolidList"/>
    <dgm:cxn modelId="{1736448D-23AA-44F1-8D8C-B881B02CDB27}" type="presParOf" srcId="{64D66741-1465-4343-A85A-02389380B848}" destId="{E4DD5D98-D588-43FC-B797-D9CCBB8ABCEE}" srcOrd="3" destOrd="0" presId="urn:microsoft.com/office/officeart/2018/2/layout/IconVerticalSolidList"/>
    <dgm:cxn modelId="{9BE28CD2-1FCC-45EA-9855-F4CA7DDB60DF}" type="presParOf" srcId="{0C42D7A7-178C-4609-8D09-33DD6B98A093}" destId="{A347F128-7806-4C76-83CC-F7172DFE41E3}" srcOrd="3" destOrd="0" presId="urn:microsoft.com/office/officeart/2018/2/layout/IconVerticalSolidList"/>
    <dgm:cxn modelId="{61EE2331-C446-42E3-BD94-B132FE1F639F}" type="presParOf" srcId="{0C42D7A7-178C-4609-8D09-33DD6B98A093}" destId="{7EC64E97-BE0C-45FD-B28F-5CF8EA46E327}" srcOrd="4" destOrd="0" presId="urn:microsoft.com/office/officeart/2018/2/layout/IconVerticalSolidList"/>
    <dgm:cxn modelId="{03807BAA-A987-42FE-ACBD-07CE2471FF95}" type="presParOf" srcId="{7EC64E97-BE0C-45FD-B28F-5CF8EA46E327}" destId="{4A5E8915-E0DA-4D9A-81C3-E30F9CAE40E9}" srcOrd="0" destOrd="0" presId="urn:microsoft.com/office/officeart/2018/2/layout/IconVerticalSolidList"/>
    <dgm:cxn modelId="{CE4ED541-1D08-4DFA-9492-81B48F715033}" type="presParOf" srcId="{7EC64E97-BE0C-45FD-B28F-5CF8EA46E327}" destId="{C64BB8EC-A5E0-49EF-BE81-7C8D667C5708}" srcOrd="1" destOrd="0" presId="urn:microsoft.com/office/officeart/2018/2/layout/IconVerticalSolidList"/>
    <dgm:cxn modelId="{FCEF72FD-15CC-41BB-95F9-39BE36BFCA03}" type="presParOf" srcId="{7EC64E97-BE0C-45FD-B28F-5CF8EA46E327}" destId="{F5A793A1-A6F9-40B2-943B-E318469F798F}" srcOrd="2" destOrd="0" presId="urn:microsoft.com/office/officeart/2018/2/layout/IconVerticalSolidList"/>
    <dgm:cxn modelId="{7E0B6FA2-941B-47E1-BC8B-BD46E6C29507}" type="presParOf" srcId="{7EC64E97-BE0C-45FD-B28F-5CF8EA46E327}" destId="{911D19C0-AE42-43BA-8EDF-465FAC5F867F}" srcOrd="3" destOrd="0" presId="urn:microsoft.com/office/officeart/2018/2/layout/IconVerticalSolidList"/>
    <dgm:cxn modelId="{BA8CB01B-3253-4B3F-A64A-91D3142A8A9F}" type="presParOf" srcId="{0C42D7A7-178C-4609-8D09-33DD6B98A093}" destId="{137B0189-6B2A-4862-A976-5328F9EF0A65}" srcOrd="5" destOrd="0" presId="urn:microsoft.com/office/officeart/2018/2/layout/IconVerticalSolidList"/>
    <dgm:cxn modelId="{1948F954-95D0-4F3B-9573-E1276315237D}" type="presParOf" srcId="{0C42D7A7-178C-4609-8D09-33DD6B98A093}" destId="{30C2A69C-2C14-4CB2-B3D8-8DCCC9059B1C}" srcOrd="6" destOrd="0" presId="urn:microsoft.com/office/officeart/2018/2/layout/IconVerticalSolidList"/>
    <dgm:cxn modelId="{1A6C3556-067A-424C-B710-2B60760B44B7}" type="presParOf" srcId="{30C2A69C-2C14-4CB2-B3D8-8DCCC9059B1C}" destId="{24D3EC5A-78A1-4623-86BE-769C2000223F}" srcOrd="0" destOrd="0" presId="urn:microsoft.com/office/officeart/2018/2/layout/IconVerticalSolidList"/>
    <dgm:cxn modelId="{C840C99B-2569-4528-970F-99401942AFDA}" type="presParOf" srcId="{30C2A69C-2C14-4CB2-B3D8-8DCCC9059B1C}" destId="{D42F7E2F-6DAC-4BD5-AB91-775DAA305833}" srcOrd="1" destOrd="0" presId="urn:microsoft.com/office/officeart/2018/2/layout/IconVerticalSolidList"/>
    <dgm:cxn modelId="{3782DEB5-4AE6-4A5D-A70B-78102F7040C9}" type="presParOf" srcId="{30C2A69C-2C14-4CB2-B3D8-8DCCC9059B1C}" destId="{33C31190-51B1-4242-B4E1-17D00131F8C3}" srcOrd="2" destOrd="0" presId="urn:microsoft.com/office/officeart/2018/2/layout/IconVerticalSolidList"/>
    <dgm:cxn modelId="{17E612E2-B8F6-415B-95D7-2703A2285449}" type="presParOf" srcId="{30C2A69C-2C14-4CB2-B3D8-8DCCC9059B1C}" destId="{E0854D8A-DB57-4214-A993-8C2FF44AB201}" srcOrd="3" destOrd="0" presId="urn:microsoft.com/office/officeart/2018/2/layout/IconVerticalSolidList"/>
    <dgm:cxn modelId="{76A3B345-FD4E-4527-AECA-FC6517C27CD3}" type="presParOf" srcId="{0C42D7A7-178C-4609-8D09-33DD6B98A093}" destId="{455A8C25-311D-431C-A377-3865ABBB873B}" srcOrd="7" destOrd="0" presId="urn:microsoft.com/office/officeart/2018/2/layout/IconVerticalSolidList"/>
    <dgm:cxn modelId="{D5057808-184C-4CC7-83E2-6E706F8958B4}" type="presParOf" srcId="{0C42D7A7-178C-4609-8D09-33DD6B98A093}" destId="{D6173FC0-A7FB-4842-AC90-6E8FF597EEBA}" srcOrd="8" destOrd="0" presId="urn:microsoft.com/office/officeart/2018/2/layout/IconVerticalSolidList"/>
    <dgm:cxn modelId="{44B8A878-43EA-49F3-B228-42F3AA73EAB8}" type="presParOf" srcId="{D6173FC0-A7FB-4842-AC90-6E8FF597EEBA}" destId="{667D1919-76C8-4E2E-800C-36EF423CC6A8}" srcOrd="0" destOrd="0" presId="urn:microsoft.com/office/officeart/2018/2/layout/IconVerticalSolidList"/>
    <dgm:cxn modelId="{7B42A5C7-2457-4164-856B-49D8CC091F66}" type="presParOf" srcId="{D6173FC0-A7FB-4842-AC90-6E8FF597EEBA}" destId="{3609B0D3-5E21-426E-9BE3-C0469160FE90}" srcOrd="1" destOrd="0" presId="urn:microsoft.com/office/officeart/2018/2/layout/IconVerticalSolidList"/>
    <dgm:cxn modelId="{4DC6D1D4-256A-42BE-9CA6-877A291DFEE6}" type="presParOf" srcId="{D6173FC0-A7FB-4842-AC90-6E8FF597EEBA}" destId="{C9E8DD15-CFDD-4D5C-8FA0-E1E761C8E487}" srcOrd="2" destOrd="0" presId="urn:microsoft.com/office/officeart/2018/2/layout/IconVerticalSolidList"/>
    <dgm:cxn modelId="{62EDB065-25FB-453C-8D9F-B69B40A6F4D7}" type="presParOf" srcId="{D6173FC0-A7FB-4842-AC90-6E8FF597EEBA}" destId="{823A42C8-E185-4343-81FA-55F899FBAE91}" srcOrd="3" destOrd="0" presId="urn:microsoft.com/office/officeart/2018/2/layout/IconVerticalSolidList"/>
    <dgm:cxn modelId="{303E7227-18F5-4330-AAE6-1814876048B7}" type="presParOf" srcId="{0C42D7A7-178C-4609-8D09-33DD6B98A093}" destId="{5C40620E-1C42-4A88-BE4C-8D051D3844F1}" srcOrd="9" destOrd="0" presId="urn:microsoft.com/office/officeart/2018/2/layout/IconVerticalSolidList"/>
    <dgm:cxn modelId="{75AD0797-0409-41F3-84B3-2ADE14515E78}" type="presParOf" srcId="{0C42D7A7-178C-4609-8D09-33DD6B98A093}" destId="{12DC4AAD-4EA7-45B3-8B39-1E8B966043C2}" srcOrd="10" destOrd="0" presId="urn:microsoft.com/office/officeart/2018/2/layout/IconVerticalSolidList"/>
    <dgm:cxn modelId="{F618DFAA-6283-4C2B-9CE1-779F75266B9E}" type="presParOf" srcId="{12DC4AAD-4EA7-45B3-8B39-1E8B966043C2}" destId="{5566DF11-A912-4454-9720-2EF569AECD4B}" srcOrd="0" destOrd="0" presId="urn:microsoft.com/office/officeart/2018/2/layout/IconVerticalSolidList"/>
    <dgm:cxn modelId="{F218912C-84A8-46A2-B0BF-328189E6AD10}" type="presParOf" srcId="{12DC4AAD-4EA7-45B3-8B39-1E8B966043C2}" destId="{C6C5DFC3-7EAB-4863-8140-68729CE6444B}" srcOrd="1" destOrd="0" presId="urn:microsoft.com/office/officeart/2018/2/layout/IconVerticalSolidList"/>
    <dgm:cxn modelId="{A91AC239-2918-4F2A-8383-22066B29E386}" type="presParOf" srcId="{12DC4AAD-4EA7-45B3-8B39-1E8B966043C2}" destId="{BF1B567A-3BE4-4D68-9534-26F63709A93D}" srcOrd="2" destOrd="0" presId="urn:microsoft.com/office/officeart/2018/2/layout/IconVerticalSolidList"/>
    <dgm:cxn modelId="{1ACFEEFE-1C9E-431B-92D7-BA373EFE4B68}" type="presParOf" srcId="{12DC4AAD-4EA7-45B3-8B39-1E8B966043C2}" destId="{558ED42F-7918-4F32-BF4F-69313E63CAD0}" srcOrd="3" destOrd="0" presId="urn:microsoft.com/office/officeart/2018/2/layout/IconVerticalSolidList"/>
    <dgm:cxn modelId="{A579A5EA-E848-4DE9-9425-0A46D19F3009}" type="presParOf" srcId="{0C42D7A7-178C-4609-8D09-33DD6B98A093}" destId="{0D43B60D-AC77-4E02-B108-DA056073EB47}" srcOrd="11" destOrd="0" presId="urn:microsoft.com/office/officeart/2018/2/layout/IconVerticalSolidList"/>
    <dgm:cxn modelId="{1254B61E-AB37-471C-9467-C190E0341A9D}" type="presParOf" srcId="{0C42D7A7-178C-4609-8D09-33DD6B98A093}" destId="{6E2C67DA-8408-47AC-BA69-B595E3459F2C}" srcOrd="12" destOrd="0" presId="urn:microsoft.com/office/officeart/2018/2/layout/IconVerticalSolidList"/>
    <dgm:cxn modelId="{C65B516B-D6D1-45BD-A8DD-220D28318708}" type="presParOf" srcId="{6E2C67DA-8408-47AC-BA69-B595E3459F2C}" destId="{29864544-7A60-45CA-80E3-A2C9170F0A59}" srcOrd="0" destOrd="0" presId="urn:microsoft.com/office/officeart/2018/2/layout/IconVerticalSolidList"/>
    <dgm:cxn modelId="{240B42E3-E9E9-4B99-99D9-18BAC0ACB7B1}" type="presParOf" srcId="{6E2C67DA-8408-47AC-BA69-B595E3459F2C}" destId="{50CD5528-C3E7-425C-989B-4F77A2DFA60C}" srcOrd="1" destOrd="0" presId="urn:microsoft.com/office/officeart/2018/2/layout/IconVerticalSolidList"/>
    <dgm:cxn modelId="{F3FA3431-4596-471B-A530-B786B94A6042}" type="presParOf" srcId="{6E2C67DA-8408-47AC-BA69-B595E3459F2C}" destId="{68F8DB42-1B29-4F19-9551-5A3D41206127}" srcOrd="2" destOrd="0" presId="urn:microsoft.com/office/officeart/2018/2/layout/IconVerticalSolidList"/>
    <dgm:cxn modelId="{066C57CD-F414-4FED-923A-7BAC15FCFE12}" type="presParOf" srcId="{6E2C67DA-8408-47AC-BA69-B595E3459F2C}" destId="{F6A79757-94A7-4C22-963D-173EEF6D03D7}" srcOrd="3" destOrd="0" presId="urn:microsoft.com/office/officeart/2018/2/layout/IconVerticalSolidList"/>
    <dgm:cxn modelId="{45668CCE-B18F-4EBA-95DD-F563E8CE90FC}" type="presParOf" srcId="{0C42D7A7-178C-4609-8D09-33DD6B98A093}" destId="{7D79E86B-BB50-4A9E-A4A3-3781E4C320A4}" srcOrd="13" destOrd="0" presId="urn:microsoft.com/office/officeart/2018/2/layout/IconVerticalSolidList"/>
    <dgm:cxn modelId="{C255972E-0469-46B0-B2E7-A6BB26AD8CB7}" type="presParOf" srcId="{0C42D7A7-178C-4609-8D09-33DD6B98A093}" destId="{61CC40C0-FF21-49CC-ABE6-63EF7E45F325}" srcOrd="14" destOrd="0" presId="urn:microsoft.com/office/officeart/2018/2/layout/IconVerticalSolidList"/>
    <dgm:cxn modelId="{040D7332-604E-411B-859D-497BAD854CEC}" type="presParOf" srcId="{61CC40C0-FF21-49CC-ABE6-63EF7E45F325}" destId="{08C4EB0D-9BFE-4B29-BFC6-74507DDFDDC6}" srcOrd="0" destOrd="0" presId="urn:microsoft.com/office/officeart/2018/2/layout/IconVerticalSolidList"/>
    <dgm:cxn modelId="{461C06A6-FBF7-4C55-BEC3-CD82672504FD}" type="presParOf" srcId="{61CC40C0-FF21-49CC-ABE6-63EF7E45F325}" destId="{E7025946-103F-4753-8FFE-96CBB558F39A}" srcOrd="1" destOrd="0" presId="urn:microsoft.com/office/officeart/2018/2/layout/IconVerticalSolidList"/>
    <dgm:cxn modelId="{BF9A4CA0-9D18-4E3A-B23A-5C7A6CF9A162}" type="presParOf" srcId="{61CC40C0-FF21-49CC-ABE6-63EF7E45F325}" destId="{DEB1B573-0077-448E-B604-06FF9B78E894}" srcOrd="2" destOrd="0" presId="urn:microsoft.com/office/officeart/2018/2/layout/IconVerticalSolidList"/>
    <dgm:cxn modelId="{ED9FAC79-295F-46EC-893D-F42AA28E950B}" type="presParOf" srcId="{61CC40C0-FF21-49CC-ABE6-63EF7E45F325}" destId="{D6E83731-BCA6-482C-9C90-407EF65631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25D3D-BEE3-4B3C-931D-3CF75C8C5040}">
      <dsp:nvSpPr>
        <dsp:cNvPr id="0" name=""/>
        <dsp:cNvSpPr/>
      </dsp:nvSpPr>
      <dsp:spPr>
        <a:xfrm>
          <a:off x="0" y="624"/>
          <a:ext cx="7137404" cy="5245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C6CF-7E66-4F3C-9FC6-0F8C96EBE63A}">
      <dsp:nvSpPr>
        <dsp:cNvPr id="0" name=""/>
        <dsp:cNvSpPr/>
      </dsp:nvSpPr>
      <dsp:spPr>
        <a:xfrm>
          <a:off x="158684" y="118654"/>
          <a:ext cx="288518" cy="288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43A56-524F-4F12-BBE0-93D9FA891300}">
      <dsp:nvSpPr>
        <dsp:cNvPr id="0" name=""/>
        <dsp:cNvSpPr/>
      </dsp:nvSpPr>
      <dsp:spPr>
        <a:xfrm>
          <a:off x="605888" y="624"/>
          <a:ext cx="6531515" cy="52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18" tIns="55518" rIns="55518" bIns="555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Version Control</a:t>
          </a:r>
        </a:p>
      </dsp:txBody>
      <dsp:txXfrm>
        <a:off x="605888" y="624"/>
        <a:ext cx="6531515" cy="524578"/>
      </dsp:txXfrm>
    </dsp:sp>
    <dsp:sp modelId="{43344060-5056-4545-A057-7AD6A4F20165}">
      <dsp:nvSpPr>
        <dsp:cNvPr id="0" name=""/>
        <dsp:cNvSpPr/>
      </dsp:nvSpPr>
      <dsp:spPr>
        <a:xfrm>
          <a:off x="0" y="656347"/>
          <a:ext cx="7137404" cy="5245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88B30-FD34-4C23-9ED0-6D3ED5D22A2F}">
      <dsp:nvSpPr>
        <dsp:cNvPr id="0" name=""/>
        <dsp:cNvSpPr/>
      </dsp:nvSpPr>
      <dsp:spPr>
        <a:xfrm>
          <a:off x="158684" y="774377"/>
          <a:ext cx="288518" cy="288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D5D98-D588-43FC-B797-D9CCBB8ABCEE}">
      <dsp:nvSpPr>
        <dsp:cNvPr id="0" name=""/>
        <dsp:cNvSpPr/>
      </dsp:nvSpPr>
      <dsp:spPr>
        <a:xfrm>
          <a:off x="605888" y="656347"/>
          <a:ext cx="6531515" cy="52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18" tIns="55518" rIns="55518" bIns="555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 as Version Control</a:t>
          </a:r>
        </a:p>
      </dsp:txBody>
      <dsp:txXfrm>
        <a:off x="605888" y="656347"/>
        <a:ext cx="6531515" cy="524578"/>
      </dsp:txXfrm>
    </dsp:sp>
    <dsp:sp modelId="{4A5E8915-E0DA-4D9A-81C3-E30F9CAE40E9}">
      <dsp:nvSpPr>
        <dsp:cNvPr id="0" name=""/>
        <dsp:cNvSpPr/>
      </dsp:nvSpPr>
      <dsp:spPr>
        <a:xfrm>
          <a:off x="0" y="1312070"/>
          <a:ext cx="7137404" cy="5245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BB8EC-A5E0-49EF-BE81-7C8D667C5708}">
      <dsp:nvSpPr>
        <dsp:cNvPr id="0" name=""/>
        <dsp:cNvSpPr/>
      </dsp:nvSpPr>
      <dsp:spPr>
        <a:xfrm>
          <a:off x="158684" y="1430100"/>
          <a:ext cx="288518" cy="288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19C0-AE42-43BA-8EDF-465FAC5F867F}">
      <dsp:nvSpPr>
        <dsp:cNvPr id="0" name=""/>
        <dsp:cNvSpPr/>
      </dsp:nvSpPr>
      <dsp:spPr>
        <a:xfrm>
          <a:off x="605888" y="1312070"/>
          <a:ext cx="6531515" cy="52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18" tIns="55518" rIns="55518" bIns="555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GitHub</a:t>
          </a:r>
        </a:p>
      </dsp:txBody>
      <dsp:txXfrm>
        <a:off x="605888" y="1312070"/>
        <a:ext cx="6531515" cy="524578"/>
      </dsp:txXfrm>
    </dsp:sp>
    <dsp:sp modelId="{24D3EC5A-78A1-4623-86BE-769C2000223F}">
      <dsp:nvSpPr>
        <dsp:cNvPr id="0" name=""/>
        <dsp:cNvSpPr/>
      </dsp:nvSpPr>
      <dsp:spPr>
        <a:xfrm>
          <a:off x="0" y="1967793"/>
          <a:ext cx="7137404" cy="5245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F7E2F-6DAC-4BD5-AB91-775DAA305833}">
      <dsp:nvSpPr>
        <dsp:cNvPr id="0" name=""/>
        <dsp:cNvSpPr/>
      </dsp:nvSpPr>
      <dsp:spPr>
        <a:xfrm>
          <a:off x="158684" y="2085823"/>
          <a:ext cx="288518" cy="2885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54D8A-DB57-4214-A993-8C2FF44AB201}">
      <dsp:nvSpPr>
        <dsp:cNvPr id="0" name=""/>
        <dsp:cNvSpPr/>
      </dsp:nvSpPr>
      <dsp:spPr>
        <a:xfrm>
          <a:off x="605888" y="1967793"/>
          <a:ext cx="6531515" cy="52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18" tIns="55518" rIns="55518" bIns="555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is a Repository</a:t>
          </a:r>
        </a:p>
      </dsp:txBody>
      <dsp:txXfrm>
        <a:off x="605888" y="1967793"/>
        <a:ext cx="6531515" cy="524578"/>
      </dsp:txXfrm>
    </dsp:sp>
    <dsp:sp modelId="{667D1919-76C8-4E2E-800C-36EF423CC6A8}">
      <dsp:nvSpPr>
        <dsp:cNvPr id="0" name=""/>
        <dsp:cNvSpPr/>
      </dsp:nvSpPr>
      <dsp:spPr>
        <a:xfrm>
          <a:off x="0" y="2623516"/>
          <a:ext cx="7137404" cy="5245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9B0D3-5E21-426E-9BE3-C0469160FE90}">
      <dsp:nvSpPr>
        <dsp:cNvPr id="0" name=""/>
        <dsp:cNvSpPr/>
      </dsp:nvSpPr>
      <dsp:spPr>
        <a:xfrm>
          <a:off x="158684" y="2741546"/>
          <a:ext cx="288518" cy="2885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A42C8-E185-4343-81FA-55F899FBAE91}">
      <dsp:nvSpPr>
        <dsp:cNvPr id="0" name=""/>
        <dsp:cNvSpPr/>
      </dsp:nvSpPr>
      <dsp:spPr>
        <a:xfrm>
          <a:off x="605888" y="2623516"/>
          <a:ext cx="6531515" cy="52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18" tIns="55518" rIns="55518" bIns="555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44444"/>
              </a:solidFill>
              <a:latin typeface="Calibri"/>
              <a:cs typeface="Calibri"/>
            </a:rPr>
            <a:t> Hands-on: Create a GitHub Repository</a:t>
          </a:r>
        </a:p>
      </dsp:txBody>
      <dsp:txXfrm>
        <a:off x="605888" y="2623516"/>
        <a:ext cx="6531515" cy="524578"/>
      </dsp:txXfrm>
    </dsp:sp>
    <dsp:sp modelId="{5566DF11-A912-4454-9720-2EF569AECD4B}">
      <dsp:nvSpPr>
        <dsp:cNvPr id="0" name=""/>
        <dsp:cNvSpPr/>
      </dsp:nvSpPr>
      <dsp:spPr>
        <a:xfrm>
          <a:off x="0" y="3279239"/>
          <a:ext cx="7137404" cy="5245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5DFC3-7EAB-4863-8140-68729CE6444B}">
      <dsp:nvSpPr>
        <dsp:cNvPr id="0" name=""/>
        <dsp:cNvSpPr/>
      </dsp:nvSpPr>
      <dsp:spPr>
        <a:xfrm>
          <a:off x="158684" y="3397270"/>
          <a:ext cx="288518" cy="2885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D42F-7918-4F32-BF4F-69313E63CAD0}">
      <dsp:nvSpPr>
        <dsp:cNvPr id="0" name=""/>
        <dsp:cNvSpPr/>
      </dsp:nvSpPr>
      <dsp:spPr>
        <a:xfrm>
          <a:off x="605888" y="3279239"/>
          <a:ext cx="6531515" cy="52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18" tIns="55518" rIns="55518" bIns="555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 </a:t>
          </a:r>
          <a:r>
            <a:rPr lang="en-US" sz="1600" kern="1200" dirty="0"/>
            <a:t>What is Cloning </a:t>
          </a:r>
        </a:p>
      </dsp:txBody>
      <dsp:txXfrm>
        <a:off x="605888" y="3279239"/>
        <a:ext cx="6531515" cy="524578"/>
      </dsp:txXfrm>
    </dsp:sp>
    <dsp:sp modelId="{29864544-7A60-45CA-80E3-A2C9170F0A59}">
      <dsp:nvSpPr>
        <dsp:cNvPr id="0" name=""/>
        <dsp:cNvSpPr/>
      </dsp:nvSpPr>
      <dsp:spPr>
        <a:xfrm>
          <a:off x="0" y="3934962"/>
          <a:ext cx="7137404" cy="5245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5528-C3E7-425C-989B-4F77A2DFA60C}">
      <dsp:nvSpPr>
        <dsp:cNvPr id="0" name=""/>
        <dsp:cNvSpPr/>
      </dsp:nvSpPr>
      <dsp:spPr>
        <a:xfrm>
          <a:off x="158684" y="4052993"/>
          <a:ext cx="288518" cy="2885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79757-94A7-4C22-963D-173EEF6D03D7}">
      <dsp:nvSpPr>
        <dsp:cNvPr id="0" name=""/>
        <dsp:cNvSpPr/>
      </dsp:nvSpPr>
      <dsp:spPr>
        <a:xfrm>
          <a:off x="605888" y="3934962"/>
          <a:ext cx="6531515" cy="52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18" tIns="55518" rIns="55518" bIns="555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 Hands-on: Clone a Repository</a:t>
          </a:r>
        </a:p>
      </dsp:txBody>
      <dsp:txXfrm>
        <a:off x="605888" y="3934962"/>
        <a:ext cx="6531515" cy="524578"/>
      </dsp:txXfrm>
    </dsp:sp>
    <dsp:sp modelId="{08C4EB0D-9BFE-4B29-BFC6-74507DDFDDC6}">
      <dsp:nvSpPr>
        <dsp:cNvPr id="0" name=""/>
        <dsp:cNvSpPr/>
      </dsp:nvSpPr>
      <dsp:spPr>
        <a:xfrm>
          <a:off x="0" y="4590686"/>
          <a:ext cx="7137404" cy="52457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25946-103F-4753-8FFE-96CBB558F39A}">
      <dsp:nvSpPr>
        <dsp:cNvPr id="0" name=""/>
        <dsp:cNvSpPr/>
      </dsp:nvSpPr>
      <dsp:spPr>
        <a:xfrm>
          <a:off x="158684" y="4708716"/>
          <a:ext cx="288518" cy="2885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83731-BCA6-482C-9C90-407EF6563157}">
      <dsp:nvSpPr>
        <dsp:cNvPr id="0" name=""/>
        <dsp:cNvSpPr/>
      </dsp:nvSpPr>
      <dsp:spPr>
        <a:xfrm>
          <a:off x="605888" y="4590686"/>
          <a:ext cx="6531515" cy="524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18" tIns="55518" rIns="55518" bIns="5551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 What is Forking</a:t>
          </a:r>
        </a:p>
      </dsp:txBody>
      <dsp:txXfrm>
        <a:off x="605888" y="4590686"/>
        <a:ext cx="6531515" cy="524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1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2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72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49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4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6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6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0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-scm.com/book/en/v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220" y="4710016"/>
            <a:ext cx="7256526" cy="2150854"/>
          </a:xfrm>
        </p:spPr>
        <p:txBody>
          <a:bodyPr anchor="ctr"/>
          <a:lstStyle/>
          <a:p>
            <a:r>
              <a:rPr lang="en-US" b="1" dirty="0">
                <a:ea typeface="+mj-lt"/>
                <a:cs typeface="+mj-lt"/>
              </a:rPr>
              <a:t>Version Control and GitHub </a:t>
            </a:r>
            <a:endParaRPr lang="en-US" b="1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GitHub Workshop</a:t>
            </a:r>
          </a:p>
        </p:txBody>
      </p:sp>
      <p:pic>
        <p:nvPicPr>
          <p:cNvPr id="5" name="Picture 4" descr="A black and white cat logo&#10;&#10;Description automatically generated">
            <a:extLst>
              <a:ext uri="{FF2B5EF4-FFF2-40B4-BE49-F238E27FC236}">
                <a16:creationId xmlns:a16="http://schemas.microsoft.com/office/drawing/2014/main" id="{234D5848-B167-EDF5-91F9-F6ACDF6F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585" y="575094"/>
            <a:ext cx="3838755" cy="3838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264EE-6820-BE1E-4D2D-E47AC8856985}"/>
              </a:ext>
            </a:extLst>
          </p:cNvPr>
          <p:cNvSpPr txBox="1"/>
          <p:nvPr/>
        </p:nvSpPr>
        <p:spPr>
          <a:xfrm>
            <a:off x="9296400" y="545764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Cassandra Hui</a:t>
            </a:r>
          </a:p>
          <a:p>
            <a:r>
              <a:rPr lang="en-US" dirty="0"/>
              <a:t>18 November 2024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84B0A5-FF1C-04DD-20B3-1678D012E580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EC80DC-13E7-19F6-976A-99C13E724C78}"/>
              </a:ext>
            </a:extLst>
          </p:cNvPr>
          <p:cNvCxnSpPr/>
          <p:nvPr/>
        </p:nvCxnSpPr>
        <p:spPr>
          <a:xfrm>
            <a:off x="5781675" y="3114675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6D2A9-7747-E2D8-F424-51BE764972A8}"/>
              </a:ext>
            </a:extLst>
          </p:cNvPr>
          <p:cNvCxnSpPr/>
          <p:nvPr/>
        </p:nvCxnSpPr>
        <p:spPr>
          <a:xfrm>
            <a:off x="8958172" y="4939702"/>
            <a:ext cx="23003" cy="1503871"/>
          </a:xfrm>
          <a:prstGeom prst="straightConnector1">
            <a:avLst/>
          </a:prstGeom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64942" y="3296555"/>
            <a:ext cx="2021113" cy="19612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74013" y="5421084"/>
            <a:ext cx="2075542" cy="2431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29" name="Graphic 28" descr="Folder outline">
            <a:extLst>
              <a:ext uri="{FF2B5EF4-FFF2-40B4-BE49-F238E27FC236}">
                <a16:creationId xmlns:a16="http://schemas.microsoft.com/office/drawing/2014/main" id="{601DC4B3-8D75-7270-E42C-07C92E5D7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4479345-489B-F5B5-07E8-BB73EED988DA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EFCC749E-0450-BFC2-BDF8-4DBD9CB63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3FBF71DD-3DD6-B423-8B5E-1B57C97FC0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25E6476-2A2B-5AA8-588E-B3008E3E876C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2F57F3-0CFE-2B23-F8A1-AD75BAF08631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118289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48866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46091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64942" y="3296555"/>
            <a:ext cx="2021113" cy="19612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74013" y="5421084"/>
            <a:ext cx="2075542" cy="2431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55" name="Graphic 54" descr="Folder outline">
            <a:extLst>
              <a:ext uri="{FF2B5EF4-FFF2-40B4-BE49-F238E27FC236}">
                <a16:creationId xmlns:a16="http://schemas.microsoft.com/office/drawing/2014/main" id="{B7C96C1C-3280-CC69-A5E4-681BDF6AE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0B6C31-CBED-8022-607B-5BBC5E1EB172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EB52ADB3-E4B1-BC28-314E-2E6B406EC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64B14979-A03F-2DA8-079E-B7E9F4B96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148EC25-CE83-561D-AEDD-371059C1C836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3E691-C415-E044-5658-F13E11FBCE79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F2F9B60-FEB1-C2C3-63AA-CF29D9CDC337}"/>
              </a:ext>
            </a:extLst>
          </p:cNvPr>
          <p:cNvSpPr/>
          <p:nvPr/>
        </p:nvSpPr>
        <p:spPr>
          <a:xfrm rot="2640000">
            <a:off x="2330662" y="4394220"/>
            <a:ext cx="624624" cy="1217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888937F-1A88-8793-745A-C95B5088089F}"/>
              </a:ext>
            </a:extLst>
          </p:cNvPr>
          <p:cNvSpPr/>
          <p:nvPr/>
        </p:nvSpPr>
        <p:spPr>
          <a:xfrm>
            <a:off x="174005" y="3076039"/>
            <a:ext cx="2267856" cy="152729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Editing stats script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Writing manuscript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>
            <a:off x="3045196" y="4859480"/>
            <a:ext cx="2309" cy="34042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4534061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43784-3488-56C3-5FB6-A27487E4427E}"/>
              </a:ext>
            </a:extLst>
          </p:cNvPr>
          <p:cNvSpPr txBox="1"/>
          <p:nvPr/>
        </p:nvSpPr>
        <p:spPr>
          <a:xfrm>
            <a:off x="3672278" y="443345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00C36A9-EF55-5620-7931-C51B8658F6DF}"/>
              </a:ext>
            </a:extLst>
          </p:cNvPr>
          <p:cNvSpPr/>
          <p:nvPr/>
        </p:nvSpPr>
        <p:spPr>
          <a:xfrm>
            <a:off x="3563421" y="4651167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A88431-3A8C-42D6-39F3-AE2A65867C58}"/>
              </a:ext>
            </a:extLst>
          </p:cNvPr>
          <p:cNvSpPr/>
          <p:nvPr/>
        </p:nvSpPr>
        <p:spPr>
          <a:xfrm>
            <a:off x="809005" y="4418611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98C9898-25FC-AF89-87F2-62BFAB4B6ACC}"/>
              </a:ext>
            </a:extLst>
          </p:cNvPr>
          <p:cNvSpPr/>
          <p:nvPr/>
        </p:nvSpPr>
        <p:spPr>
          <a:xfrm>
            <a:off x="2437740" y="4602509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10514" y="3278413"/>
            <a:ext cx="2048327" cy="12808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065157" y="4749799"/>
            <a:ext cx="2184398" cy="9143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55" name="Graphic 54" descr="Folder outline">
            <a:extLst>
              <a:ext uri="{FF2B5EF4-FFF2-40B4-BE49-F238E27FC236}">
                <a16:creationId xmlns:a16="http://schemas.microsoft.com/office/drawing/2014/main" id="{B7C96C1C-3280-CC69-A5E4-681BDF6AE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0B6C31-CBED-8022-607B-5BBC5E1EB172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EB52ADB3-E4B1-BC28-314E-2E6B406EC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64B14979-A03F-2DA8-079E-B7E9F4B96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148EC25-CE83-561D-AEDD-371059C1C836}"/>
              </a:ext>
            </a:extLst>
          </p:cNvPr>
          <p:cNvSpPr txBox="1"/>
          <p:nvPr/>
        </p:nvSpPr>
        <p:spPr>
          <a:xfrm>
            <a:off x="8949375" y="4238830"/>
            <a:ext cx="1410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 (v2)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3E691-C415-E044-5658-F13E11FBCE79}"/>
              </a:ext>
            </a:extLst>
          </p:cNvPr>
          <p:cNvSpPr txBox="1"/>
          <p:nvPr/>
        </p:nvSpPr>
        <p:spPr>
          <a:xfrm>
            <a:off x="8949374" y="4728686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A45101AC-9F23-DB24-A9BA-34D562424C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3" y="5194297"/>
            <a:ext cx="379188" cy="424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1E0D1-E2FC-DF56-5D36-C0479D2F85DE}"/>
              </a:ext>
            </a:extLst>
          </p:cNvPr>
          <p:cNvSpPr txBox="1"/>
          <p:nvPr/>
        </p:nvSpPr>
        <p:spPr>
          <a:xfrm>
            <a:off x="8976587" y="5254828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Manuscript</a:t>
            </a:r>
          </a:p>
        </p:txBody>
      </p:sp>
    </p:spTree>
    <p:extLst>
      <p:ext uri="{BB962C8B-B14F-4D97-AF65-F5344CB8AC3E}">
        <p14:creationId xmlns:p14="http://schemas.microsoft.com/office/powerpoint/2010/main" val="272025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9545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>
            <a:off x="3045196" y="4859480"/>
            <a:ext cx="2309" cy="34042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4534061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41881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39106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843784-3488-56C3-5FB6-A27487E4427E}"/>
              </a:ext>
            </a:extLst>
          </p:cNvPr>
          <p:cNvSpPr txBox="1"/>
          <p:nvPr/>
        </p:nvSpPr>
        <p:spPr>
          <a:xfrm>
            <a:off x="3672278" y="4433453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00C36A9-EF55-5620-7931-C51B8658F6DF}"/>
              </a:ext>
            </a:extLst>
          </p:cNvPr>
          <p:cNvSpPr/>
          <p:nvPr/>
        </p:nvSpPr>
        <p:spPr>
          <a:xfrm>
            <a:off x="3563421" y="4651167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0A88431-3A8C-42D6-39F3-AE2A65867C58}"/>
              </a:ext>
            </a:extLst>
          </p:cNvPr>
          <p:cNvSpPr/>
          <p:nvPr/>
        </p:nvSpPr>
        <p:spPr>
          <a:xfrm>
            <a:off x="809005" y="3810825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More work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98C9898-25FC-AF89-87F2-62BFAB4B6ACC}"/>
              </a:ext>
            </a:extLst>
          </p:cNvPr>
          <p:cNvSpPr/>
          <p:nvPr/>
        </p:nvSpPr>
        <p:spPr>
          <a:xfrm>
            <a:off x="2437740" y="3994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10514" y="3278413"/>
            <a:ext cx="2048327" cy="12808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065157" y="4749799"/>
            <a:ext cx="2184398" cy="91439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pic>
        <p:nvPicPr>
          <p:cNvPr id="55" name="Graphic 54" descr="Folder outline">
            <a:extLst>
              <a:ext uri="{FF2B5EF4-FFF2-40B4-BE49-F238E27FC236}">
                <a16:creationId xmlns:a16="http://schemas.microsoft.com/office/drawing/2014/main" id="{B7C96C1C-3280-CC69-A5E4-681BDF6AE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00B6C31-CBED-8022-607B-5BBC5E1EB172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EB52ADB3-E4B1-BC28-314E-2E6B406EC4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64B14979-A03F-2DA8-079E-B7E9F4B96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148EC25-CE83-561D-AEDD-371059C1C836}"/>
              </a:ext>
            </a:extLst>
          </p:cNvPr>
          <p:cNvSpPr txBox="1"/>
          <p:nvPr/>
        </p:nvSpPr>
        <p:spPr>
          <a:xfrm>
            <a:off x="8949375" y="4238830"/>
            <a:ext cx="1410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Stats.R</a:t>
            </a:r>
            <a:r>
              <a:rPr lang="en-US" dirty="0"/>
              <a:t> (v2)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B3E691-C415-E044-5658-F13E11FBCE79}"/>
              </a:ext>
            </a:extLst>
          </p:cNvPr>
          <p:cNvSpPr txBox="1"/>
          <p:nvPr/>
        </p:nvSpPr>
        <p:spPr>
          <a:xfrm>
            <a:off x="8949374" y="4728686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A45101AC-9F23-DB24-A9BA-34D562424C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3" y="5194297"/>
            <a:ext cx="379188" cy="424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1E0D1-E2FC-DF56-5D36-C0479D2F85DE}"/>
              </a:ext>
            </a:extLst>
          </p:cNvPr>
          <p:cNvSpPr txBox="1"/>
          <p:nvPr/>
        </p:nvSpPr>
        <p:spPr>
          <a:xfrm>
            <a:off x="8976587" y="5254828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Manuscript</a:t>
            </a:r>
          </a:p>
        </p:txBody>
      </p:sp>
    </p:spTree>
    <p:extLst>
      <p:ext uri="{BB962C8B-B14F-4D97-AF65-F5344CB8AC3E}">
        <p14:creationId xmlns:p14="http://schemas.microsoft.com/office/powerpoint/2010/main" val="184104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13427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1"/>
            <a:r>
              <a:rPr lang="en-US" dirty="0">
                <a:ea typeface="+mn-lt"/>
                <a:cs typeface="+mn-lt"/>
              </a:rPr>
              <a:t>Starting Files:</a:t>
            </a:r>
            <a:endParaRPr lang="en-US" dirty="0"/>
          </a:p>
          <a:p>
            <a:pPr marL="566420" lvl="2"/>
            <a:r>
              <a:rPr lang="en-US" dirty="0">
                <a:ea typeface="+mn-lt"/>
                <a:cs typeface="+mn-lt"/>
              </a:rPr>
              <a:t>README.md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Markdown Basics">
            <a:extLst>
              <a:ext uri="{FF2B5EF4-FFF2-40B4-BE49-F238E27FC236}">
                <a16:creationId xmlns:a16="http://schemas.microsoft.com/office/drawing/2014/main" id="{4A967AD8-9F2D-28D9-1189-C412B2E7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480" y="897890"/>
            <a:ext cx="7772400" cy="48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7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13427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1"/>
            <a:r>
              <a:rPr lang="en-US" dirty="0">
                <a:ea typeface="+mn-lt"/>
                <a:cs typeface="+mn-lt"/>
              </a:rPr>
              <a:t>Starting Files:</a:t>
            </a:r>
            <a:endParaRPr lang="en-US" dirty="0"/>
          </a:p>
          <a:p>
            <a:pPr marL="566420" lvl="2"/>
            <a:r>
              <a:rPr lang="en-US" dirty="0">
                <a:ea typeface="+mn-lt"/>
                <a:cs typeface="+mn-lt"/>
              </a:rPr>
              <a:t>README.md</a:t>
            </a:r>
            <a:endParaRPr lang="en-US" b="0" dirty="0">
              <a:ea typeface="+mn-lt"/>
              <a:cs typeface="+mn-lt"/>
            </a:endParaRPr>
          </a:p>
          <a:p>
            <a:pPr marL="566420" lvl="2" indent="-285750">
              <a:buChar char="•"/>
            </a:pPr>
            <a:r>
              <a:rPr lang="en-US" dirty="0">
                <a:ea typeface="+mn-lt"/>
                <a:cs typeface="+mn-lt"/>
              </a:rPr>
              <a:t>.</a:t>
            </a:r>
            <a:r>
              <a:rPr lang="en-US" err="1">
                <a:ea typeface="+mn-lt"/>
                <a:cs typeface="+mn-lt"/>
              </a:rPr>
              <a:t>gitignore</a:t>
            </a: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What is Git-Ignore and How to Use it? - GeeksforGeeks">
            <a:extLst>
              <a:ext uri="{FF2B5EF4-FFF2-40B4-BE49-F238E27FC236}">
                <a16:creationId xmlns:a16="http://schemas.microsoft.com/office/drawing/2014/main" id="{C0430238-72F3-D6F9-A8E6-D34E5BAE8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18" y="2028274"/>
            <a:ext cx="4765038" cy="22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8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4013427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1"/>
            <a:r>
              <a:rPr lang="en-US" dirty="0">
                <a:ea typeface="+mn-lt"/>
                <a:cs typeface="+mn-lt"/>
              </a:rPr>
              <a:t>Starting Files:</a:t>
            </a:r>
            <a:endParaRPr lang="en-US" dirty="0"/>
          </a:p>
          <a:p>
            <a:pPr marL="566420" lvl="2"/>
            <a:r>
              <a:rPr lang="en-US" dirty="0">
                <a:ea typeface="+mn-lt"/>
                <a:cs typeface="+mn-lt"/>
              </a:rPr>
              <a:t>README.md</a:t>
            </a:r>
            <a:endParaRPr lang="en-US" b="0" dirty="0">
              <a:ea typeface="+mn-lt"/>
              <a:cs typeface="+mn-lt"/>
            </a:endParaRPr>
          </a:p>
          <a:p>
            <a:pPr marL="566420" lvl="2" indent="-285750">
              <a:buChar char="•"/>
            </a:pPr>
            <a:r>
              <a:rPr lang="en-US" dirty="0">
                <a:ea typeface="+mn-lt"/>
                <a:cs typeface="+mn-lt"/>
              </a:rPr>
              <a:t>.</a:t>
            </a:r>
            <a:r>
              <a:rPr lang="en-US" dirty="0" err="1">
                <a:ea typeface="+mn-lt"/>
                <a:cs typeface="+mn-lt"/>
              </a:rPr>
              <a:t>gitignore</a:t>
            </a:r>
            <a:endParaRPr lang="en-US" dirty="0">
              <a:ea typeface="+mn-lt"/>
              <a:cs typeface="+mn-lt"/>
            </a:endParaRPr>
          </a:p>
          <a:p>
            <a:pPr marL="566420" lvl="2"/>
            <a:r>
              <a:rPr lang="en-US" dirty="0"/>
              <a:t>Liscence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 descr="A dev's guide to open source software licensing · GitHub">
            <a:extLst>
              <a:ext uri="{FF2B5EF4-FFF2-40B4-BE49-F238E27FC236}">
                <a16:creationId xmlns:a16="http://schemas.microsoft.com/office/drawing/2014/main" id="{BF029B49-F653-9EED-80BD-5D9D01E0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40" y="1151890"/>
            <a:ext cx="6634479" cy="45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65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852359" cy="2121177"/>
          </a:xfrm>
        </p:spPr>
        <p:txBody>
          <a:bodyPr/>
          <a:lstStyle/>
          <a:p>
            <a:r>
              <a:rPr lang="en-US" err="1">
                <a:ea typeface="+mj-lt"/>
                <a:cs typeface="+mj-lt"/>
              </a:rPr>
              <a:t>Hands-ON</a:t>
            </a:r>
            <a:r>
              <a:rPr lang="en-US" dirty="0">
                <a:ea typeface="+mj-lt"/>
                <a:cs typeface="+mj-lt"/>
              </a:rPr>
              <a:t>: Create a </a:t>
            </a:r>
            <a:r>
              <a:rPr lang="en-US">
                <a:ea typeface="+mj-lt"/>
                <a:cs typeface="+mj-lt"/>
              </a:rPr>
              <a:t>GitHub Repository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Test Repository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Location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Add a file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Update README.md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51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852359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What is Cloning?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an exact copy of your repository on your local computer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This can be done: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/>
              <a:t>On the command line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/>
              <a:t>With GitHub Desktop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You can work from your local computer and update your repository:</a:t>
            </a:r>
            <a:endParaRPr lang="en-US" dirty="0"/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Push to move new work to a remote location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Pull to bring new work to your local computer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7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Outline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8C3223-CE41-2E5D-6F02-8C4C2AC1D7C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26500550"/>
              </p:ext>
            </p:extLst>
          </p:nvPr>
        </p:nvGraphicFramePr>
        <p:xfrm>
          <a:off x="4157019" y="895927"/>
          <a:ext cx="7137404" cy="5115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Hands-On: Cloning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Working on your local computer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Download GitHub Desktop</a:t>
            </a:r>
            <a:endParaRPr lang="en-US" dirty="0"/>
          </a:p>
          <a:p>
            <a:pPr marL="283210" lvl="1"/>
            <a:r>
              <a:rPr lang="en-US" dirty="0"/>
              <a:t>Clone your repository</a:t>
            </a:r>
          </a:p>
          <a:p>
            <a:pPr marL="283210" lvl="1"/>
            <a:r>
              <a:rPr lang="en-US" dirty="0"/>
              <a:t>Edit/add files</a:t>
            </a:r>
          </a:p>
          <a:p>
            <a:pPr marL="283210" lvl="1"/>
            <a:r>
              <a:rPr lang="en-US" dirty="0"/>
              <a:t>Push </a:t>
            </a:r>
          </a:p>
          <a:p>
            <a:pPr marL="283210"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4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/>
              <a:t>What is </a:t>
            </a:r>
            <a:r>
              <a:rPr lang="en-US" dirty="0"/>
              <a:t>Forking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0726" y="3324859"/>
            <a:ext cx="8920875" cy="3031489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dirty="0"/>
              <a:t>Fork a repository </a:t>
            </a:r>
          </a:p>
          <a:p>
            <a:pPr marL="285750" indent="-285750">
              <a:buChar char="•"/>
            </a:pPr>
            <a:r>
              <a:rPr lang="en-US" dirty="0"/>
              <a:t>Clone to your personal computer </a:t>
            </a:r>
          </a:p>
          <a:p>
            <a:pPr marL="285750" indent="-285750">
              <a:buChar char="•"/>
            </a:pPr>
            <a:r>
              <a:rPr lang="en-US" dirty="0"/>
              <a:t>You can view and edit file locally now, including templates for next session</a:t>
            </a:r>
          </a:p>
          <a:p>
            <a:pPr marL="285750" indent="-285750">
              <a:buChar char="•"/>
            </a:pPr>
            <a:r>
              <a:rPr lang="en-US" dirty="0"/>
              <a:t>You can update your repository as the original changes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D15B9-C01D-144D-3C59-DB4A2D31D844}"/>
              </a:ext>
            </a:extLst>
          </p:cNvPr>
          <p:cNvSpPr txBox="1"/>
          <p:nvPr/>
        </p:nvSpPr>
        <p:spPr>
          <a:xfrm>
            <a:off x="1339932" y="2705595"/>
            <a:ext cx="47521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Duplicating a repository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References: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https://docs.github.com/en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https://git-scm.com/book/en/v2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636593-ABAC-7EB6-A007-71B1238BC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394557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b="0" dirty="0">
                <a:ea typeface="+mn-lt"/>
                <a:cs typeface="+mn-lt"/>
              </a:rPr>
              <a:t>A system that records your files over time</a:t>
            </a:r>
            <a:endParaRPr lang="en-US" dirty="0"/>
          </a:p>
          <a:p>
            <a:pPr marL="285750" indent="-285750">
              <a:buChar char="•"/>
            </a:pPr>
            <a:r>
              <a:rPr lang="en-US" b="0" dirty="0">
                <a:ea typeface="+mn-lt"/>
                <a:cs typeface="+mn-lt"/>
              </a:rPr>
              <a:t>Gives you the ability to revert to older versions</a:t>
            </a:r>
          </a:p>
          <a:p>
            <a:endParaRPr lang="en-US" b="0" dirty="0">
              <a:ea typeface="+mn-lt"/>
              <a:cs typeface="+mn-lt"/>
            </a:endParaRPr>
          </a:p>
          <a:p>
            <a:endParaRPr lang="en-US" b="0" dirty="0">
              <a:ea typeface="+mn-lt"/>
              <a:cs typeface="+mn-lt"/>
            </a:endParaRPr>
          </a:p>
          <a:p>
            <a:r>
              <a:rPr lang="en-US" b="0" dirty="0">
                <a:ea typeface="+mn-lt"/>
                <a:cs typeface="+mn-lt"/>
              </a:rPr>
              <a:t>Example: Google Docs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C24BBF8-70DA-07B0-6141-C12DAF0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9FF643B-C75C-CB3F-22FC-200AB47F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379" y="447040"/>
            <a:ext cx="665812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3646446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/>
            <a:r>
              <a:rPr lang="en-US" dirty="0">
                <a:ea typeface="+mn-lt"/>
                <a:cs typeface="+mn-lt"/>
              </a:rPr>
              <a:t>Git is a Version Control</a:t>
            </a:r>
            <a:endParaRPr lang="en-US" dirty="0"/>
          </a:p>
          <a:p>
            <a:pPr marL="283210" lvl="1"/>
            <a:r>
              <a:rPr lang="en-US" dirty="0">
                <a:ea typeface="+mn-lt"/>
                <a:cs typeface="+mn-lt"/>
              </a:rPr>
              <a:t>Commits create Snapshots not differences</a:t>
            </a:r>
            <a:endParaRPr lang="en-US" dirty="0"/>
          </a:p>
          <a:p>
            <a:pPr marL="283210" lvl="1"/>
            <a:r>
              <a:rPr lang="en-US" dirty="0">
                <a:ea typeface="+mn-lt"/>
                <a:cs typeface="+mn-lt"/>
              </a:rPr>
              <a:t>Can be stored in a remote location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Git">
            <a:extLst>
              <a:ext uri="{FF2B5EF4-FFF2-40B4-BE49-F238E27FC236}">
                <a16:creationId xmlns:a16="http://schemas.microsoft.com/office/drawing/2014/main" id="{6BB95FD0-8410-9048-E37A-A26BD970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68" y="645473"/>
            <a:ext cx="3857006" cy="1539338"/>
          </a:xfrm>
          <a:prstGeom prst="rect">
            <a:avLst/>
          </a:prstGeom>
        </p:spPr>
      </p:pic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AAF31891-466E-E84D-43E8-60966DFB5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205" y="3186978"/>
            <a:ext cx="66198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3460070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/>
            <a:r>
              <a:rPr lang="en-US" dirty="0">
                <a:ea typeface="+mn-lt"/>
                <a:cs typeface="+mn-lt"/>
              </a:rPr>
              <a:t>Online (Remote)</a:t>
            </a:r>
          </a:p>
          <a:p>
            <a:pPr marL="283210" lvl="1"/>
            <a:r>
              <a:rPr lang="en-US" dirty="0"/>
              <a:t>Free</a:t>
            </a:r>
          </a:p>
          <a:p>
            <a:pPr marL="283210" lvl="1"/>
            <a:r>
              <a:rPr lang="en-US" dirty="0"/>
              <a:t>Collaboration</a:t>
            </a:r>
          </a:p>
          <a:p>
            <a:pPr marL="283210" lvl="1"/>
            <a:r>
              <a:rPr lang="en-US" dirty="0"/>
              <a:t>Find other repositories (Course Materials)</a:t>
            </a:r>
          </a:p>
          <a:p>
            <a:pPr marL="283210" lvl="1"/>
            <a:r>
              <a:rPr lang="en-US" dirty="0"/>
              <a:t>Personal Portfolio</a:t>
            </a:r>
          </a:p>
          <a:p>
            <a:pPr marL="283210" lvl="1"/>
            <a:endParaRPr lang="en-US" dirty="0"/>
          </a:p>
          <a:p>
            <a:pPr marL="283210" lvl="1"/>
            <a:endParaRPr lang="en-US" dirty="0"/>
          </a:p>
          <a:p>
            <a:pPr marL="283210"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4D6D46-000C-A1B7-6FEF-609D40529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319" y="0"/>
            <a:ext cx="737136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40F625-CC49-C0FD-2440-CBDAA0FE0FA1}"/>
              </a:ext>
            </a:extLst>
          </p:cNvPr>
          <p:cNvSpPr/>
          <p:nvPr/>
        </p:nvSpPr>
        <p:spPr>
          <a:xfrm>
            <a:off x="5492337" y="663039"/>
            <a:ext cx="1253506" cy="226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4F3966-603B-243A-BD8F-CAFB8157B07C}"/>
              </a:ext>
            </a:extLst>
          </p:cNvPr>
          <p:cNvSpPr/>
          <p:nvPr/>
        </p:nvSpPr>
        <p:spPr>
          <a:xfrm>
            <a:off x="4413662" y="643247"/>
            <a:ext cx="385948" cy="26719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F0DF8-279F-8A5F-8EC2-461FAC715F9A}"/>
              </a:ext>
            </a:extLst>
          </p:cNvPr>
          <p:cNvSpPr txBox="1"/>
          <p:nvPr/>
        </p:nvSpPr>
        <p:spPr>
          <a:xfrm>
            <a:off x="2554844" y="588818"/>
            <a:ext cx="1933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User/Repository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D8535-84E9-E060-8B79-0A34B13F0A67}"/>
              </a:ext>
            </a:extLst>
          </p:cNvPr>
          <p:cNvSpPr/>
          <p:nvPr/>
        </p:nvSpPr>
        <p:spPr>
          <a:xfrm>
            <a:off x="5075050" y="2540824"/>
            <a:ext cx="1253506" cy="1061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622630C-7241-D45B-E150-945CA7E96DFF}"/>
              </a:ext>
            </a:extLst>
          </p:cNvPr>
          <p:cNvSpPr/>
          <p:nvPr/>
        </p:nvSpPr>
        <p:spPr>
          <a:xfrm>
            <a:off x="4404590" y="2902032"/>
            <a:ext cx="385948" cy="267194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317DE-28D1-8D9D-7F51-FAD7023EE0DC}"/>
              </a:ext>
            </a:extLst>
          </p:cNvPr>
          <p:cNvSpPr txBox="1"/>
          <p:nvPr/>
        </p:nvSpPr>
        <p:spPr>
          <a:xfrm>
            <a:off x="3725057" y="2902031"/>
            <a:ext cx="763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Files </a:t>
            </a:r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AD78B5CE-2CF5-411D-8CC1-0D7DBA52A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871" y="1817879"/>
            <a:ext cx="554898" cy="5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GitHub</a:t>
            </a:r>
            <a:r>
              <a:rPr lang="en-US" dirty="0"/>
              <a:t>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72793"/>
            <a:ext cx="6925355" cy="3697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lvl="1"/>
            <a:r>
              <a:rPr lang="en-US" dirty="0"/>
              <a:t>Repository: A file of files</a:t>
            </a:r>
          </a:p>
          <a:p>
            <a:pPr marL="283210" lvl="1"/>
            <a:r>
              <a:rPr lang="en-US" dirty="0"/>
              <a:t>Clone: Create an exact copy of your repository on your local computer</a:t>
            </a:r>
          </a:p>
          <a:p>
            <a:pPr marL="283210" lvl="1"/>
            <a:r>
              <a:rPr lang="en-US" dirty="0"/>
              <a:t>Pull: Pulls new content from a remote repository</a:t>
            </a:r>
          </a:p>
          <a:p>
            <a:pPr marL="283210" lvl="1"/>
            <a:r>
              <a:rPr lang="en-US" dirty="0"/>
              <a:t>Push: Pushes new content from your local computer to a remote</a:t>
            </a:r>
          </a:p>
          <a:p>
            <a:pPr marL="283210" lvl="1"/>
            <a:r>
              <a:rPr lang="en-US" dirty="0"/>
              <a:t>Fork: Duplicates a repository under your repositories and allows for updating from the original</a:t>
            </a:r>
          </a:p>
          <a:p>
            <a:pPr marL="283210" lvl="1"/>
            <a:r>
              <a:rPr lang="en-US" dirty="0"/>
              <a:t>GitHub Pages: A static site hosting service (website)-</a:t>
            </a:r>
            <a:r>
              <a:rPr lang="en-US" b="1" dirty="0"/>
              <a:t>Covered Next Session</a:t>
            </a:r>
            <a:endParaRPr lang="en-US" dirty="0"/>
          </a:p>
          <a:p>
            <a:pPr marL="283210"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0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What is a repository?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file of files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Location where items are stored</a:t>
            </a:r>
          </a:p>
          <a:p>
            <a:pPr marL="283210" lvl="1"/>
            <a:r>
              <a:rPr lang="en-US" dirty="0">
                <a:ea typeface="+mn-lt"/>
                <a:cs typeface="+mn-lt"/>
              </a:rPr>
              <a:t>This can be on: 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Your personal computer</a:t>
            </a:r>
            <a:endParaRPr lang="en-US" dirty="0"/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/>
              <a:t>Remote location </a:t>
            </a:r>
          </a:p>
          <a:p>
            <a:pPr marL="566420"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Both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9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29481" y="3228933"/>
            <a:ext cx="2068120" cy="19587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87208" y="5464791"/>
            <a:ext cx="1975757" cy="1994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D88F4A-B407-DEE7-5134-D55CF5B69961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28" name="Graphic 27" descr="Folder outline">
            <a:extLst>
              <a:ext uri="{FF2B5EF4-FFF2-40B4-BE49-F238E27FC236}">
                <a16:creationId xmlns:a16="http://schemas.microsoft.com/office/drawing/2014/main" id="{F5A767C3-6AEC-ED96-EA69-264921965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05E44C-ADF2-F073-614A-6E6B7FA3207F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66594CCB-8377-EBF8-2F60-D8E25A0DAE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6286534F-6626-F2AB-61EE-C0FB47563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5ED8B2B-3D82-7069-DE7E-4BCAF60C4A61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6E74FC-F929-E05C-16B7-B7AFE8762815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33871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B8E025-F390-C524-075A-C4C424066E94}"/>
              </a:ext>
            </a:extLst>
          </p:cNvPr>
          <p:cNvCxnSpPr/>
          <p:nvPr/>
        </p:nvCxnSpPr>
        <p:spPr>
          <a:xfrm flipV="1">
            <a:off x="6129481" y="3228933"/>
            <a:ext cx="2068120" cy="19587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71D9AF-2022-234E-4B05-DA1612589B99}"/>
              </a:ext>
            </a:extLst>
          </p:cNvPr>
          <p:cNvCxnSpPr>
            <a:cxnSpLocks/>
          </p:cNvCxnSpPr>
          <p:nvPr/>
        </p:nvCxnSpPr>
        <p:spPr>
          <a:xfrm>
            <a:off x="6187208" y="5464791"/>
            <a:ext cx="1975757" cy="1994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614830-E854-42E5-41F7-2F808FDC9850}"/>
              </a:ext>
            </a:extLst>
          </p:cNvPr>
          <p:cNvSpPr/>
          <p:nvPr/>
        </p:nvSpPr>
        <p:spPr>
          <a:xfrm>
            <a:off x="8175830" y="3004291"/>
            <a:ext cx="2220850" cy="28690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FF5055-6FEB-02A1-6E0B-31543B06A9D3}"/>
              </a:ext>
            </a:extLst>
          </p:cNvPr>
          <p:cNvSpPr txBox="1"/>
          <p:nvPr/>
        </p:nvSpPr>
        <p:spPr>
          <a:xfrm>
            <a:off x="8480960" y="3206337"/>
            <a:ext cx="1632857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D88F4A-B407-DEE7-5134-D55CF5B69961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A3784B-3F15-379B-8E15-86388DB8E6A7}"/>
              </a:ext>
            </a:extLst>
          </p:cNvPr>
          <p:cNvSpPr/>
          <p:nvPr/>
        </p:nvSpPr>
        <p:spPr>
          <a:xfrm>
            <a:off x="3807524" y="5135254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3C44E54-1793-FAF0-B3AB-C0B181CBA8F7}"/>
              </a:ext>
            </a:extLst>
          </p:cNvPr>
          <p:cNvSpPr/>
          <p:nvPr/>
        </p:nvSpPr>
        <p:spPr>
          <a:xfrm>
            <a:off x="5436260" y="5319152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Folder outline">
            <a:extLst>
              <a:ext uri="{FF2B5EF4-FFF2-40B4-BE49-F238E27FC236}">
                <a16:creationId xmlns:a16="http://schemas.microsoft.com/office/drawing/2014/main" id="{D2DC6A7E-B04B-8DF0-20C9-49CC7F22A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8157" y="3715657"/>
            <a:ext cx="506186" cy="4699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61A7691-6BA6-100E-515A-D6702D5BE62B}"/>
              </a:ext>
            </a:extLst>
          </p:cNvPr>
          <p:cNvSpPr txBox="1"/>
          <p:nvPr/>
        </p:nvSpPr>
        <p:spPr>
          <a:xfrm>
            <a:off x="8976590" y="380340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04799F9B-BDD0-BB5F-E681-E7BF64BA50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5" y="4187370"/>
            <a:ext cx="379188" cy="424545"/>
          </a:xfrm>
          <a:prstGeom prst="rect">
            <a:avLst/>
          </a:prstGeom>
        </p:spPr>
      </p:pic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E90428FF-5842-C2DB-DB0E-6CF934794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1654" y="4686298"/>
            <a:ext cx="379188" cy="4245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FD1C33-67F0-AAA2-1B3C-E6FBA3C288C4}"/>
              </a:ext>
            </a:extLst>
          </p:cNvPr>
          <p:cNvSpPr txBox="1"/>
          <p:nvPr/>
        </p:nvSpPr>
        <p:spPr>
          <a:xfrm>
            <a:off x="8976589" y="4256972"/>
            <a:ext cx="12469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Stats.R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0ED7EE-6949-76BF-4BBC-945376514A00}"/>
              </a:ext>
            </a:extLst>
          </p:cNvPr>
          <p:cNvSpPr txBox="1"/>
          <p:nvPr/>
        </p:nvSpPr>
        <p:spPr>
          <a:xfrm>
            <a:off x="8949374" y="4719614"/>
            <a:ext cx="1446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23070657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137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Custom</vt:lpstr>
      <vt:lpstr>Version Control and GitHub  GitHub Workshop</vt:lpstr>
      <vt:lpstr>Outline</vt:lpstr>
      <vt:lpstr>Version Control</vt:lpstr>
      <vt:lpstr>Git</vt:lpstr>
      <vt:lpstr>GitHub</vt:lpstr>
      <vt:lpstr>GitHub Definitions</vt:lpstr>
      <vt:lpstr>What is a repository?</vt:lpstr>
      <vt:lpstr>Remote Location </vt:lpstr>
      <vt:lpstr>Remote Location </vt:lpstr>
      <vt:lpstr>Remote Location </vt:lpstr>
      <vt:lpstr>Remote Location </vt:lpstr>
      <vt:lpstr>Remote Location </vt:lpstr>
      <vt:lpstr>Remote Location </vt:lpstr>
      <vt:lpstr>GitHub</vt:lpstr>
      <vt:lpstr>GitHub</vt:lpstr>
      <vt:lpstr>GitHub</vt:lpstr>
      <vt:lpstr>GitHub</vt:lpstr>
      <vt:lpstr>Hands-ON: Create a GitHub Repository</vt:lpstr>
      <vt:lpstr>What is Cloning?</vt:lpstr>
      <vt:lpstr>Hands-On: Cloning</vt:lpstr>
      <vt:lpstr>What is Forking?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769</cp:revision>
  <dcterms:created xsi:type="dcterms:W3CDTF">2024-10-17T20:30:32Z</dcterms:created>
  <dcterms:modified xsi:type="dcterms:W3CDTF">2024-10-22T23:22:26Z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