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8" r:id="rId7"/>
    <p:sldId id="258" r:id="rId8"/>
    <p:sldId id="283" r:id="rId9"/>
    <p:sldId id="306" r:id="rId10"/>
    <p:sldId id="311" r:id="rId11"/>
    <p:sldId id="286" r:id="rId12"/>
    <p:sldId id="307" r:id="rId13"/>
    <p:sldId id="302" r:id="rId14"/>
    <p:sldId id="290" r:id="rId15"/>
    <p:sldId id="291" r:id="rId16"/>
    <p:sldId id="288" r:id="rId17"/>
    <p:sldId id="289" r:id="rId18"/>
    <p:sldId id="309" r:id="rId19"/>
    <p:sldId id="310" r:id="rId20"/>
    <p:sldId id="280" r:id="rId21"/>
    <p:sldId id="284" r:id="rId22"/>
    <p:sldId id="313" r:id="rId23"/>
    <p:sldId id="312" r:id="rId24"/>
    <p:sldId id="285" r:id="rId25"/>
    <p:sldId id="314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3FF65-234F-5D21-F78A-528C175EA7C3}" v="1169" dt="2024-10-22T22:29:46.607"/>
    <p1510:client id="{463E9B9E-66F6-FC21-2DF0-1EA711CBAD4D}" v="376" dt="2024-10-22T23:21:23.442"/>
    <p1510:client id="{4A1F15BD-1A24-6261-A0B1-59F81AF030C8}" v="20" dt="2024-10-24T18:35:05.172"/>
    <p1510:client id="{6524BC2A-019D-44EC-87A8-FFB57EB4E4BB}" v="3" dt="2024-10-23T23:12:24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K Hui" userId="S::ckhui@unr.edu::17f71015-be1a-44f4-b604-0146d8df4a12" providerId="AD" clId="Web-{FF7CF059-0C0F-89A0-36DC-D125C6193142}"/>
    <pc:docChg chg="addSld delSld modSld sldOrd">
      <pc:chgData name="Cassandra K Hui" userId="S::ckhui@unr.edu::17f71015-be1a-44f4-b604-0146d8df4a12" providerId="AD" clId="Web-{FF7CF059-0C0F-89A0-36DC-D125C6193142}" dt="2024-10-17T20:44:20.109" v="220" actId="20577"/>
      <pc:docMkLst>
        <pc:docMk/>
      </pc:docMkLst>
      <pc:sldChg chg="addSp delSp modSp">
        <pc:chgData name="Cassandra K Hui" userId="S::ckhui@unr.edu::17f71015-be1a-44f4-b604-0146d8df4a12" providerId="AD" clId="Web-{FF7CF059-0C0F-89A0-36DC-D125C6193142}" dt="2024-10-17T20:35:07.188" v="37" actId="14100"/>
        <pc:sldMkLst>
          <pc:docMk/>
          <pc:sldMk cId="2586058810" sldId="256"/>
        </pc:sldMkLst>
        <pc:spChg chg="mod">
          <ac:chgData name="Cassandra K Hui" userId="S::ckhui@unr.edu::17f71015-be1a-44f4-b604-0146d8df4a12" providerId="AD" clId="Web-{FF7CF059-0C0F-89A0-36DC-D125C6193142}" dt="2024-10-17T20:33:59.952" v="24" actId="14100"/>
          <ac:spMkLst>
            <pc:docMk/>
            <pc:sldMk cId="2586058810" sldId="256"/>
            <ac:spMk id="2" creationId="{CFE75451-6A4B-484B-9ED1-353CCE25B0F4}"/>
          </ac:spMkLst>
        </pc:spChg>
        <pc:spChg chg="add mod">
          <ac:chgData name="Cassandra K Hui" userId="S::ckhui@unr.edu::17f71015-be1a-44f4-b604-0146d8df4a12" providerId="AD" clId="Web-{FF7CF059-0C0F-89A0-36DC-D125C6193142}" dt="2024-10-17T20:33:52.014" v="22" actId="20577"/>
          <ac:spMkLst>
            <pc:docMk/>
            <pc:sldMk cId="2586058810" sldId="256"/>
            <ac:spMk id="6" creationId="{62A264EE-6820-BE1E-4D2D-E47AC8856985}"/>
          </ac:spMkLst>
        </pc:spChg>
        <pc:picChg chg="add del mod">
          <ac:chgData name="Cassandra K Hui" userId="S::ckhui@unr.edu::17f71015-be1a-44f4-b604-0146d8df4a12" providerId="AD" clId="Web-{FF7CF059-0C0F-89A0-36DC-D125C6193142}" dt="2024-10-17T20:32:35.918" v="7"/>
          <ac:picMkLst>
            <pc:docMk/>
            <pc:sldMk cId="2586058810" sldId="256"/>
            <ac:picMk id="3" creationId="{BB8FE10B-9412-88C3-1E4A-BB7F46930066}"/>
          </ac:picMkLst>
        </pc:picChg>
        <pc:picChg chg="add del mod">
          <ac:chgData name="Cassandra K Hui" userId="S::ckhui@unr.edu::17f71015-be1a-44f4-b604-0146d8df4a12" providerId="AD" clId="Web-{FF7CF059-0C0F-89A0-36DC-D125C6193142}" dt="2024-10-17T20:32:04.964" v="2"/>
          <ac:picMkLst>
            <pc:docMk/>
            <pc:sldMk cId="2586058810" sldId="256"/>
            <ac:picMk id="4" creationId="{FFF68B11-0933-EA10-5997-1D9F13793727}"/>
          </ac:picMkLst>
        </pc:picChg>
        <pc:picChg chg="add mod">
          <ac:chgData name="Cassandra K Hui" userId="S::ckhui@unr.edu::17f71015-be1a-44f4-b604-0146d8df4a12" providerId="AD" clId="Web-{FF7CF059-0C0F-89A0-36DC-D125C6193142}" dt="2024-10-17T20:32:52.544" v="10" actId="1076"/>
          <ac:picMkLst>
            <pc:docMk/>
            <pc:sldMk cId="2586058810" sldId="256"/>
            <ac:picMk id="5" creationId="{234D5848-B167-EDF5-91F9-F6ACDF6FE341}"/>
          </ac:picMkLst>
        </pc:picChg>
        <pc:cxnChg chg="add">
          <ac:chgData name="Cassandra K Hui" userId="S::ckhui@unr.edu::17f71015-be1a-44f4-b604-0146d8df4a12" providerId="AD" clId="Web-{FF7CF059-0C0F-89A0-36DC-D125C6193142}" dt="2024-10-17T20:33:52.139" v="23"/>
          <ac:cxnSpMkLst>
            <pc:docMk/>
            <pc:sldMk cId="2586058810" sldId="256"/>
            <ac:cxnSpMk id="7" creationId="{0784B0A5-FF1C-04DD-20B3-1678D012E580}"/>
          </ac:cxnSpMkLst>
        </pc:cxnChg>
        <pc:cxnChg chg="add">
          <ac:chgData name="Cassandra K Hui" userId="S::ckhui@unr.edu::17f71015-be1a-44f4-b604-0146d8df4a12" providerId="AD" clId="Web-{FF7CF059-0C0F-89A0-36DC-D125C6193142}" dt="2024-10-17T20:34:05.655" v="25"/>
          <ac:cxnSpMkLst>
            <pc:docMk/>
            <pc:sldMk cId="2586058810" sldId="256"/>
            <ac:cxnSpMk id="8" creationId="{D8EC80DC-13E7-19F6-976A-99C13E724C78}"/>
          </ac:cxnSpMkLst>
        </pc:cxnChg>
        <pc:cxnChg chg="add mod">
          <ac:chgData name="Cassandra K Hui" userId="S::ckhui@unr.edu::17f71015-be1a-44f4-b604-0146d8df4a12" providerId="AD" clId="Web-{FF7CF059-0C0F-89A0-36DC-D125C6193142}" dt="2024-10-17T20:35:07.188" v="37" actId="14100"/>
          <ac:cxnSpMkLst>
            <pc:docMk/>
            <pc:sldMk cId="2586058810" sldId="256"/>
            <ac:cxnSpMk id="9" creationId="{08F6D2A9-7747-E2D8-F424-51BE764972A8}"/>
          </ac:cxnSpMkLst>
        </pc:cxnChg>
      </pc:sldChg>
      <pc:sldChg chg="addSp delSp modSp mod chgLayout">
        <pc:chgData name="Cassandra K Hui" userId="S::ckhui@unr.edu::17f71015-be1a-44f4-b604-0146d8df4a12" providerId="AD" clId="Web-{FF7CF059-0C0F-89A0-36DC-D125C6193142}" dt="2024-10-17T20:37:42.942" v="105"/>
        <pc:sldMkLst>
          <pc:docMk/>
          <pc:sldMk cId="1713219598" sldId="257"/>
        </pc:sldMkLst>
        <pc:spChg chg="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5" creationId="{B02A8827-B1A1-2D2F-D6DD-E886B886C43E}"/>
          </ac:spMkLst>
        </pc:spChg>
        <pc:spChg chg="add mod">
          <ac:chgData name="Cassandra K Hui" userId="S::ckhui@unr.edu::17f71015-be1a-44f4-b604-0146d8df4a12" providerId="AD" clId="Web-{FF7CF059-0C0F-89A0-36DC-D125C6193142}" dt="2024-10-17T20:37:42.942" v="105"/>
          <ac:spMkLst>
            <pc:docMk/>
            <pc:sldMk cId="1713219598" sldId="257"/>
            <ac:spMk id="11" creationId="{F97F7D6E-E966-6C9E-2DDA-B3CE190573D4}"/>
          </ac:spMkLst>
        </pc:spChg>
        <pc:graphicFrameChg chg="add mod">
          <ac:chgData name="Cassandra K Hui" userId="S::ckhui@unr.edu::17f71015-be1a-44f4-b604-0146d8df4a12" providerId="AD" clId="Web-{FF7CF059-0C0F-89A0-36DC-D125C6193142}" dt="2024-10-17T20:37:42.942" v="105"/>
          <ac:graphicFrameMkLst>
            <pc:docMk/>
            <pc:sldMk cId="1713219598" sldId="257"/>
            <ac:graphicFrameMk id="7" creationId="{3E8C3223-CE41-2E5D-6F02-8C4C2AC1D7CC}"/>
          </ac:graphicFrameMkLst>
        </pc:graphicFrameChg>
      </pc:sldChg>
      <pc:sldChg chg="modSp">
        <pc:chgData name="Cassandra K Hui" userId="S::ckhui@unr.edu::17f71015-be1a-44f4-b604-0146d8df4a12" providerId="AD" clId="Web-{FF7CF059-0C0F-89A0-36DC-D125C6193142}" dt="2024-10-17T20:40:55.775" v="131" actId="20577"/>
        <pc:sldMkLst>
          <pc:docMk/>
          <pc:sldMk cId="3571516367" sldId="258"/>
        </pc:sldMkLst>
        <pc:spChg chg="mod">
          <ac:chgData name="Cassandra K Hui" userId="S::ckhui@unr.edu::17f71015-be1a-44f4-b604-0146d8df4a12" providerId="AD" clId="Web-{FF7CF059-0C0F-89A0-36DC-D125C6193142}" dt="2024-10-17T20:40:44.103" v="128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0:55.775" v="131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49.367" v="120"/>
        <pc:sldMkLst>
          <pc:docMk/>
          <pc:sldMk cId="1742861620" sldId="266"/>
        </pc:sldMkLst>
      </pc:sldChg>
      <pc:sldChg chg="modSp">
        <pc:chgData name="Cassandra K Hui" userId="S::ckhui@unr.edu::17f71015-be1a-44f4-b604-0146d8df4a12" providerId="AD" clId="Web-{FF7CF059-0C0F-89A0-36DC-D125C6193142}" dt="2024-10-17T20:44:20.109" v="220" actId="20577"/>
        <pc:sldMkLst>
          <pc:docMk/>
          <pc:sldMk cId="1969787568" sldId="271"/>
        </pc:sldMkLst>
        <pc:spChg chg="mod">
          <ac:chgData name="Cassandra K Hui" userId="S::ckhui@unr.edu::17f71015-be1a-44f4-b604-0146d8df4a12" providerId="AD" clId="Web-{FF7CF059-0C0F-89A0-36DC-D125C6193142}" dt="2024-10-17T20:44:20.109" v="220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modSp mod modClrScheme chgLayout">
        <pc:chgData name="Cassandra K Hui" userId="S::ckhui@unr.edu::17f71015-be1a-44f4-b604-0146d8df4a12" providerId="AD" clId="Web-{FF7CF059-0C0F-89A0-36DC-D125C6193142}" dt="2024-10-17T20:40:24.150" v="124" actId="20577"/>
        <pc:sldMkLst>
          <pc:docMk/>
          <pc:sldMk cId="608796113" sldId="278"/>
        </pc:sldMkLst>
        <pc:spChg chg="mod">
          <ac:chgData name="Cassandra K Hui" userId="S::ckhui@unr.edu::17f71015-be1a-44f4-b604-0146d8df4a12" providerId="AD" clId="Web-{FF7CF059-0C0F-89A0-36DC-D125C6193142}" dt="2024-10-17T20:38:41.647" v="116"/>
          <ac:spMkLst>
            <pc:docMk/>
            <pc:sldMk cId="608796113" sldId="278"/>
            <ac:spMk id="2" creationId="{9528DBD1-DB29-D44F-FD5A-3071BB37EF37}"/>
          </ac:spMkLst>
        </pc:spChg>
        <pc:spChg chg="add mod">
          <ac:chgData name="Cassandra K Hui" userId="S::ckhui@unr.edu::17f71015-be1a-44f4-b604-0146d8df4a12" providerId="AD" clId="Web-{FF7CF059-0C0F-89A0-36DC-D125C6193142}" dt="2024-10-17T20:40:24.150" v="124" actId="20577"/>
          <ac:spMkLst>
            <pc:docMk/>
            <pc:sldMk cId="608796113" sldId="278"/>
            <ac:spMk id="7" creationId="{3B636593-ABAC-7EB6-A007-71B1238BC029}"/>
          </ac:spMkLst>
        </pc:spChg>
        <pc:spChg chg="add mod">
          <ac:chgData name="Cassandra K Hui" userId="S::ckhui@unr.edu::17f71015-be1a-44f4-b604-0146d8df4a12" providerId="AD" clId="Web-{FF7CF059-0C0F-89A0-36DC-D125C6193142}" dt="2024-10-17T20:38:41.647" v="116"/>
          <ac:spMkLst>
            <pc:docMk/>
            <pc:sldMk cId="608796113" sldId="278"/>
            <ac:spMk id="9" creationId="{CC24BBF8-70DA-07B0-6141-C12DAF089909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8:10.380" v="106"/>
        <pc:sldMkLst>
          <pc:docMk/>
          <pc:sldMk cId="2241459136" sldId="279"/>
        </pc:sldMkLst>
      </pc:sldChg>
      <pc:sldChg chg="modSp">
        <pc:chgData name="Cassandra K Hui" userId="S::ckhui@unr.edu::17f71015-be1a-44f4-b604-0146d8df4a12" providerId="AD" clId="Web-{FF7CF059-0C0F-89A0-36DC-D125C6193142}" dt="2024-10-17T20:39:58.836" v="123" actId="20577"/>
        <pc:sldMkLst>
          <pc:docMk/>
          <pc:sldMk cId="334696707" sldId="280"/>
        </pc:sldMkLst>
        <pc:spChg chg="mod">
          <ac:chgData name="Cassandra K Hui" userId="S::ckhui@unr.edu::17f71015-be1a-44f4-b604-0146d8df4a12" providerId="AD" clId="Web-{FF7CF059-0C0F-89A0-36DC-D125C6193142}" dt="2024-10-17T20:39:58.836" v="123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50.086" v="121"/>
        <pc:sldMkLst>
          <pc:docMk/>
          <pc:sldMk cId="103458723" sldId="281"/>
        </pc:sldMkLst>
      </pc:sldChg>
      <pc:sldChg chg="modSp">
        <pc:chgData name="Cassandra K Hui" userId="S::ckhui@unr.edu::17f71015-be1a-44f4-b604-0146d8df4a12" providerId="AD" clId="Web-{FF7CF059-0C0F-89A0-36DC-D125C6193142}" dt="2024-10-17T20:43:39.561" v="187" actId="20577"/>
        <pc:sldMkLst>
          <pc:docMk/>
          <pc:sldMk cId="636929804" sldId="282"/>
        </pc:sldMkLst>
        <pc:spChg chg="mod">
          <ac:chgData name="Cassandra K Hui" userId="S::ckhui@unr.edu::17f71015-be1a-44f4-b604-0146d8df4a12" providerId="AD" clId="Web-{FF7CF059-0C0F-89A0-36DC-D125C6193142}" dt="2024-10-17T20:42:56.138" v="170" actId="20577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Cassandra K Hui" userId="S::ckhui@unr.edu::17f71015-be1a-44f4-b604-0146d8df4a12" providerId="AD" clId="Web-{FF7CF059-0C0F-89A0-36DC-D125C6193142}" dt="2024-10-17T20:43:28.639" v="184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Cassandra K Hui" userId="S::ckhui@unr.edu::17f71015-be1a-44f4-b604-0146d8df4a12" providerId="AD" clId="Web-{FF7CF059-0C0F-89A0-36DC-D125C6193142}" dt="2024-10-17T20:43:12.685" v="173" actId="20577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Cassandra K Hui" userId="S::ckhui@unr.edu::17f71015-be1a-44f4-b604-0146d8df4a12" providerId="AD" clId="Web-{FF7CF059-0C0F-89A0-36DC-D125C6193142}" dt="2024-10-17T20:43:18.139" v="179" actId="20577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Cassandra K Hui" userId="S::ckhui@unr.edu::17f71015-be1a-44f4-b604-0146d8df4a12" providerId="AD" clId="Web-{FF7CF059-0C0F-89A0-36DC-D125C6193142}" dt="2024-10-17T20:43:39.561" v="187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modSp add replId">
        <pc:chgData name="Cassandra K Hui" userId="S::ckhui@unr.edu::17f71015-be1a-44f4-b604-0146d8df4a12" providerId="AD" clId="Web-{FF7CF059-0C0F-89A0-36DC-D125C6193142}" dt="2024-10-17T20:41:23.901" v="139" actId="20577"/>
        <pc:sldMkLst>
          <pc:docMk/>
          <pc:sldMk cId="23600570" sldId="283"/>
        </pc:sldMkLst>
        <pc:spChg chg="mod">
          <ac:chgData name="Cassandra K Hui" userId="S::ckhui@unr.edu::17f71015-be1a-44f4-b604-0146d8df4a12" providerId="AD" clId="Web-{FF7CF059-0C0F-89A0-36DC-D125C6193142}" dt="2024-10-17T20:41:10.041" v="137" actId="20577"/>
          <ac:spMkLst>
            <pc:docMk/>
            <pc:sldMk cId="23600570" sldId="283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1:23.901" v="139" actId="20577"/>
          <ac:spMkLst>
            <pc:docMk/>
            <pc:sldMk cId="23600570" sldId="283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48.899" v="119"/>
        <pc:sldMkLst>
          <pc:docMk/>
          <pc:sldMk cId="1658164610" sldId="283"/>
        </pc:sldMkLst>
      </pc:sldChg>
      <pc:sldChg chg="modSp add replId">
        <pc:chgData name="Cassandra K Hui" userId="S::ckhui@unr.edu::17f71015-be1a-44f4-b604-0146d8df4a12" providerId="AD" clId="Web-{FF7CF059-0C0F-89A0-36DC-D125C6193142}" dt="2024-10-17T20:42:13.152" v="163" actId="20577"/>
        <pc:sldMkLst>
          <pc:docMk/>
          <pc:sldMk cId="1553519612" sldId="284"/>
        </pc:sldMkLst>
        <pc:spChg chg="mod">
          <ac:chgData name="Cassandra K Hui" userId="S::ckhui@unr.edu::17f71015-be1a-44f4-b604-0146d8df4a12" providerId="AD" clId="Web-{FF7CF059-0C0F-89A0-36DC-D125C6193142}" dt="2024-10-17T20:41:57.997" v="141" actId="20577"/>
          <ac:spMkLst>
            <pc:docMk/>
            <pc:sldMk cId="1553519612" sldId="284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2:13.152" v="163" actId="20577"/>
          <ac:spMkLst>
            <pc:docMk/>
            <pc:sldMk cId="1553519612" sldId="284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FF7CF059-0C0F-89A0-36DC-D125C6193142}" dt="2024-10-17T20:39:47.961" v="118"/>
        <pc:sldMkLst>
          <pc:docMk/>
          <pc:sldMk cId="2403577982" sldId="284"/>
        </pc:sldMkLst>
      </pc:sldChg>
      <pc:sldChg chg="del">
        <pc:chgData name="Cassandra K Hui" userId="S::ckhui@unr.edu::17f71015-be1a-44f4-b604-0146d8df4a12" providerId="AD" clId="Web-{FF7CF059-0C0F-89A0-36DC-D125C6193142}" dt="2024-10-17T20:39:41.742" v="117"/>
        <pc:sldMkLst>
          <pc:docMk/>
          <pc:sldMk cId="2791821786" sldId="285"/>
        </pc:sldMkLst>
      </pc:sldChg>
      <pc:sldChg chg="modSp add ord replId">
        <pc:chgData name="Cassandra K Hui" userId="S::ckhui@unr.edu::17f71015-be1a-44f4-b604-0146d8df4a12" providerId="AD" clId="Web-{FF7CF059-0C0F-89A0-36DC-D125C6193142}" dt="2024-10-17T20:42:52.013" v="168" actId="20577"/>
        <pc:sldMkLst>
          <pc:docMk/>
          <pc:sldMk cId="3679264540" sldId="285"/>
        </pc:sldMkLst>
        <pc:spChg chg="mod">
          <ac:chgData name="Cassandra K Hui" userId="S::ckhui@unr.edu::17f71015-be1a-44f4-b604-0146d8df4a12" providerId="AD" clId="Web-{FF7CF059-0C0F-89A0-36DC-D125C6193142}" dt="2024-10-17T20:42:41.638" v="166" actId="20577"/>
          <ac:spMkLst>
            <pc:docMk/>
            <pc:sldMk cId="3679264540" sldId="285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FF7CF059-0C0F-89A0-36DC-D125C6193142}" dt="2024-10-17T20:42:52.013" v="168" actId="20577"/>
          <ac:spMkLst>
            <pc:docMk/>
            <pc:sldMk cId="3679264540" sldId="285"/>
            <ac:spMk id="3" creationId="{9D5232F9-FD00-464A-9F17-619C91AEF8F3}"/>
          </ac:spMkLst>
        </pc:spChg>
      </pc:sldChg>
    </pc:docChg>
  </pc:docChgLst>
  <pc:docChgLst>
    <pc:chgData name="Cassandra K Hui" userId="S::ckhui@unr.edu::17f71015-be1a-44f4-b604-0146d8df4a12" providerId="AD" clId="Web-{6524BC2A-019D-44EC-87A8-FFB57EB4E4BB}"/>
    <pc:docChg chg="modSld">
      <pc:chgData name="Cassandra K Hui" userId="S::ckhui@unr.edu::17f71015-be1a-44f4-b604-0146d8df4a12" providerId="AD" clId="Web-{6524BC2A-019D-44EC-87A8-FFB57EB4E4BB}" dt="2024-10-23T23:12:23.570" v="1" actId="20577"/>
      <pc:docMkLst>
        <pc:docMk/>
      </pc:docMkLst>
      <pc:sldChg chg="modSp">
        <pc:chgData name="Cassandra K Hui" userId="S::ckhui@unr.edu::17f71015-be1a-44f4-b604-0146d8df4a12" providerId="AD" clId="Web-{6524BC2A-019D-44EC-87A8-FFB57EB4E4BB}" dt="2024-10-23T23:12:23.570" v="1" actId="20577"/>
        <pc:sldMkLst>
          <pc:docMk/>
          <pc:sldMk cId="2586058810" sldId="256"/>
        </pc:sldMkLst>
        <pc:spChg chg="mod">
          <ac:chgData name="Cassandra K Hui" userId="S::ckhui@unr.edu::17f71015-be1a-44f4-b604-0146d8df4a12" providerId="AD" clId="Web-{6524BC2A-019D-44EC-87A8-FFB57EB4E4BB}" dt="2024-10-23T23:12:23.570" v="1" actId="20577"/>
          <ac:spMkLst>
            <pc:docMk/>
            <pc:sldMk cId="2586058810" sldId="256"/>
            <ac:spMk id="2" creationId="{CFE75451-6A4B-484B-9ED1-353CCE25B0F4}"/>
          </ac:spMkLst>
        </pc:spChg>
      </pc:sldChg>
    </pc:docChg>
  </pc:docChgLst>
  <pc:docChgLst>
    <pc:chgData name="Cassandra K Hui" userId="S::ckhui@unr.edu::17f71015-be1a-44f4-b604-0146d8df4a12" providerId="AD" clId="Web-{3303FF65-234F-5D21-F78A-528C175EA7C3}"/>
    <pc:docChg chg="addSld delSld modSld sldOrd">
      <pc:chgData name="Cassandra K Hui" userId="S::ckhui@unr.edu::17f71015-be1a-44f4-b604-0146d8df4a12" providerId="AD" clId="Web-{3303FF65-234F-5D21-F78A-528C175EA7C3}" dt="2024-10-22T22:29:41.185" v="1046" actId="20577"/>
      <pc:docMkLst>
        <pc:docMk/>
      </pc:docMkLst>
      <pc:sldChg chg="modSp">
        <pc:chgData name="Cassandra K Hui" userId="S::ckhui@unr.edu::17f71015-be1a-44f4-b604-0146d8df4a12" providerId="AD" clId="Web-{3303FF65-234F-5D21-F78A-528C175EA7C3}" dt="2024-10-22T22:29:41.185" v="1046" actId="20577"/>
        <pc:sldMkLst>
          <pc:docMk/>
          <pc:sldMk cId="1969787568" sldId="271"/>
        </pc:sldMkLst>
        <pc:spChg chg="mod">
          <ac:chgData name="Cassandra K Hui" userId="S::ckhui@unr.edu::17f71015-be1a-44f4-b604-0146d8df4a12" providerId="AD" clId="Web-{3303FF65-234F-5D21-F78A-528C175EA7C3}" dt="2024-10-22T22:29:41.185" v="1046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delSp modSp">
        <pc:chgData name="Cassandra K Hui" userId="S::ckhui@unr.edu::17f71015-be1a-44f4-b604-0146d8df4a12" providerId="AD" clId="Web-{3303FF65-234F-5D21-F78A-528C175EA7C3}" dt="2024-10-22T22:28:41.432" v="1039" actId="20577"/>
        <pc:sldMkLst>
          <pc:docMk/>
          <pc:sldMk cId="636929804" sldId="282"/>
        </pc:sldMkLst>
        <pc:spChg chg="mod">
          <ac:chgData name="Cassandra K Hui" userId="S::ckhui@unr.edu::17f71015-be1a-44f4-b604-0146d8df4a12" providerId="AD" clId="Web-{3303FF65-234F-5D21-F78A-528C175EA7C3}" dt="2024-10-22T22:27:42.756" v="965" actId="20577"/>
          <ac:spMkLst>
            <pc:docMk/>
            <pc:sldMk cId="636929804" sldId="282"/>
            <ac:spMk id="2" creationId="{8B27D9B3-B64F-656A-0D99-161A6C0F518F}"/>
          </ac:spMkLst>
        </pc:spChg>
        <pc:spChg chg="add del mod">
          <ac:chgData name="Cassandra K Hui" userId="S::ckhui@unr.edu::17f71015-be1a-44f4-b604-0146d8df4a12" providerId="AD" clId="Web-{3303FF65-234F-5D21-F78A-528C175EA7C3}" dt="2024-10-22T22:26:59.207" v="957"/>
          <ac:spMkLst>
            <pc:docMk/>
            <pc:sldMk cId="636929804" sldId="282"/>
            <ac:spMk id="4" creationId="{0E4BA7BB-BDCE-13EE-FF3D-1E7FDDACF29B}"/>
          </ac:spMkLst>
        </pc:spChg>
        <pc:spChg chg="add del mod">
          <ac:chgData name="Cassandra K Hui" userId="S::ckhui@unr.edu::17f71015-be1a-44f4-b604-0146d8df4a12" providerId="AD" clId="Web-{3303FF65-234F-5D21-F78A-528C175EA7C3}" dt="2024-10-22T22:26:59.676" v="958"/>
          <ac:spMkLst>
            <pc:docMk/>
            <pc:sldMk cId="636929804" sldId="282"/>
            <ac:spMk id="6" creationId="{530B96F9-0E72-4A87-814A-E10A29CCB28D}"/>
          </ac:spMkLst>
        </pc:spChg>
        <pc:spChg chg="add del mod">
          <ac:chgData name="Cassandra K Hui" userId="S::ckhui@unr.edu::17f71015-be1a-44f4-b604-0146d8df4a12" providerId="AD" clId="Web-{3303FF65-234F-5D21-F78A-528C175EA7C3}" dt="2024-10-22T22:27:16.802" v="962"/>
          <ac:spMkLst>
            <pc:docMk/>
            <pc:sldMk cId="636929804" sldId="282"/>
            <ac:spMk id="8" creationId="{544CDEA1-2276-9FA6-020E-05151E1DCB57}"/>
          </ac:spMkLst>
        </pc:spChg>
        <pc:spChg chg="del">
          <ac:chgData name="Cassandra K Hui" userId="S::ckhui@unr.edu::17f71015-be1a-44f4-b604-0146d8df4a12" providerId="AD" clId="Web-{3303FF65-234F-5D21-F78A-528C175EA7C3}" dt="2024-10-22T22:26:55.738" v="955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Cassandra K Hui" userId="S::ckhui@unr.edu::17f71015-be1a-44f4-b604-0146d8df4a12" providerId="AD" clId="Web-{3303FF65-234F-5D21-F78A-528C175EA7C3}" dt="2024-10-22T22:28:41.432" v="1039" actId="20577"/>
          <ac:spMkLst>
            <pc:docMk/>
            <pc:sldMk cId="636929804" sldId="282"/>
            <ac:spMk id="14" creationId="{5112969F-EB84-49D5-7100-1FB28870FB30}"/>
          </ac:spMkLst>
        </pc:spChg>
        <pc:spChg chg="del mod">
          <ac:chgData name="Cassandra K Hui" userId="S::ckhui@unr.edu::17f71015-be1a-44f4-b604-0146d8df4a12" providerId="AD" clId="Web-{3303FF65-234F-5D21-F78A-528C175EA7C3}" dt="2024-10-22T22:27:12.067" v="961"/>
          <ac:spMkLst>
            <pc:docMk/>
            <pc:sldMk cId="636929804" sldId="282"/>
            <ac:spMk id="15" creationId="{A536BD54-EFA1-25A2-9F04-4F22C36E2A5D}"/>
          </ac:spMkLst>
        </pc:spChg>
        <pc:spChg chg="del">
          <ac:chgData name="Cassandra K Hui" userId="S::ckhui@unr.edu::17f71015-be1a-44f4-b604-0146d8df4a12" providerId="AD" clId="Web-{3303FF65-234F-5D21-F78A-528C175EA7C3}" dt="2024-10-22T22:26:57.019" v="956"/>
          <ac:spMkLst>
            <pc:docMk/>
            <pc:sldMk cId="636929804" sldId="282"/>
            <ac:spMk id="36" creationId="{E71298F0-74F1-FECA-0F02-495F9A2EBA7B}"/>
          </ac:spMkLst>
        </pc:spChg>
      </pc:sldChg>
      <pc:sldChg chg="addSp modSp ord">
        <pc:chgData name="Cassandra K Hui" userId="S::ckhui@unr.edu::17f71015-be1a-44f4-b604-0146d8df4a12" providerId="AD" clId="Web-{3303FF65-234F-5D21-F78A-528C175EA7C3}" dt="2024-10-22T21:56:35.084" v="647" actId="1076"/>
        <pc:sldMkLst>
          <pc:docMk/>
          <pc:sldMk cId="23600570" sldId="283"/>
        </pc:sldMkLst>
        <pc:spChg chg="mod">
          <ac:chgData name="Cassandra K Hui" userId="S::ckhui@unr.edu::17f71015-be1a-44f4-b604-0146d8df4a12" providerId="AD" clId="Web-{3303FF65-234F-5D21-F78A-528C175EA7C3}" dt="2024-10-22T21:56:13.177" v="643" actId="20577"/>
          <ac:spMkLst>
            <pc:docMk/>
            <pc:sldMk cId="23600570" sldId="283"/>
            <ac:spMk id="3" creationId="{9D5232F9-FD00-464A-9F17-619C91AEF8F3}"/>
          </ac:spMkLst>
        </pc:spChg>
        <pc:picChg chg="add mod">
          <ac:chgData name="Cassandra K Hui" userId="S::ckhui@unr.edu::17f71015-be1a-44f4-b604-0146d8df4a12" providerId="AD" clId="Web-{3303FF65-234F-5D21-F78A-528C175EA7C3}" dt="2024-10-22T21:56:35.084" v="647" actId="1076"/>
          <ac:picMkLst>
            <pc:docMk/>
            <pc:sldMk cId="23600570" sldId="283"/>
            <ac:picMk id="12" creationId="{AD78B5CE-2CF5-411D-8CC1-0D7DBA52A86A}"/>
          </ac:picMkLst>
        </pc:picChg>
      </pc:sldChg>
      <pc:sldChg chg="modSp mod ord modShow">
        <pc:chgData name="Cassandra K Hui" userId="S::ckhui@unr.edu::17f71015-be1a-44f4-b604-0146d8df4a12" providerId="AD" clId="Web-{3303FF65-234F-5D21-F78A-528C175EA7C3}" dt="2024-10-22T22:18:12.473" v="893" actId="20577"/>
        <pc:sldMkLst>
          <pc:docMk/>
          <pc:sldMk cId="1553519612" sldId="284"/>
        </pc:sldMkLst>
        <pc:spChg chg="mod">
          <ac:chgData name="Cassandra K Hui" userId="S::ckhui@unr.edu::17f71015-be1a-44f4-b604-0146d8df4a12" providerId="AD" clId="Web-{3303FF65-234F-5D21-F78A-528C175EA7C3}" dt="2024-10-22T22:17:55.597" v="888" actId="20577"/>
          <ac:spMkLst>
            <pc:docMk/>
            <pc:sldMk cId="1553519612" sldId="284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3303FF65-234F-5D21-F78A-528C175EA7C3}" dt="2024-10-22T22:18:12.473" v="893" actId="20577"/>
          <ac:spMkLst>
            <pc:docMk/>
            <pc:sldMk cId="1553519612" sldId="284"/>
            <ac:spMk id="3" creationId="{9D5232F9-FD00-464A-9F17-619C91AEF8F3}"/>
          </ac:spMkLst>
        </pc:spChg>
      </pc:sldChg>
      <pc:sldChg chg="modSp">
        <pc:chgData name="Cassandra K Hui" userId="S::ckhui@unr.edu::17f71015-be1a-44f4-b604-0146d8df4a12" providerId="AD" clId="Web-{3303FF65-234F-5D21-F78A-528C175EA7C3}" dt="2024-10-22T22:20:41.263" v="954" actId="20577"/>
        <pc:sldMkLst>
          <pc:docMk/>
          <pc:sldMk cId="3679264540" sldId="285"/>
        </pc:sldMkLst>
        <pc:spChg chg="mod">
          <ac:chgData name="Cassandra K Hui" userId="S::ckhui@unr.edu::17f71015-be1a-44f4-b604-0146d8df4a12" providerId="AD" clId="Web-{3303FF65-234F-5D21-F78A-528C175EA7C3}" dt="2024-10-22T22:20:41.263" v="954" actId="20577"/>
          <ac:spMkLst>
            <pc:docMk/>
            <pc:sldMk cId="3679264540" sldId="285"/>
            <ac:spMk id="3" creationId="{9D5232F9-FD00-464A-9F17-619C91AEF8F3}"/>
          </ac:spMkLst>
        </pc:spChg>
      </pc:sldChg>
      <pc:sldChg chg="addSp delSp modSp">
        <pc:chgData name="Cassandra K Hui" userId="S::ckhui@unr.edu::17f71015-be1a-44f4-b604-0146d8df4a12" providerId="AD" clId="Web-{3303FF65-234F-5D21-F78A-528C175EA7C3}" dt="2024-10-22T22:03:55.626" v="757"/>
        <pc:sldMkLst>
          <pc:docMk/>
          <pc:sldMk cId="3387112521" sldId="286"/>
        </pc:sldMkLst>
        <pc:spChg chg="add del mod">
          <ac:chgData name="Cassandra K Hui" userId="S::ckhui@unr.edu::17f71015-be1a-44f4-b604-0146d8df4a12" providerId="AD" clId="Web-{3303FF65-234F-5D21-F78A-528C175EA7C3}" dt="2024-10-22T22:03:50.110" v="748"/>
          <ac:spMkLst>
            <pc:docMk/>
            <pc:sldMk cId="3387112521" sldId="286"/>
            <ac:spMk id="10" creationId="{0370954D-6B33-177E-D7B4-01BCBA75D196}"/>
          </ac:spMkLst>
        </pc:spChg>
        <pc:spChg chg="add mod">
          <ac:chgData name="Cassandra K Hui" userId="S::ckhui@unr.edu::17f71015-be1a-44f4-b604-0146d8df4a12" providerId="AD" clId="Web-{3303FF65-234F-5D21-F78A-528C175EA7C3}" dt="2024-10-22T21:58:13.824" v="657"/>
          <ac:spMkLst>
            <pc:docMk/>
            <pc:sldMk cId="3387112521" sldId="286"/>
            <ac:spMk id="13" creationId="{5BD88F4A-B407-DEE7-5134-D55CF5B69961}"/>
          </ac:spMkLst>
        </pc:spChg>
        <pc:spChg chg="del mod">
          <ac:chgData name="Cassandra K Hui" userId="S::ckhui@unr.edu::17f71015-be1a-44f4-b604-0146d8df4a12" providerId="AD" clId="Web-{3303FF65-234F-5D21-F78A-528C175EA7C3}" dt="2024-10-22T21:58:15.575" v="658"/>
          <ac:spMkLst>
            <pc:docMk/>
            <pc:sldMk cId="3387112521" sldId="286"/>
            <ac:spMk id="15" creationId="{5A9A9504-0517-1FCA-E425-4910305EEB12}"/>
          </ac:spMkLst>
        </pc:spChg>
        <pc:spChg chg="del">
          <ac:chgData name="Cassandra K Hui" userId="S::ckhui@unr.edu::17f71015-be1a-44f4-b604-0146d8df4a12" providerId="AD" clId="Web-{3303FF65-234F-5D21-F78A-528C175EA7C3}" dt="2024-10-22T18:34:15.565" v="266"/>
          <ac:spMkLst>
            <pc:docMk/>
            <pc:sldMk cId="3387112521" sldId="286"/>
            <ac:spMk id="16" creationId="{13B498D3-B2E4-86A2-89C4-5E3DFA260A74}"/>
          </ac:spMkLst>
        </pc:spChg>
        <pc:spChg chg="del">
          <ac:chgData name="Cassandra K Hui" userId="S::ckhui@unr.edu::17f71015-be1a-44f4-b604-0146d8df4a12" providerId="AD" clId="Web-{3303FF65-234F-5D21-F78A-528C175EA7C3}" dt="2024-10-22T18:34:17.408" v="267"/>
          <ac:spMkLst>
            <pc:docMk/>
            <pc:sldMk cId="3387112521" sldId="286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18:34:12.080" v="265"/>
          <ac:spMkLst>
            <pc:docMk/>
            <pc:sldMk cId="3387112521" sldId="286"/>
            <ac:spMk id="20" creationId="{0B954F3C-1BB9-6575-AF37-B701C140BB8E}"/>
          </ac:spMkLst>
        </pc:spChg>
        <pc:spChg chg="add del mod">
          <ac:chgData name="Cassandra K Hui" userId="S::ckhui@unr.edu::17f71015-be1a-44f4-b604-0146d8df4a12" providerId="AD" clId="Web-{3303FF65-234F-5D21-F78A-528C175EA7C3}" dt="2024-10-22T22:03:53.969" v="750"/>
          <ac:spMkLst>
            <pc:docMk/>
            <pc:sldMk cId="3387112521" sldId="286"/>
            <ac:spMk id="21" creationId="{0F5E5E70-48CA-08B0-B0F9-B7CA2C082A36}"/>
          </ac:spMkLst>
        </pc:spChg>
        <pc:spChg chg="add del mod">
          <ac:chgData name="Cassandra K Hui" userId="S::ckhui@unr.edu::17f71015-be1a-44f4-b604-0146d8df4a12" providerId="AD" clId="Web-{3303FF65-234F-5D21-F78A-528C175EA7C3}" dt="2024-10-22T22:03:51.547" v="749"/>
          <ac:spMkLst>
            <pc:docMk/>
            <pc:sldMk cId="3387112521" sldId="286"/>
            <ac:spMk id="26" creationId="{CA601359-05D0-6DB1-9276-2C56EED6CEAD}"/>
          </ac:spMkLst>
        </pc:spChg>
        <pc:spChg chg="del">
          <ac:chgData name="Cassandra K Hui" userId="S::ckhui@unr.edu::17f71015-be1a-44f4-b604-0146d8df4a12" providerId="AD" clId="Web-{3303FF65-234F-5D21-F78A-528C175EA7C3}" dt="2024-10-22T18:13:47.385" v="0"/>
          <ac:spMkLst>
            <pc:docMk/>
            <pc:sldMk cId="3387112521" sldId="286"/>
            <ac:spMk id="29" creationId="{45042CF6-C9A9-5B9D-0AC6-B64349082C96}"/>
          </ac:spMkLst>
        </pc:spChg>
        <pc:spChg chg="add">
          <ac:chgData name="Cassandra K Hui" userId="S::ckhui@unr.edu::17f71015-be1a-44f4-b604-0146d8df4a12" providerId="AD" clId="Web-{3303FF65-234F-5D21-F78A-528C175EA7C3}" dt="2024-10-22T22:03:55.579" v="753"/>
          <ac:spMkLst>
            <pc:docMk/>
            <pc:sldMk cId="3387112521" sldId="286"/>
            <ac:spMk id="30" creationId="{6C05E44C-ADF2-F073-614A-6E6B7FA3207F}"/>
          </ac:spMkLst>
        </pc:spChg>
        <pc:spChg chg="add">
          <ac:chgData name="Cassandra K Hui" userId="S::ckhui@unr.edu::17f71015-be1a-44f4-b604-0146d8df4a12" providerId="AD" clId="Web-{3303FF65-234F-5D21-F78A-528C175EA7C3}" dt="2024-10-22T22:03:55.626" v="756"/>
          <ac:spMkLst>
            <pc:docMk/>
            <pc:sldMk cId="3387112521" sldId="286"/>
            <ac:spMk id="36" creationId="{95ED8B2B-3D82-7069-DE7E-4BCAF60C4A61}"/>
          </ac:spMkLst>
        </pc:spChg>
        <pc:spChg chg="add">
          <ac:chgData name="Cassandra K Hui" userId="S::ckhui@unr.edu::17f71015-be1a-44f4-b604-0146d8df4a12" providerId="AD" clId="Web-{3303FF65-234F-5D21-F78A-528C175EA7C3}" dt="2024-10-22T22:03:55.626" v="757"/>
          <ac:spMkLst>
            <pc:docMk/>
            <pc:sldMk cId="3387112521" sldId="286"/>
            <ac:spMk id="38" creationId="{AB6E74FC-F929-E05C-16B7-B7AFE8762815}"/>
          </ac:spMkLst>
        </pc:spChg>
        <pc:spChg chg="del">
          <ac:chgData name="Cassandra K Hui" userId="S::ckhui@unr.edu::17f71015-be1a-44f4-b604-0146d8df4a12" providerId="AD" clId="Web-{3303FF65-234F-5D21-F78A-528C175EA7C3}" dt="2024-10-22T18:13:51.041" v="2"/>
          <ac:spMkLst>
            <pc:docMk/>
            <pc:sldMk cId="3387112521" sldId="286"/>
            <ac:spMk id="44" creationId="{8CEF99AA-B862-F924-FA17-C3DD7E1A53A7}"/>
          </ac:spMkLst>
        </pc:spChg>
        <pc:spChg chg="add del">
          <ac:chgData name="Cassandra K Hui" userId="S::ckhui@unr.edu::17f71015-be1a-44f4-b604-0146d8df4a12" providerId="AD" clId="Web-{3303FF65-234F-5D21-F78A-528C175EA7C3}" dt="2024-10-22T18:14:29.855" v="11"/>
          <ac:spMkLst>
            <pc:docMk/>
            <pc:sldMk cId="3387112521" sldId="286"/>
            <ac:spMk id="46" creationId="{7BD5078F-A6BD-F088-CDFC-BAA6472BC28B}"/>
          </ac:spMkLst>
        </pc:spChg>
        <pc:spChg chg="del">
          <ac:chgData name="Cassandra K Hui" userId="S::ckhui@unr.edu::17f71015-be1a-44f4-b604-0146d8df4a12" providerId="AD" clId="Web-{3303FF65-234F-5D21-F78A-528C175EA7C3}" dt="2024-10-22T18:13:56.057" v="4"/>
          <ac:spMkLst>
            <pc:docMk/>
            <pc:sldMk cId="3387112521" sldId="286"/>
            <ac:spMk id="47" creationId="{45843784-3488-56C3-5FB6-A27487E4427E}"/>
          </ac:spMkLst>
        </pc:spChg>
        <pc:spChg chg="del">
          <ac:chgData name="Cassandra K Hui" userId="S::ckhui@unr.edu::17f71015-be1a-44f4-b604-0146d8df4a12" providerId="AD" clId="Web-{3303FF65-234F-5D21-F78A-528C175EA7C3}" dt="2024-10-22T18:13:57.026" v="5"/>
          <ac:spMkLst>
            <pc:docMk/>
            <pc:sldMk cId="3387112521" sldId="286"/>
            <ac:spMk id="48" creationId="{700C36A9-EF55-5620-7931-C51B8658F6DF}"/>
          </ac:spMkLst>
        </pc:spChg>
        <pc:spChg chg="del">
          <ac:chgData name="Cassandra K Hui" userId="S::ckhui@unr.edu::17f71015-be1a-44f4-b604-0146d8df4a12" providerId="AD" clId="Web-{3303FF65-234F-5D21-F78A-528C175EA7C3}" dt="2024-10-22T18:35:13.879" v="291"/>
          <ac:spMkLst>
            <pc:docMk/>
            <pc:sldMk cId="3387112521" sldId="286"/>
            <ac:spMk id="49" creationId="{C0A88431-3A8C-42D6-39F3-AE2A65867C58}"/>
          </ac:spMkLst>
        </pc:spChg>
        <pc:spChg chg="del">
          <ac:chgData name="Cassandra K Hui" userId="S::ckhui@unr.edu::17f71015-be1a-44f4-b604-0146d8df4a12" providerId="AD" clId="Web-{3303FF65-234F-5D21-F78A-528C175EA7C3}" dt="2024-10-22T18:35:14.910" v="292"/>
          <ac:spMkLst>
            <pc:docMk/>
            <pc:sldMk cId="3387112521" sldId="286"/>
            <ac:spMk id="50" creationId="{E98C9898-25FC-AF89-87F2-62BFAB4B6ACC}"/>
          </ac:spMkLst>
        </pc:spChg>
        <pc:spChg chg="mod">
          <ac:chgData name="Cassandra K Hui" userId="S::ckhui@unr.edu::17f71015-be1a-44f4-b604-0146d8df4a12" providerId="AD" clId="Web-{3303FF65-234F-5D21-F78A-528C175EA7C3}" dt="2024-10-22T18:34:48.425" v="285" actId="1076"/>
          <ac:spMkLst>
            <pc:docMk/>
            <pc:sldMk cId="3387112521" sldId="286"/>
            <ac:spMk id="53" creationId="{45614830-E854-42E5-41F7-2F808FDC9850}"/>
          </ac:spMkLst>
        </pc:spChg>
        <pc:spChg chg="mod">
          <ac:chgData name="Cassandra K Hui" userId="S::ckhui@unr.edu::17f71015-be1a-44f4-b604-0146d8df4a12" providerId="AD" clId="Web-{3303FF65-234F-5D21-F78A-528C175EA7C3}" dt="2024-10-22T18:34:48.425" v="284" actId="1076"/>
          <ac:spMkLst>
            <pc:docMk/>
            <pc:sldMk cId="3387112521" sldId="286"/>
            <ac:spMk id="54" creationId="{EDFF5055-6FEB-02A1-6E0B-31543B06A9D3}"/>
          </ac:spMkLst>
        </pc:spChg>
        <pc:spChg chg="del mod">
          <ac:chgData name="Cassandra K Hui" userId="S::ckhui@unr.edu::17f71015-be1a-44f4-b604-0146d8df4a12" providerId="AD" clId="Web-{3303FF65-234F-5D21-F78A-528C175EA7C3}" dt="2024-10-22T21:57:38.010" v="651"/>
          <ac:spMkLst>
            <pc:docMk/>
            <pc:sldMk cId="3387112521" sldId="286"/>
            <ac:spMk id="56" creationId="{700B6C31-CBED-8022-607B-5BBC5E1EB172}"/>
          </ac:spMkLst>
        </pc:spChg>
        <pc:spChg chg="del mod">
          <ac:chgData name="Cassandra K Hui" userId="S::ckhui@unr.edu::17f71015-be1a-44f4-b604-0146d8df4a12" providerId="AD" clId="Web-{3303FF65-234F-5D21-F78A-528C175EA7C3}" dt="2024-10-22T18:36:09.506" v="303"/>
          <ac:spMkLst>
            <pc:docMk/>
            <pc:sldMk cId="3387112521" sldId="286"/>
            <ac:spMk id="59" creationId="{D148EC25-CE83-561D-AEDD-371059C1C836}"/>
          </ac:spMkLst>
        </pc:spChg>
        <pc:spChg chg="del mod">
          <ac:chgData name="Cassandra K Hui" userId="S::ckhui@unr.edu::17f71015-be1a-44f4-b604-0146d8df4a12" providerId="AD" clId="Web-{3303FF65-234F-5D21-F78A-528C175EA7C3}" dt="2024-10-22T18:35:58.662" v="300"/>
          <ac:spMkLst>
            <pc:docMk/>
            <pc:sldMk cId="3387112521" sldId="286"/>
            <ac:spMk id="60" creationId="{80B3E691-C415-E044-5658-F13E11FBCE79}"/>
          </ac:spMkLst>
        </pc:spChg>
        <pc:picChg chg="add del mod">
          <ac:chgData name="Cassandra K Hui" userId="S::ckhui@unr.edu::17f71015-be1a-44f4-b604-0146d8df4a12" providerId="AD" clId="Web-{3303FF65-234F-5D21-F78A-528C175EA7C3}" dt="2024-10-22T22:03:47.594" v="746"/>
          <ac:picMkLst>
            <pc:docMk/>
            <pc:sldMk cId="3387112521" sldId="286"/>
            <ac:picMk id="4" creationId="{3006EFE7-4C25-62E2-7E95-6317C44163C7}"/>
          </ac:picMkLst>
        </pc:picChg>
        <pc:picChg chg="add del mod">
          <ac:chgData name="Cassandra K Hui" userId="S::ckhui@unr.edu::17f71015-be1a-44f4-b604-0146d8df4a12" providerId="AD" clId="Web-{3303FF65-234F-5D21-F78A-528C175EA7C3}" dt="2024-10-22T22:03:54.594" v="751"/>
          <ac:picMkLst>
            <pc:docMk/>
            <pc:sldMk cId="3387112521" sldId="286"/>
            <ac:picMk id="19" creationId="{B298F486-D63E-098B-9FDF-60BDA507D2EC}"/>
          </ac:picMkLst>
        </pc:picChg>
        <pc:picChg chg="add del mod">
          <ac:chgData name="Cassandra K Hui" userId="S::ckhui@unr.edu::17f71015-be1a-44f4-b604-0146d8df4a12" providerId="AD" clId="Web-{3303FF65-234F-5D21-F78A-528C175EA7C3}" dt="2024-10-22T22:03:48.235" v="747"/>
          <ac:picMkLst>
            <pc:docMk/>
            <pc:sldMk cId="3387112521" sldId="286"/>
            <ac:picMk id="23" creationId="{3E188B3C-92E3-D818-8F9A-DBAD0FEE77E7}"/>
          </ac:picMkLst>
        </pc:picChg>
        <pc:picChg chg="add">
          <ac:chgData name="Cassandra K Hui" userId="S::ckhui@unr.edu::17f71015-be1a-44f4-b604-0146d8df4a12" providerId="AD" clId="Web-{3303FF65-234F-5D21-F78A-528C175EA7C3}" dt="2024-10-22T22:03:55.579" v="752"/>
          <ac:picMkLst>
            <pc:docMk/>
            <pc:sldMk cId="3387112521" sldId="286"/>
            <ac:picMk id="28" creationId="{F5A767C3-6AEC-ED96-EA69-264921965F2C}"/>
          </ac:picMkLst>
        </pc:picChg>
        <pc:picChg chg="add">
          <ac:chgData name="Cassandra K Hui" userId="S::ckhui@unr.edu::17f71015-be1a-44f4-b604-0146d8df4a12" providerId="AD" clId="Web-{3303FF65-234F-5D21-F78A-528C175EA7C3}" dt="2024-10-22T22:03:55.594" v="754"/>
          <ac:picMkLst>
            <pc:docMk/>
            <pc:sldMk cId="3387112521" sldId="286"/>
            <ac:picMk id="32" creationId="{66594CCB-8377-EBF8-2F60-D8E25A0DAEA1}"/>
          </ac:picMkLst>
        </pc:picChg>
        <pc:picChg chg="add">
          <ac:chgData name="Cassandra K Hui" userId="S::ckhui@unr.edu::17f71015-be1a-44f4-b604-0146d8df4a12" providerId="AD" clId="Web-{3303FF65-234F-5D21-F78A-528C175EA7C3}" dt="2024-10-22T22:03:55.610" v="755"/>
          <ac:picMkLst>
            <pc:docMk/>
            <pc:sldMk cId="3387112521" sldId="286"/>
            <ac:picMk id="34" creationId="{6286534F-6626-F2AB-61EE-C0FB47563083}"/>
          </ac:picMkLst>
        </pc:picChg>
        <pc:picChg chg="del mod">
          <ac:chgData name="Cassandra K Hui" userId="S::ckhui@unr.edu::17f71015-be1a-44f4-b604-0146d8df4a12" providerId="AD" clId="Web-{3303FF65-234F-5D21-F78A-528C175EA7C3}" dt="2024-10-22T21:57:31.525" v="648"/>
          <ac:picMkLst>
            <pc:docMk/>
            <pc:sldMk cId="3387112521" sldId="286"/>
            <ac:picMk id="55" creationId="{B7C96C1C-3280-CC69-A5E4-681BDF6AE164}"/>
          </ac:picMkLst>
        </pc:picChg>
        <pc:picChg chg="del mod">
          <ac:chgData name="Cassandra K Hui" userId="S::ckhui@unr.edu::17f71015-be1a-44f4-b604-0146d8df4a12" providerId="AD" clId="Web-{3303FF65-234F-5D21-F78A-528C175EA7C3}" dt="2024-10-22T18:36:06.615" v="302"/>
          <ac:picMkLst>
            <pc:docMk/>
            <pc:sldMk cId="3387112521" sldId="286"/>
            <ac:picMk id="57" creationId="{EB52ADB3-E4B1-BC28-314E-2E6B406EC4A8}"/>
          </ac:picMkLst>
        </pc:picChg>
        <pc:picChg chg="del mod">
          <ac:chgData name="Cassandra K Hui" userId="S::ckhui@unr.edu::17f71015-be1a-44f4-b604-0146d8df4a12" providerId="AD" clId="Web-{3303FF65-234F-5D21-F78A-528C175EA7C3}" dt="2024-10-22T18:35:56.771" v="299"/>
          <ac:picMkLst>
            <pc:docMk/>
            <pc:sldMk cId="3387112521" sldId="286"/>
            <ac:picMk id="58" creationId="{64B14979-A03F-2DA8-079E-B7E9F4B9619D}"/>
          </ac:picMkLst>
        </pc:picChg>
        <pc:cxnChg chg="del">
          <ac:chgData name="Cassandra K Hui" userId="S::ckhui@unr.edu::17f71015-be1a-44f4-b604-0146d8df4a12" providerId="AD" clId="Web-{3303FF65-234F-5D21-F78A-528C175EA7C3}" dt="2024-10-22T18:13:50.885" v="1"/>
          <ac:cxnSpMkLst>
            <pc:docMk/>
            <pc:sldMk cId="3387112521" sldId="286"/>
            <ac:cxnSpMk id="28" creationId="{19BCC02A-12F2-97E0-F4D5-BCC39D8558A5}"/>
          </ac:cxnSpMkLst>
        </pc:cxnChg>
        <pc:cxnChg chg="del">
          <ac:chgData name="Cassandra K Hui" userId="S::ckhui@unr.edu::17f71015-be1a-44f4-b604-0146d8df4a12" providerId="AD" clId="Web-{3303FF65-234F-5D21-F78A-528C175EA7C3}" dt="2024-10-22T18:13:51.760" v="3"/>
          <ac:cxnSpMkLst>
            <pc:docMk/>
            <pc:sldMk cId="3387112521" sldId="286"/>
            <ac:cxnSpMk id="41" creationId="{EF5F47B2-9314-690E-8A47-604564D7660D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14:30.699" v="12"/>
          <ac:cxnSpMkLst>
            <pc:docMk/>
            <pc:sldMk cId="3387112521" sldId="286"/>
            <ac:cxnSpMk id="45" creationId="{B37D83E0-EF8F-0DE4-A98C-98459EACAFF2}"/>
          </ac:cxnSpMkLst>
        </pc:cxnChg>
        <pc:cxnChg chg="mod">
          <ac:chgData name="Cassandra K Hui" userId="S::ckhui@unr.edu::17f71015-be1a-44f4-b604-0146d8df4a12" providerId="AD" clId="Web-{3303FF65-234F-5D21-F78A-528C175EA7C3}" dt="2024-10-22T21:58:21.106" v="659" actId="14100"/>
          <ac:cxnSpMkLst>
            <pc:docMk/>
            <pc:sldMk cId="3387112521" sldId="286"/>
            <ac:cxnSpMk id="51" creationId="{02B8E025-F390-C524-075A-C4C424066E94}"/>
          </ac:cxnSpMkLst>
        </pc:cxnChg>
        <pc:cxnChg chg="mod">
          <ac:chgData name="Cassandra K Hui" userId="S::ckhui@unr.edu::17f71015-be1a-44f4-b604-0146d8df4a12" providerId="AD" clId="Web-{3303FF65-234F-5D21-F78A-528C175EA7C3}" dt="2024-10-22T21:58:26.450" v="660" actId="14100"/>
          <ac:cxnSpMkLst>
            <pc:docMk/>
            <pc:sldMk cId="3387112521" sldId="286"/>
            <ac:cxnSpMk id="52" creationId="{3C71D9AF-2022-234E-4B05-DA1612589B99}"/>
          </ac:cxnSpMkLst>
        </pc:cxnChg>
      </pc:sldChg>
      <pc:sldChg chg="addSp delSp modSp">
        <pc:chgData name="Cassandra K Hui" userId="S::ckhui@unr.edu::17f71015-be1a-44f4-b604-0146d8df4a12" providerId="AD" clId="Web-{3303FF65-234F-5D21-F78A-528C175EA7C3}" dt="2024-10-22T22:05:15.115" v="767"/>
        <pc:sldMkLst>
          <pc:docMk/>
          <pc:sldMk cId="3389932669" sldId="287"/>
        </pc:sldMkLst>
        <pc:spChg chg="del">
          <ac:chgData name="Cassandra K Hui" userId="S::ckhui@unr.edu::17f71015-be1a-44f4-b604-0146d8df4a12" providerId="AD" clId="Web-{3303FF65-234F-5D21-F78A-528C175EA7C3}" dt="2024-10-22T18:26:15.846" v="228"/>
          <ac:spMkLst>
            <pc:docMk/>
            <pc:sldMk cId="3389932669" sldId="287"/>
            <ac:spMk id="4" creationId="{01C5B620-761D-0755-B45C-EC6E174BCDA4}"/>
          </ac:spMkLst>
        </pc:spChg>
        <pc:spChg chg="add mod">
          <ac:chgData name="Cassandra K Hui" userId="S::ckhui@unr.edu::17f71015-be1a-44f4-b604-0146d8df4a12" providerId="AD" clId="Web-{3303FF65-234F-5D21-F78A-528C175EA7C3}" dt="2024-10-22T22:05:13.271" v="766"/>
          <ac:spMkLst>
            <pc:docMk/>
            <pc:sldMk cId="3389932669" sldId="287"/>
            <ac:spMk id="4" creationId="{79A43426-76AB-788D-D9E6-1C073DD9045F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7"/>
          <ac:spMkLst>
            <pc:docMk/>
            <pc:sldMk cId="3389932669" sldId="287"/>
            <ac:spMk id="7" creationId="{2ABC7BF7-B0F1-BBD5-2915-A4C5347CDF60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6"/>
          <ac:spMkLst>
            <pc:docMk/>
            <pc:sldMk cId="3389932669" sldId="287"/>
            <ac:spMk id="10" creationId="{73C6E68B-D029-B38A-C9FA-FBFDAABA1B2B}"/>
          </ac:spMkLst>
        </pc:spChg>
        <pc:spChg chg="del">
          <ac:chgData name="Cassandra K Hui" userId="S::ckhui@unr.edu::17f71015-be1a-44f4-b604-0146d8df4a12" providerId="AD" clId="Web-{3303FF65-234F-5D21-F78A-528C175EA7C3}" dt="2024-10-22T18:27:58.662" v="233"/>
          <ac:spMkLst>
            <pc:docMk/>
            <pc:sldMk cId="3389932669" sldId="287"/>
            <ac:spMk id="11" creationId="{D2C6EEE6-04D7-A6C4-F24F-16C7D618F69B}"/>
          </ac:spMkLst>
        </pc:spChg>
        <pc:spChg chg="del mod">
          <ac:chgData name="Cassandra K Hui" userId="S::ckhui@unr.edu::17f71015-be1a-44f4-b604-0146d8df4a12" providerId="AD" clId="Web-{3303FF65-234F-5D21-F78A-528C175EA7C3}" dt="2024-10-22T22:05:15.115" v="767"/>
          <ac:spMkLst>
            <pc:docMk/>
            <pc:sldMk cId="3389932669" sldId="287"/>
            <ac:spMk id="15" creationId="{5A9A9504-0517-1FCA-E425-4910305EEB12}"/>
          </ac:spMkLst>
        </pc:spChg>
        <pc:spChg chg="del">
          <ac:chgData name="Cassandra K Hui" userId="S::ckhui@unr.edu::17f71015-be1a-44f4-b604-0146d8df4a12" providerId="AD" clId="Web-{3303FF65-234F-5D21-F78A-528C175EA7C3}" dt="2024-10-22T18:27:49.068" v="230"/>
          <ac:spMkLst>
            <pc:docMk/>
            <pc:sldMk cId="3389932669" sldId="287"/>
            <ac:spMk id="16" creationId="{13B498D3-B2E4-86A2-89C4-5E3DFA260A74}"/>
          </ac:spMkLst>
        </pc:spChg>
        <pc:spChg chg="del">
          <ac:chgData name="Cassandra K Hui" userId="S::ckhui@unr.edu::17f71015-be1a-44f4-b604-0146d8df4a12" providerId="AD" clId="Web-{3303FF65-234F-5D21-F78A-528C175EA7C3}" dt="2024-10-22T18:27:49.818" v="231"/>
          <ac:spMkLst>
            <pc:docMk/>
            <pc:sldMk cId="3389932669" sldId="287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18:26:11.160" v="213"/>
          <ac:spMkLst>
            <pc:docMk/>
            <pc:sldMk cId="3389932669" sldId="287"/>
            <ac:spMk id="20" creationId="{0B954F3C-1BB9-6575-AF37-B701C140BB8E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4"/>
          <ac:spMkLst>
            <pc:docMk/>
            <pc:sldMk cId="3389932669" sldId="287"/>
            <ac:spMk id="21" creationId="{154355D1-64EC-1469-1DE3-BEEC86A5E789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3"/>
          <ac:spMkLst>
            <pc:docMk/>
            <pc:sldMk cId="3389932669" sldId="287"/>
            <ac:spMk id="22" creationId="{D0F6CB6F-6F2B-1E28-6A4C-3ED264CACD07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2"/>
          <ac:spMkLst>
            <pc:docMk/>
            <pc:sldMk cId="3389932669" sldId="287"/>
            <ac:spMk id="23" creationId="{A73DF116-4849-E4EE-CDED-CEA42E01FD8D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20"/>
          <ac:spMkLst>
            <pc:docMk/>
            <pc:sldMk cId="3389932669" sldId="287"/>
            <ac:spMk id="26" creationId="{BA2080D3-98D3-F41B-6BB8-F2CAE66D2367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9"/>
          <ac:spMkLst>
            <pc:docMk/>
            <pc:sldMk cId="3389932669" sldId="287"/>
            <ac:spMk id="27" creationId="{4894C886-0EB1-1A38-9349-1F738A87BAEE}"/>
          </ac:spMkLst>
        </pc:spChg>
        <pc:spChg chg="del">
          <ac:chgData name="Cassandra K Hui" userId="S::ckhui@unr.edu::17f71015-be1a-44f4-b604-0146d8df4a12" providerId="AD" clId="Web-{3303FF65-234F-5D21-F78A-528C175EA7C3}" dt="2024-10-22T18:26:08.471" v="210"/>
          <ac:spMkLst>
            <pc:docMk/>
            <pc:sldMk cId="3389932669" sldId="287"/>
            <ac:spMk id="29" creationId="{45042CF6-C9A9-5B9D-0AC6-B64349082C96}"/>
          </ac:spMkLst>
        </pc:spChg>
        <pc:spChg chg="del">
          <ac:chgData name="Cassandra K Hui" userId="S::ckhui@unr.edu::17f71015-be1a-44f4-b604-0146d8df4a12" providerId="AD" clId="Web-{3303FF65-234F-5D21-F78A-528C175EA7C3}" dt="2024-10-22T18:27:59.724" v="234"/>
          <ac:spMkLst>
            <pc:docMk/>
            <pc:sldMk cId="3389932669" sldId="287"/>
            <ac:spMk id="31" creationId="{FE31CFFE-7BE0-07FD-62AF-F346A9E1A006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8"/>
          <ac:spMkLst>
            <pc:docMk/>
            <pc:sldMk cId="3389932669" sldId="287"/>
            <ac:spMk id="34" creationId="{FED01DF6-C0BC-E1A5-2A37-337AAA5A4F71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6"/>
          <ac:spMkLst>
            <pc:docMk/>
            <pc:sldMk cId="3389932669" sldId="287"/>
            <ac:spMk id="36" creationId="{FD25E7BD-4E5C-1051-3013-F7BB6C771EA6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5"/>
          <ac:spMkLst>
            <pc:docMk/>
            <pc:sldMk cId="3389932669" sldId="287"/>
            <ac:spMk id="37" creationId="{77122E9F-3376-5334-D1AE-1C3D0C993A65}"/>
          </ac:spMkLst>
        </pc:spChg>
        <pc:spChg chg="del">
          <ac:chgData name="Cassandra K Hui" userId="S::ckhui@unr.edu::17f71015-be1a-44f4-b604-0146d8df4a12" providerId="AD" clId="Web-{3303FF65-234F-5D21-F78A-528C175EA7C3}" dt="2024-10-22T18:26:15.846" v="214"/>
          <ac:spMkLst>
            <pc:docMk/>
            <pc:sldMk cId="3389932669" sldId="287"/>
            <ac:spMk id="38" creationId="{9B2A9283-F6AB-EDB0-6F62-F73BCAF586AF}"/>
          </ac:spMkLst>
        </pc:spChg>
        <pc:spChg chg="del">
          <ac:chgData name="Cassandra K Hui" userId="S::ckhui@unr.edu::17f71015-be1a-44f4-b604-0146d8df4a12" providerId="AD" clId="Web-{3303FF65-234F-5D21-F78A-528C175EA7C3}" dt="2024-10-22T18:26:07.893" v="209"/>
          <ac:spMkLst>
            <pc:docMk/>
            <pc:sldMk cId="3389932669" sldId="287"/>
            <ac:spMk id="40" creationId="{7BFA9C6D-1C90-709B-5955-D9A08C88C2CC}"/>
          </ac:spMkLst>
        </pc:spChg>
        <pc:spChg chg="del">
          <ac:chgData name="Cassandra K Hui" userId="S::ckhui@unr.edu::17f71015-be1a-44f4-b604-0146d8df4a12" providerId="AD" clId="Web-{3303FF65-234F-5D21-F78A-528C175EA7C3}" dt="2024-10-22T18:26:05.658" v="207"/>
          <ac:spMkLst>
            <pc:docMk/>
            <pc:sldMk cId="3389932669" sldId="287"/>
            <ac:spMk id="42" creationId="{F5C0086B-119F-9CD0-C7DE-457C48BB8CF5}"/>
          </ac:spMkLst>
        </pc:spChg>
        <pc:spChg chg="del">
          <ac:chgData name="Cassandra K Hui" userId="S::ckhui@unr.edu::17f71015-be1a-44f4-b604-0146d8df4a12" providerId="AD" clId="Web-{3303FF65-234F-5D21-F78A-528C175EA7C3}" dt="2024-10-22T18:26:06.893" v="208"/>
          <ac:spMkLst>
            <pc:docMk/>
            <pc:sldMk cId="3389932669" sldId="287"/>
            <ac:spMk id="43" creationId="{47658C52-1584-DACC-3C91-50552932B76F}"/>
          </ac:spMkLst>
        </pc:spChg>
        <pc:spChg chg="del">
          <ac:chgData name="Cassandra K Hui" userId="S::ckhui@unr.edu::17f71015-be1a-44f4-b604-0146d8df4a12" providerId="AD" clId="Web-{3303FF65-234F-5D21-F78A-528C175EA7C3}" dt="2024-10-22T18:26:01.689" v="204"/>
          <ac:spMkLst>
            <pc:docMk/>
            <pc:sldMk cId="3389932669" sldId="287"/>
            <ac:spMk id="44" creationId="{8CEF99AA-B862-F924-FA17-C3DD7E1A53A7}"/>
          </ac:spMkLst>
        </pc:spChg>
        <pc:spChg chg="del">
          <ac:chgData name="Cassandra K Hui" userId="S::ckhui@unr.edu::17f71015-be1a-44f4-b604-0146d8df4a12" providerId="AD" clId="Web-{3303FF65-234F-5D21-F78A-528C175EA7C3}" dt="2024-10-22T18:26:00.830" v="203"/>
          <ac:spMkLst>
            <pc:docMk/>
            <pc:sldMk cId="3389932669" sldId="287"/>
            <ac:spMk id="46" creationId="{7BD5078F-A6BD-F088-CDFC-BAA6472BC28B}"/>
          </ac:spMkLst>
        </pc:spChg>
        <pc:picChg chg="del">
          <ac:chgData name="Cassandra K Hui" userId="S::ckhui@unr.edu::17f71015-be1a-44f4-b604-0146d8df4a12" providerId="AD" clId="Web-{3303FF65-234F-5D21-F78A-528C175EA7C3}" dt="2024-10-22T18:26:15.846" v="225"/>
          <ac:picMkLst>
            <pc:docMk/>
            <pc:sldMk cId="3389932669" sldId="287"/>
            <ac:picMk id="13" creationId="{6556EB63-E7C2-EB51-C73A-70A615DBE238}"/>
          </ac:picMkLst>
        </pc:picChg>
        <pc:cxnChg chg="del">
          <ac:chgData name="Cassandra K Hui" userId="S::ckhui@unr.edu::17f71015-be1a-44f4-b604-0146d8df4a12" providerId="AD" clId="Web-{3303FF65-234F-5D21-F78A-528C175EA7C3}" dt="2024-10-22T18:26:15.846" v="221"/>
          <ac:cxnSpMkLst>
            <pc:docMk/>
            <pc:sldMk cId="3389932669" sldId="287"/>
            <ac:cxnSpMk id="25" creationId="{C57ED69A-FF80-2D3B-870D-A3B0B3F61E5A}"/>
          </ac:cxnSpMkLst>
        </pc:cxnChg>
        <pc:cxnChg chg="del">
          <ac:chgData name="Cassandra K Hui" userId="S::ckhui@unr.edu::17f71015-be1a-44f4-b604-0146d8df4a12" providerId="AD" clId="Web-{3303FF65-234F-5D21-F78A-528C175EA7C3}" dt="2024-10-22T18:26:10.630" v="212"/>
          <ac:cxnSpMkLst>
            <pc:docMk/>
            <pc:sldMk cId="3389932669" sldId="287"/>
            <ac:cxnSpMk id="28" creationId="{19BCC02A-12F2-97E0-F4D5-BCC39D8558A5}"/>
          </ac:cxnSpMkLst>
        </pc:cxnChg>
        <pc:cxnChg chg="del">
          <ac:chgData name="Cassandra K Hui" userId="S::ckhui@unr.edu::17f71015-be1a-44f4-b604-0146d8df4a12" providerId="AD" clId="Web-{3303FF65-234F-5D21-F78A-528C175EA7C3}" dt="2024-10-22T18:26:15.846" v="217"/>
          <ac:cxnSpMkLst>
            <pc:docMk/>
            <pc:sldMk cId="3389932669" sldId="287"/>
            <ac:cxnSpMk id="35" creationId="{8F390208-1651-034E-E50D-E004E6F9F9DF}"/>
          </ac:cxnSpMkLst>
        </pc:cxnChg>
        <pc:cxnChg chg="del">
          <ac:chgData name="Cassandra K Hui" userId="S::ckhui@unr.edu::17f71015-be1a-44f4-b604-0146d8df4a12" providerId="AD" clId="Web-{3303FF65-234F-5D21-F78A-528C175EA7C3}" dt="2024-10-22T18:26:09.455" v="211"/>
          <ac:cxnSpMkLst>
            <pc:docMk/>
            <pc:sldMk cId="3389932669" sldId="287"/>
            <ac:cxnSpMk id="39" creationId="{31C12884-DFCE-2F32-D534-20047C489633}"/>
          </ac:cxnSpMkLst>
        </pc:cxnChg>
        <pc:cxnChg chg="del">
          <ac:chgData name="Cassandra K Hui" userId="S::ckhui@unr.edu::17f71015-be1a-44f4-b604-0146d8df4a12" providerId="AD" clId="Web-{3303FF65-234F-5D21-F78A-528C175EA7C3}" dt="2024-10-22T18:26:04.174" v="206"/>
          <ac:cxnSpMkLst>
            <pc:docMk/>
            <pc:sldMk cId="3389932669" sldId="287"/>
            <ac:cxnSpMk id="41" creationId="{EF5F47B2-9314-690E-8A47-604564D7660D}"/>
          </ac:cxnSpMkLst>
        </pc:cxnChg>
        <pc:cxnChg chg="del">
          <ac:chgData name="Cassandra K Hui" userId="S::ckhui@unr.edu::17f71015-be1a-44f4-b604-0146d8df4a12" providerId="AD" clId="Web-{3303FF65-234F-5D21-F78A-528C175EA7C3}" dt="2024-10-22T18:26:03.252" v="205"/>
          <ac:cxnSpMkLst>
            <pc:docMk/>
            <pc:sldMk cId="3389932669" sldId="287"/>
            <ac:cxnSpMk id="45" creationId="{B37D83E0-EF8F-0DE4-A98C-98459EACAFF2}"/>
          </ac:cxnSpMkLst>
        </pc:cxnChg>
      </pc:sldChg>
      <pc:sldChg chg="modSp">
        <pc:chgData name="Cassandra K Hui" userId="S::ckhui@unr.edu::17f71015-be1a-44f4-b604-0146d8df4a12" providerId="AD" clId="Web-{3303FF65-234F-5D21-F78A-528C175EA7C3}" dt="2024-10-22T22:04:32.003" v="763" actId="688"/>
        <pc:sldMkLst>
          <pc:docMk/>
          <pc:sldMk cId="1841043706" sldId="288"/>
        </pc:sldMkLst>
        <pc:spChg chg="mod">
          <ac:chgData name="Cassandra K Hui" userId="S::ckhui@unr.edu::17f71015-be1a-44f4-b604-0146d8df4a12" providerId="AD" clId="Web-{3303FF65-234F-5D21-F78A-528C175EA7C3}" dt="2024-10-22T22:04:24.987" v="762" actId="20577"/>
          <ac:spMkLst>
            <pc:docMk/>
            <pc:sldMk cId="1841043706" sldId="288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4:32.003" v="763" actId="688"/>
          <ac:spMkLst>
            <pc:docMk/>
            <pc:sldMk cId="1841043706" sldId="288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19:04.004" v="91" actId="20577"/>
          <ac:spMkLst>
            <pc:docMk/>
            <pc:sldMk cId="1841043706" sldId="288"/>
            <ac:spMk id="49" creationId="{C0A88431-3A8C-42D6-39F3-AE2A65867C58}"/>
          </ac:spMkLst>
        </pc:spChg>
        <pc:spChg chg="mod">
          <ac:chgData name="Cassandra K Hui" userId="S::ckhui@unr.edu::17f71015-be1a-44f4-b604-0146d8df4a12" providerId="AD" clId="Web-{3303FF65-234F-5D21-F78A-528C175EA7C3}" dt="2024-10-22T18:18:59.020" v="87" actId="1076"/>
          <ac:spMkLst>
            <pc:docMk/>
            <pc:sldMk cId="1841043706" sldId="288"/>
            <ac:spMk id="50" creationId="{E98C9898-25FC-AF89-87F2-62BFAB4B6ACC}"/>
          </ac:spMkLst>
        </pc:spChg>
      </pc:sldChg>
      <pc:sldChg chg="addSp delSp modSp">
        <pc:chgData name="Cassandra K Hui" userId="S::ckhui@unr.edu::17f71015-be1a-44f4-b604-0146d8df4a12" providerId="AD" clId="Web-{3303FF65-234F-5D21-F78A-528C175EA7C3}" dt="2024-10-22T22:13:36.535" v="842" actId="20577"/>
        <pc:sldMkLst>
          <pc:docMk/>
          <pc:sldMk cId="1822474282" sldId="289"/>
        </pc:sldMkLst>
        <pc:spChg chg="mod">
          <ac:chgData name="Cassandra K Hui" userId="S::ckhui@unr.edu::17f71015-be1a-44f4-b604-0146d8df4a12" providerId="AD" clId="Web-{3303FF65-234F-5D21-F78A-528C175EA7C3}" dt="2024-10-22T22:13:36.535" v="842" actId="20577"/>
          <ac:spMkLst>
            <pc:docMk/>
            <pc:sldMk cId="1822474282" sldId="289"/>
            <ac:spMk id="3" creationId="{9D5232F9-FD00-464A-9F17-619C91AEF8F3}"/>
          </ac:spMkLst>
        </pc:spChg>
        <pc:picChg chg="add del mod">
          <ac:chgData name="Cassandra K Hui" userId="S::ckhui@unr.edu::17f71015-be1a-44f4-b604-0146d8df4a12" providerId="AD" clId="Web-{3303FF65-234F-5D21-F78A-528C175EA7C3}" dt="2024-10-22T20:44:46.402" v="356"/>
          <ac:picMkLst>
            <pc:docMk/>
            <pc:sldMk cId="1822474282" sldId="289"/>
            <ac:picMk id="4" creationId="{56B84E90-E8CB-1209-6A5B-49AF65342912}"/>
          </ac:picMkLst>
        </pc:picChg>
        <pc:picChg chg="add">
          <ac:chgData name="Cassandra K Hui" userId="S::ckhui@unr.edu::17f71015-be1a-44f4-b604-0146d8df4a12" providerId="AD" clId="Web-{3303FF65-234F-5D21-F78A-528C175EA7C3}" dt="2024-10-22T21:24:50.332" v="372"/>
          <ac:picMkLst>
            <pc:docMk/>
            <pc:sldMk cId="1822474282" sldId="289"/>
            <ac:picMk id="5" creationId="{4A967AD8-9F2D-28D9-1189-C412B2E7DE26}"/>
          </ac:picMkLst>
        </pc:picChg>
      </pc:sldChg>
      <pc:sldChg chg="addSp delSp modSp add replId">
        <pc:chgData name="Cassandra K Hui" userId="S::ckhui@unr.edu::17f71015-be1a-44f4-b604-0146d8df4a12" providerId="AD" clId="Web-{3303FF65-234F-5D21-F78A-528C175EA7C3}" dt="2024-10-22T22:02:44.481" v="721" actId="688"/>
        <pc:sldMkLst>
          <pc:docMk/>
          <pc:sldMk cId="237760057" sldId="290"/>
        </pc:sldMkLst>
        <pc:spChg chg="add mod">
          <ac:chgData name="Cassandra K Hui" userId="S::ckhui@unr.edu::17f71015-be1a-44f4-b604-0146d8df4a12" providerId="AD" clId="Web-{3303FF65-234F-5D21-F78A-528C175EA7C3}" dt="2024-10-22T18:17:08.204" v="70" actId="20577"/>
          <ac:spMkLst>
            <pc:docMk/>
            <pc:sldMk cId="237760057" sldId="290"/>
            <ac:spMk id="3" creationId="{5888937F-1A88-8793-745A-C95B5088089F}"/>
          </ac:spMkLst>
        </pc:spChg>
        <pc:spChg chg="add mod ord">
          <ac:chgData name="Cassandra K Hui" userId="S::ckhui@unr.edu::17f71015-be1a-44f4-b604-0146d8df4a12" providerId="AD" clId="Web-{3303FF65-234F-5D21-F78A-528C175EA7C3}" dt="2024-10-22T18:17:58.190" v="80" actId="1076"/>
          <ac:spMkLst>
            <pc:docMk/>
            <pc:sldMk cId="237760057" sldId="290"/>
            <ac:spMk id="4" creationId="{2F2F9B60-FEB1-C2C3-63AA-CF29D9CDC337}"/>
          </ac:spMkLst>
        </pc:spChg>
        <pc:spChg chg="mod">
          <ac:chgData name="Cassandra K Hui" userId="S::ckhui@unr.edu::17f71015-be1a-44f4-b604-0146d8df4a12" providerId="AD" clId="Web-{3303FF65-234F-5D21-F78A-528C175EA7C3}" dt="2024-10-22T22:02:38.856" v="720" actId="20577"/>
          <ac:spMkLst>
            <pc:docMk/>
            <pc:sldMk cId="237760057" sldId="290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2:44.481" v="721" actId="688"/>
          <ac:spMkLst>
            <pc:docMk/>
            <pc:sldMk cId="237760057" sldId="290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14:57.593" v="16" actId="1076"/>
          <ac:spMkLst>
            <pc:docMk/>
            <pc:sldMk cId="237760057" sldId="290"/>
            <ac:spMk id="46" creationId="{7BD5078F-A6BD-F088-CDFC-BAA6472BC28B}"/>
          </ac:spMkLst>
        </pc:spChg>
        <pc:spChg chg="del">
          <ac:chgData name="Cassandra K Hui" userId="S::ckhui@unr.edu::17f71015-be1a-44f4-b604-0146d8df4a12" providerId="AD" clId="Web-{3303FF65-234F-5D21-F78A-528C175EA7C3}" dt="2024-10-22T22:02:32.308" v="718"/>
          <ac:spMkLst>
            <pc:docMk/>
            <pc:sldMk cId="237760057" sldId="290"/>
            <ac:spMk id="49" creationId="{C0A88431-3A8C-42D6-39F3-AE2A65867C58}"/>
          </ac:spMkLst>
        </pc:spChg>
        <pc:spChg chg="del">
          <ac:chgData name="Cassandra K Hui" userId="S::ckhui@unr.edu::17f71015-be1a-44f4-b604-0146d8df4a12" providerId="AD" clId="Web-{3303FF65-234F-5D21-F78A-528C175EA7C3}" dt="2024-10-22T22:02:33.418" v="719"/>
          <ac:spMkLst>
            <pc:docMk/>
            <pc:sldMk cId="237760057" sldId="290"/>
            <ac:spMk id="50" creationId="{E98C9898-25FC-AF89-87F2-62BFAB4B6ACC}"/>
          </ac:spMkLst>
        </pc:spChg>
        <pc:cxnChg chg="mod">
          <ac:chgData name="Cassandra K Hui" userId="S::ckhui@unr.edu::17f71015-be1a-44f4-b604-0146d8df4a12" providerId="AD" clId="Web-{3303FF65-234F-5D21-F78A-528C175EA7C3}" dt="2024-10-22T18:14:57.574" v="15" actId="1076"/>
          <ac:cxnSpMkLst>
            <pc:docMk/>
            <pc:sldMk cId="237760057" sldId="290"/>
            <ac:cxnSpMk id="45" creationId="{B37D83E0-EF8F-0DE4-A98C-98459EACAFF2}"/>
          </ac:cxnSpMkLst>
        </pc:cxnChg>
      </pc:sldChg>
      <pc:sldChg chg="delSp modSp add ord replId">
        <pc:chgData name="Cassandra K Hui" userId="S::ckhui@unr.edu::17f71015-be1a-44f4-b604-0146d8df4a12" providerId="AD" clId="Web-{3303FF65-234F-5D21-F78A-528C175EA7C3}" dt="2024-10-22T22:04:41.113" v="764" actId="688"/>
        <pc:sldMkLst>
          <pc:docMk/>
          <pc:sldMk cId="2720256898" sldId="291"/>
        </pc:sldMkLst>
        <pc:spChg chg="mod">
          <ac:chgData name="Cassandra K Hui" userId="S::ckhui@unr.edu::17f71015-be1a-44f4-b604-0146d8df4a12" providerId="AD" clId="Web-{3303FF65-234F-5D21-F78A-528C175EA7C3}" dt="2024-10-22T22:04:09.830" v="761" actId="20577"/>
          <ac:spMkLst>
            <pc:docMk/>
            <pc:sldMk cId="2720256898" sldId="291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4:41.113" v="764" actId="688"/>
          <ac:spMkLst>
            <pc:docMk/>
            <pc:sldMk cId="2720256898" sldId="291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18:15:21.950" v="19"/>
          <ac:spMkLst>
            <pc:docMk/>
            <pc:sldMk cId="2720256898" sldId="291"/>
            <ac:spMk id="46" creationId="{7BD5078F-A6BD-F088-CDFC-BAA6472BC28B}"/>
          </ac:spMkLst>
        </pc:spChg>
        <pc:spChg chg="mod">
          <ac:chgData name="Cassandra K Hui" userId="S::ckhui@unr.edu::17f71015-be1a-44f4-b604-0146d8df4a12" providerId="AD" clId="Web-{3303FF65-234F-5D21-F78A-528C175EA7C3}" dt="2024-10-22T18:18:21.034" v="81" actId="1076"/>
          <ac:spMkLst>
            <pc:docMk/>
            <pc:sldMk cId="2720256898" sldId="291"/>
            <ac:spMk id="49" creationId="{C0A88431-3A8C-42D6-39F3-AE2A65867C58}"/>
          </ac:spMkLst>
        </pc:spChg>
        <pc:spChg chg="mod">
          <ac:chgData name="Cassandra K Hui" userId="S::ckhui@unr.edu::17f71015-be1a-44f4-b604-0146d8df4a12" providerId="AD" clId="Web-{3303FF65-234F-5D21-F78A-528C175EA7C3}" dt="2024-10-22T18:18:21.050" v="82" actId="1076"/>
          <ac:spMkLst>
            <pc:docMk/>
            <pc:sldMk cId="2720256898" sldId="291"/>
            <ac:spMk id="50" creationId="{E98C9898-25FC-AF89-87F2-62BFAB4B6ACC}"/>
          </ac:spMkLst>
        </pc:spChg>
        <pc:spChg chg="mod">
          <ac:chgData name="Cassandra K Hui" userId="S::ckhui@unr.edu::17f71015-be1a-44f4-b604-0146d8df4a12" providerId="AD" clId="Web-{3303FF65-234F-5D21-F78A-528C175EA7C3}" dt="2024-10-22T18:18:32.456" v="83" actId="20577"/>
          <ac:spMkLst>
            <pc:docMk/>
            <pc:sldMk cId="2720256898" sldId="291"/>
            <ac:spMk id="59" creationId="{D148EC25-CE83-561D-AEDD-371059C1C836}"/>
          </ac:spMkLst>
        </pc:spChg>
        <pc:cxnChg chg="del">
          <ac:chgData name="Cassandra K Hui" userId="S::ckhui@unr.edu::17f71015-be1a-44f4-b604-0146d8df4a12" providerId="AD" clId="Web-{3303FF65-234F-5D21-F78A-528C175EA7C3}" dt="2024-10-22T18:15:24.325" v="20"/>
          <ac:cxnSpMkLst>
            <pc:docMk/>
            <pc:sldMk cId="2720256898" sldId="291"/>
            <ac:cxnSpMk id="45" creationId="{B37D83E0-EF8F-0DE4-A98C-98459EACAFF2}"/>
          </ac:cxnSpMkLst>
        </pc:cxnChg>
      </pc:sldChg>
      <pc:sldChg chg="addSp delSp modSp add replId">
        <pc:chgData name="Cassandra K Hui" userId="S::ckhui@unr.edu::17f71015-be1a-44f4-b604-0146d8df4a12" providerId="AD" clId="Web-{3303FF65-234F-5D21-F78A-528C175EA7C3}" dt="2024-10-22T22:08:08.250" v="811" actId="688"/>
        <pc:sldMkLst>
          <pc:docMk/>
          <pc:sldMk cId="1941767903" sldId="292"/>
        </pc:sldMkLst>
        <pc:spChg chg="del">
          <ac:chgData name="Cassandra K Hui" userId="S::ckhui@unr.edu::17f71015-be1a-44f4-b604-0146d8df4a12" providerId="AD" clId="Web-{3303FF65-234F-5D21-F78A-528C175EA7C3}" dt="2024-10-22T18:22:00.025" v="149"/>
          <ac:spMkLst>
            <pc:docMk/>
            <pc:sldMk cId="1941767903" sldId="292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7:59.937" v="807" actId="20577"/>
          <ac:spMkLst>
            <pc:docMk/>
            <pc:sldMk cId="1941767903" sldId="292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8:08.250" v="811" actId="688"/>
          <ac:spMkLst>
            <pc:docMk/>
            <pc:sldMk cId="1941767903" sldId="292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8:02.937" v="810" actId="20577"/>
          <ac:spMkLst>
            <pc:docMk/>
            <pc:sldMk cId="1941767903" sldId="292"/>
            <ac:spMk id="22" creationId="{D0F6CB6F-6F2B-1E28-6A4C-3ED264CACD07}"/>
          </ac:spMkLst>
        </pc:spChg>
        <pc:spChg chg="add">
          <ac:chgData name="Cassandra K Hui" userId="S::ckhui@unr.edu::17f71015-be1a-44f4-b604-0146d8df4a12" providerId="AD" clId="Web-{3303FF65-234F-5D21-F78A-528C175EA7C3}" dt="2024-10-22T18:32:51.078" v="256"/>
          <ac:spMkLst>
            <pc:docMk/>
            <pc:sldMk cId="1941767903" sldId="292"/>
            <ac:spMk id="30" creationId="{0742F199-A00A-B775-ED3A-72951A96C02B}"/>
          </ac:spMkLst>
        </pc:spChg>
        <pc:spChg chg="del">
          <ac:chgData name="Cassandra K Hui" userId="S::ckhui@unr.edu::17f71015-be1a-44f4-b604-0146d8df4a12" providerId="AD" clId="Web-{3303FF65-234F-5D21-F78A-528C175EA7C3}" dt="2024-10-22T18:22:00.604" v="150"/>
          <ac:spMkLst>
            <pc:docMk/>
            <pc:sldMk cId="1941767903" sldId="292"/>
            <ac:spMk id="31" creationId="{FE31CFFE-7BE0-07FD-62AF-F346A9E1A006}"/>
          </ac:spMkLst>
        </pc:spChg>
        <pc:spChg chg="add mod">
          <ac:chgData name="Cassandra K Hui" userId="S::ckhui@unr.edu::17f71015-be1a-44f4-b604-0146d8df4a12" providerId="AD" clId="Web-{3303FF65-234F-5D21-F78A-528C175EA7C3}" dt="2024-10-22T18:32:56.640" v="259" actId="20577"/>
          <ac:spMkLst>
            <pc:docMk/>
            <pc:sldMk cId="1941767903" sldId="292"/>
            <ac:spMk id="33" creationId="{2C790D98-435B-DBFE-AF77-2A8166BD168D}"/>
          </ac:spMkLst>
        </pc:spChg>
        <pc:spChg chg="mod">
          <ac:chgData name="Cassandra K Hui" userId="S::ckhui@unr.edu::17f71015-be1a-44f4-b604-0146d8df4a12" providerId="AD" clId="Web-{3303FF65-234F-5D21-F78A-528C175EA7C3}" dt="2024-10-22T18:21:55.916" v="148" actId="20577"/>
          <ac:spMkLst>
            <pc:docMk/>
            <pc:sldMk cId="1941767903" sldId="292"/>
            <ac:spMk id="38" creationId="{9B2A9283-F6AB-EDB0-6F62-F73BCAF586AF}"/>
          </ac:spMkLst>
        </pc:spChg>
        <pc:spChg chg="del">
          <ac:chgData name="Cassandra K Hui" userId="S::ckhui@unr.edu::17f71015-be1a-44f4-b604-0146d8df4a12" providerId="AD" clId="Web-{3303FF65-234F-5D21-F78A-528C175EA7C3}" dt="2024-10-22T18:21:40.353" v="145"/>
          <ac:spMkLst>
            <pc:docMk/>
            <pc:sldMk cId="1941767903" sldId="292"/>
            <ac:spMk id="42" creationId="{F5C0086B-119F-9CD0-C7DE-457C48BB8CF5}"/>
          </ac:spMkLst>
        </pc:spChg>
        <pc:spChg chg="del">
          <ac:chgData name="Cassandra K Hui" userId="S::ckhui@unr.edu::17f71015-be1a-44f4-b604-0146d8df4a12" providerId="AD" clId="Web-{3303FF65-234F-5D21-F78A-528C175EA7C3}" dt="2024-10-22T18:21:42.666" v="146"/>
          <ac:spMkLst>
            <pc:docMk/>
            <pc:sldMk cId="1941767903" sldId="292"/>
            <ac:spMk id="43" creationId="{47658C52-1584-DACC-3C91-50552932B76F}"/>
          </ac:spMkLst>
        </pc:spChg>
        <pc:spChg chg="del">
          <ac:chgData name="Cassandra K Hui" userId="S::ckhui@unr.edu::17f71015-be1a-44f4-b604-0146d8df4a12" providerId="AD" clId="Web-{3303FF65-234F-5D21-F78A-528C175EA7C3}" dt="2024-10-22T18:21:35.900" v="143"/>
          <ac:spMkLst>
            <pc:docMk/>
            <pc:sldMk cId="1941767903" sldId="292"/>
            <ac:spMk id="44" creationId="{8CEF99AA-B862-F924-FA17-C3DD7E1A53A7}"/>
          </ac:spMkLst>
        </pc:spChg>
        <pc:spChg chg="del">
          <ac:chgData name="Cassandra K Hui" userId="S::ckhui@unr.edu::17f71015-be1a-44f4-b604-0146d8df4a12" providerId="AD" clId="Web-{3303FF65-234F-5D21-F78A-528C175EA7C3}" dt="2024-10-22T18:21:34.056" v="141"/>
          <ac:spMkLst>
            <pc:docMk/>
            <pc:sldMk cId="1941767903" sldId="292"/>
            <ac:spMk id="46" creationId="{7BD5078F-A6BD-F088-CDFC-BAA6472BC28B}"/>
          </ac:spMkLst>
        </pc:spChg>
        <pc:cxnChg chg="del">
          <ac:chgData name="Cassandra K Hui" userId="S::ckhui@unr.edu::17f71015-be1a-44f4-b604-0146d8df4a12" providerId="AD" clId="Web-{3303FF65-234F-5D21-F78A-528C175EA7C3}" dt="2024-10-22T18:21:38.056" v="144"/>
          <ac:cxnSpMkLst>
            <pc:docMk/>
            <pc:sldMk cId="1941767903" sldId="292"/>
            <ac:cxnSpMk id="41" creationId="{EF5F47B2-9314-690E-8A47-604564D7660D}"/>
          </ac:cxnSpMkLst>
        </pc:cxnChg>
        <pc:cxnChg chg="del">
          <ac:chgData name="Cassandra K Hui" userId="S::ckhui@unr.edu::17f71015-be1a-44f4-b604-0146d8df4a12" providerId="AD" clId="Web-{3303FF65-234F-5D21-F78A-528C175EA7C3}" dt="2024-10-22T18:21:35.243" v="142"/>
          <ac:cxnSpMkLst>
            <pc:docMk/>
            <pc:sldMk cId="1941767903" sldId="292"/>
            <ac:cxnSpMk id="45" creationId="{B37D83E0-EF8F-0DE4-A98C-98459EACAFF2}"/>
          </ac:cxnSpMkLst>
        </pc:cxnChg>
      </pc:sldChg>
      <pc:sldChg chg="addSp delSp modSp add replId">
        <pc:chgData name="Cassandra K Hui" userId="S::ckhui@unr.edu::17f71015-be1a-44f4-b604-0146d8df4a12" providerId="AD" clId="Web-{3303FF65-234F-5D21-F78A-528C175EA7C3}" dt="2024-10-22T18:33:03.312" v="261"/>
        <pc:sldMkLst>
          <pc:docMk/>
          <pc:sldMk cId="3966284482" sldId="293"/>
        </pc:sldMkLst>
        <pc:spChg chg="mod">
          <ac:chgData name="Cassandra K Hui" userId="S::ckhui@unr.edu::17f71015-be1a-44f4-b604-0146d8df4a12" providerId="AD" clId="Web-{3303FF65-234F-5D21-F78A-528C175EA7C3}" dt="2024-10-22T18:21:25.446" v="140" actId="1076"/>
          <ac:spMkLst>
            <pc:docMk/>
            <pc:sldMk cId="3966284482" sldId="293"/>
            <ac:spMk id="11" creationId="{D2C6EEE6-04D7-A6C4-F24F-16C7D618F69B}"/>
          </ac:spMkLst>
        </pc:spChg>
        <pc:spChg chg="add del">
          <ac:chgData name="Cassandra K Hui" userId="S::ckhui@unr.edu::17f71015-be1a-44f4-b604-0146d8df4a12" providerId="AD" clId="Web-{3303FF65-234F-5D21-F78A-528C175EA7C3}" dt="2024-10-22T18:19:52.021" v="103"/>
          <ac:spMkLst>
            <pc:docMk/>
            <pc:sldMk cId="3966284482" sldId="293"/>
            <ac:spMk id="29" creationId="{45042CF6-C9A9-5B9D-0AC6-B64349082C96}"/>
          </ac:spMkLst>
        </pc:spChg>
        <pc:spChg chg="add">
          <ac:chgData name="Cassandra K Hui" userId="S::ckhui@unr.edu::17f71015-be1a-44f4-b604-0146d8df4a12" providerId="AD" clId="Web-{3303FF65-234F-5D21-F78A-528C175EA7C3}" dt="2024-10-22T18:33:03.297" v="260"/>
          <ac:spMkLst>
            <pc:docMk/>
            <pc:sldMk cId="3966284482" sldId="293"/>
            <ac:spMk id="30" creationId="{227C203D-EB05-EC53-EFA8-441EBEBC694E}"/>
          </ac:spMkLst>
        </pc:spChg>
        <pc:spChg chg="mod">
          <ac:chgData name="Cassandra K Hui" userId="S::ckhui@unr.edu::17f71015-be1a-44f4-b604-0146d8df4a12" providerId="AD" clId="Web-{3303FF65-234F-5D21-F78A-528C175EA7C3}" dt="2024-10-22T18:21:25.431" v="139" actId="1076"/>
          <ac:spMkLst>
            <pc:docMk/>
            <pc:sldMk cId="3966284482" sldId="293"/>
            <ac:spMk id="31" creationId="{FE31CFFE-7BE0-07FD-62AF-F346A9E1A006}"/>
          </ac:spMkLst>
        </pc:spChg>
        <pc:spChg chg="add">
          <ac:chgData name="Cassandra K Hui" userId="S::ckhui@unr.edu::17f71015-be1a-44f4-b604-0146d8df4a12" providerId="AD" clId="Web-{3303FF65-234F-5D21-F78A-528C175EA7C3}" dt="2024-10-22T18:33:03.312" v="261"/>
          <ac:spMkLst>
            <pc:docMk/>
            <pc:sldMk cId="3966284482" sldId="293"/>
            <ac:spMk id="33" creationId="{DCB4D81D-8833-CCC4-721C-FF7DE13A28AF}"/>
          </ac:spMkLst>
        </pc:spChg>
        <pc:spChg chg="add del">
          <ac:chgData name="Cassandra K Hui" userId="S::ckhui@unr.edu::17f71015-be1a-44f4-b604-0146d8df4a12" providerId="AD" clId="Web-{3303FF65-234F-5D21-F78A-528C175EA7C3}" dt="2024-10-22T18:19:54.896" v="104"/>
          <ac:spMkLst>
            <pc:docMk/>
            <pc:sldMk cId="3966284482" sldId="293"/>
            <ac:spMk id="40" creationId="{7BFA9C6D-1C90-709B-5955-D9A08C88C2CC}"/>
          </ac:spMkLst>
        </pc:spChg>
        <pc:spChg chg="mod">
          <ac:chgData name="Cassandra K Hui" userId="S::ckhui@unr.edu::17f71015-be1a-44f4-b604-0146d8df4a12" providerId="AD" clId="Web-{3303FF65-234F-5D21-F78A-528C175EA7C3}" dt="2024-10-22T18:22:09.869" v="152"/>
          <ac:spMkLst>
            <pc:docMk/>
            <pc:sldMk cId="3966284482" sldId="293"/>
            <ac:spMk id="43" creationId="{47658C52-1584-DACC-3C91-50552932B76F}"/>
          </ac:spMkLst>
        </pc:spChg>
        <pc:spChg chg="add del">
          <ac:chgData name="Cassandra K Hui" userId="S::ckhui@unr.edu::17f71015-be1a-44f4-b604-0146d8df4a12" providerId="AD" clId="Web-{3303FF65-234F-5D21-F78A-528C175EA7C3}" dt="2024-10-22T18:20:01.240" v="106"/>
          <ac:spMkLst>
            <pc:docMk/>
            <pc:sldMk cId="3966284482" sldId="293"/>
            <ac:spMk id="44" creationId="{8CEF99AA-B862-F924-FA17-C3DD7E1A53A7}"/>
          </ac:spMkLst>
        </pc:spChg>
        <pc:spChg chg="add del">
          <ac:chgData name="Cassandra K Hui" userId="S::ckhui@unr.edu::17f71015-be1a-44f4-b604-0146d8df4a12" providerId="AD" clId="Web-{3303FF65-234F-5D21-F78A-528C175EA7C3}" dt="2024-10-22T18:20:46.711" v="119"/>
          <ac:spMkLst>
            <pc:docMk/>
            <pc:sldMk cId="3966284482" sldId="293"/>
            <ac:spMk id="46" creationId="{7BD5078F-A6BD-F088-CDFC-BAA6472BC28B}"/>
          </ac:spMkLst>
        </pc:spChg>
        <pc:cxnChg chg="add del">
          <ac:chgData name="Cassandra K Hui" userId="S::ckhui@unr.edu::17f71015-be1a-44f4-b604-0146d8df4a12" providerId="AD" clId="Web-{3303FF65-234F-5D21-F78A-528C175EA7C3}" dt="2024-10-22T18:19:49.146" v="102"/>
          <ac:cxnSpMkLst>
            <pc:docMk/>
            <pc:sldMk cId="3966284482" sldId="293"/>
            <ac:cxnSpMk id="39" creationId="{31C12884-DFCE-2F32-D534-20047C489633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19:58.537" v="105"/>
          <ac:cxnSpMkLst>
            <pc:docMk/>
            <pc:sldMk cId="3966284482" sldId="293"/>
            <ac:cxnSpMk id="41" creationId="{EF5F47B2-9314-690E-8A47-604564D7660D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20:49.976" v="120"/>
          <ac:cxnSpMkLst>
            <pc:docMk/>
            <pc:sldMk cId="3966284482" sldId="293"/>
            <ac:cxnSpMk id="45" creationId="{B37D83E0-EF8F-0DE4-A98C-98459EACAFF2}"/>
          </ac:cxnSpMkLst>
        </pc:cxnChg>
      </pc:sldChg>
      <pc:sldChg chg="addSp modSp add replId">
        <pc:chgData name="Cassandra K Hui" userId="S::ckhui@unr.edu::17f71015-be1a-44f4-b604-0146d8df4a12" providerId="AD" clId="Web-{3303FF65-234F-5D21-F78A-528C175EA7C3}" dt="2024-10-22T18:33:07.547" v="263"/>
        <pc:sldMkLst>
          <pc:docMk/>
          <pc:sldMk cId="3868371613" sldId="294"/>
        </pc:sldMkLst>
        <pc:spChg chg="mod">
          <ac:chgData name="Cassandra K Hui" userId="S::ckhui@unr.edu::17f71015-be1a-44f4-b604-0146d8df4a12" providerId="AD" clId="Web-{3303FF65-234F-5D21-F78A-528C175EA7C3}" dt="2024-10-22T18:20:40.292" v="118" actId="1076"/>
          <ac:spMkLst>
            <pc:docMk/>
            <pc:sldMk cId="3868371613" sldId="294"/>
            <ac:spMk id="11" creationId="{D2C6EEE6-04D7-A6C4-F24F-16C7D618F69B}"/>
          </ac:spMkLst>
        </pc:spChg>
        <pc:spChg chg="add">
          <ac:chgData name="Cassandra K Hui" userId="S::ckhui@unr.edu::17f71015-be1a-44f4-b604-0146d8df4a12" providerId="AD" clId="Web-{3303FF65-234F-5D21-F78A-528C175EA7C3}" dt="2024-10-22T18:33:07.531" v="262"/>
          <ac:spMkLst>
            <pc:docMk/>
            <pc:sldMk cId="3868371613" sldId="294"/>
            <ac:spMk id="30" creationId="{C65C061A-1B88-F857-A90C-420B697052A0}"/>
          </ac:spMkLst>
        </pc:spChg>
        <pc:spChg chg="mod">
          <ac:chgData name="Cassandra K Hui" userId="S::ckhui@unr.edu::17f71015-be1a-44f4-b604-0146d8df4a12" providerId="AD" clId="Web-{3303FF65-234F-5D21-F78A-528C175EA7C3}" dt="2024-10-22T18:20:40.273" v="117" actId="1076"/>
          <ac:spMkLst>
            <pc:docMk/>
            <pc:sldMk cId="3868371613" sldId="294"/>
            <ac:spMk id="31" creationId="{FE31CFFE-7BE0-07FD-62AF-F346A9E1A006}"/>
          </ac:spMkLst>
        </pc:spChg>
        <pc:spChg chg="add">
          <ac:chgData name="Cassandra K Hui" userId="S::ckhui@unr.edu::17f71015-be1a-44f4-b604-0146d8df4a12" providerId="AD" clId="Web-{3303FF65-234F-5D21-F78A-528C175EA7C3}" dt="2024-10-22T18:33:07.547" v="263"/>
          <ac:spMkLst>
            <pc:docMk/>
            <pc:sldMk cId="3868371613" sldId="294"/>
            <ac:spMk id="33" creationId="{EF9CE3E6-A085-1DEF-849A-3829997774E0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6:11.352" v="780" actId="688"/>
        <pc:sldMkLst>
          <pc:docMk/>
          <pc:sldMk cId="395344311" sldId="295"/>
        </pc:sldMkLst>
        <pc:spChg chg="add del mod">
          <ac:chgData name="Cassandra K Hui" userId="S::ckhui@unr.edu::17f71015-be1a-44f4-b604-0146d8df4a12" providerId="AD" clId="Web-{3303FF65-234F-5D21-F78A-528C175EA7C3}" dt="2024-10-22T18:23:40.794" v="173"/>
          <ac:spMkLst>
            <pc:docMk/>
            <pc:sldMk cId="395344311" sldId="295"/>
            <ac:spMk id="3" creationId="{31DB1D91-61AA-EE20-3A6A-EE9E2E0FD4A8}"/>
          </ac:spMkLst>
        </pc:spChg>
        <pc:spChg chg="del mod">
          <ac:chgData name="Cassandra K Hui" userId="S::ckhui@unr.edu::17f71015-be1a-44f4-b604-0146d8df4a12" providerId="AD" clId="Web-{3303FF65-234F-5D21-F78A-528C175EA7C3}" dt="2024-10-22T18:24:42.921" v="189"/>
          <ac:spMkLst>
            <pc:docMk/>
            <pc:sldMk cId="395344311" sldId="295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6:06.040" v="779" actId="20577"/>
          <ac:spMkLst>
            <pc:docMk/>
            <pc:sldMk cId="395344311" sldId="295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6:11.352" v="780" actId="688"/>
          <ac:spMkLst>
            <pc:docMk/>
            <pc:sldMk cId="395344311" sldId="295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28:36.069" v="240" actId="1076"/>
          <ac:spMkLst>
            <pc:docMk/>
            <pc:sldMk cId="395344311" sldId="295"/>
            <ac:spMk id="20" creationId="{0B954F3C-1BB9-6575-AF37-B701C140BB8E}"/>
          </ac:spMkLst>
        </pc:spChg>
        <pc:spChg chg="del">
          <ac:chgData name="Cassandra K Hui" userId="S::ckhui@unr.edu::17f71015-be1a-44f4-b604-0146d8df4a12" providerId="AD" clId="Web-{3303FF65-234F-5D21-F78A-528C175EA7C3}" dt="2024-10-22T18:25:25.860" v="198"/>
          <ac:spMkLst>
            <pc:docMk/>
            <pc:sldMk cId="395344311" sldId="295"/>
            <ac:spMk id="21" creationId="{154355D1-64EC-1469-1DE3-BEEC86A5E789}"/>
          </ac:spMkLst>
        </pc:spChg>
        <pc:spChg chg="del mod">
          <ac:chgData name="Cassandra K Hui" userId="S::ckhui@unr.edu::17f71015-be1a-44f4-b604-0146d8df4a12" providerId="AD" clId="Web-{3303FF65-234F-5D21-F78A-528C175EA7C3}" dt="2024-10-22T18:25:26.579" v="199"/>
          <ac:spMkLst>
            <pc:docMk/>
            <pc:sldMk cId="395344311" sldId="295"/>
            <ac:spMk id="22" creationId="{D0F6CB6F-6F2B-1E28-6A4C-3ED264CACD07}"/>
          </ac:spMkLst>
        </pc:spChg>
        <pc:spChg chg="del">
          <ac:chgData name="Cassandra K Hui" userId="S::ckhui@unr.edu::17f71015-be1a-44f4-b604-0146d8df4a12" providerId="AD" clId="Web-{3303FF65-234F-5D21-F78A-528C175EA7C3}" dt="2024-10-22T18:25:27.516" v="200"/>
          <ac:spMkLst>
            <pc:docMk/>
            <pc:sldMk cId="395344311" sldId="295"/>
            <ac:spMk id="23" creationId="{A73DF116-4849-E4EE-CDED-CEA42E01FD8D}"/>
          </ac:spMkLst>
        </pc:spChg>
        <pc:spChg chg="del mod">
          <ac:chgData name="Cassandra K Hui" userId="S::ckhui@unr.edu::17f71015-be1a-44f4-b604-0146d8df4a12" providerId="AD" clId="Web-{3303FF65-234F-5D21-F78A-528C175EA7C3}" dt="2024-10-22T18:25:09.250" v="193"/>
          <ac:spMkLst>
            <pc:docMk/>
            <pc:sldMk cId="395344311" sldId="295"/>
            <ac:spMk id="26" creationId="{BA2080D3-98D3-F41B-6BB8-F2CAE66D2367}"/>
          </ac:spMkLst>
        </pc:spChg>
        <pc:spChg chg="del">
          <ac:chgData name="Cassandra K Hui" userId="S::ckhui@unr.edu::17f71015-be1a-44f4-b604-0146d8df4a12" providerId="AD" clId="Web-{3303FF65-234F-5D21-F78A-528C175EA7C3}" dt="2024-10-22T18:24:42.093" v="188"/>
          <ac:spMkLst>
            <pc:docMk/>
            <pc:sldMk cId="395344311" sldId="295"/>
            <ac:spMk id="27" creationId="{4894C886-0EB1-1A38-9349-1F738A87BAEE}"/>
          </ac:spMkLst>
        </pc:spChg>
        <pc:spChg chg="del">
          <ac:chgData name="Cassandra K Hui" userId="S::ckhui@unr.edu::17f71015-be1a-44f4-b604-0146d8df4a12" providerId="AD" clId="Web-{3303FF65-234F-5D21-F78A-528C175EA7C3}" dt="2024-10-22T18:24:38.843" v="185"/>
          <ac:spMkLst>
            <pc:docMk/>
            <pc:sldMk cId="395344311" sldId="295"/>
            <ac:spMk id="29" creationId="{45042CF6-C9A9-5B9D-0AC6-B64349082C96}"/>
          </ac:spMkLst>
        </pc:spChg>
        <pc:spChg chg="del mod">
          <ac:chgData name="Cassandra K Hui" userId="S::ckhui@unr.edu::17f71015-be1a-44f4-b604-0146d8df4a12" providerId="AD" clId="Web-{3303FF65-234F-5D21-F78A-528C175EA7C3}" dt="2024-10-22T18:24:43.781" v="190"/>
          <ac:spMkLst>
            <pc:docMk/>
            <pc:sldMk cId="395344311" sldId="295"/>
            <ac:spMk id="31" creationId="{FE31CFFE-7BE0-07FD-62AF-F346A9E1A006}"/>
          </ac:spMkLst>
        </pc:spChg>
        <pc:spChg chg="del mod">
          <ac:chgData name="Cassandra K Hui" userId="S::ckhui@unr.edu::17f71015-be1a-44f4-b604-0146d8df4a12" providerId="AD" clId="Web-{3303FF65-234F-5D21-F78A-528C175EA7C3}" dt="2024-10-22T18:24:41.531" v="187"/>
          <ac:spMkLst>
            <pc:docMk/>
            <pc:sldMk cId="395344311" sldId="295"/>
            <ac:spMk id="34" creationId="{FED01DF6-C0BC-E1A5-2A37-337AAA5A4F71}"/>
          </ac:spMkLst>
        </pc:spChg>
        <pc:spChg chg="del">
          <ac:chgData name="Cassandra K Hui" userId="S::ckhui@unr.edu::17f71015-be1a-44f4-b604-0146d8df4a12" providerId="AD" clId="Web-{3303FF65-234F-5D21-F78A-528C175EA7C3}" dt="2024-10-22T18:22:39.105" v="161"/>
          <ac:spMkLst>
            <pc:docMk/>
            <pc:sldMk cId="395344311" sldId="295"/>
            <ac:spMk id="36" creationId="{FD25E7BD-4E5C-1051-3013-F7BB6C771EA6}"/>
          </ac:spMkLst>
        </pc:spChg>
        <pc:spChg chg="del">
          <ac:chgData name="Cassandra K Hui" userId="S::ckhui@unr.edu::17f71015-be1a-44f4-b604-0146d8df4a12" providerId="AD" clId="Web-{3303FF65-234F-5D21-F78A-528C175EA7C3}" dt="2024-10-22T18:22:39.558" v="162"/>
          <ac:spMkLst>
            <pc:docMk/>
            <pc:sldMk cId="395344311" sldId="295"/>
            <ac:spMk id="37" creationId="{77122E9F-3376-5334-D1AE-1C3D0C993A65}"/>
          </ac:spMkLst>
        </pc:spChg>
        <pc:spChg chg="del">
          <ac:chgData name="Cassandra K Hui" userId="S::ckhui@unr.edu::17f71015-be1a-44f4-b604-0146d8df4a12" providerId="AD" clId="Web-{3303FF65-234F-5D21-F78A-528C175EA7C3}" dt="2024-10-22T18:22:37.121" v="160"/>
          <ac:spMkLst>
            <pc:docMk/>
            <pc:sldMk cId="395344311" sldId="295"/>
            <ac:spMk id="38" creationId="{9B2A9283-F6AB-EDB0-6F62-F73BCAF586AF}"/>
          </ac:spMkLst>
        </pc:spChg>
        <pc:spChg chg="del">
          <ac:chgData name="Cassandra K Hui" userId="S::ckhui@unr.edu::17f71015-be1a-44f4-b604-0146d8df4a12" providerId="AD" clId="Web-{3303FF65-234F-5D21-F78A-528C175EA7C3}" dt="2024-10-22T18:22:40.292" v="163"/>
          <ac:spMkLst>
            <pc:docMk/>
            <pc:sldMk cId="395344311" sldId="295"/>
            <ac:spMk id="40" creationId="{7BFA9C6D-1C90-709B-5955-D9A08C88C2CC}"/>
          </ac:spMkLst>
        </pc:spChg>
        <pc:spChg chg="del">
          <ac:chgData name="Cassandra K Hui" userId="S::ckhui@unr.edu::17f71015-be1a-44f4-b604-0146d8df4a12" providerId="AD" clId="Web-{3303FF65-234F-5D21-F78A-528C175EA7C3}" dt="2024-10-22T18:22:34.917" v="159"/>
          <ac:spMkLst>
            <pc:docMk/>
            <pc:sldMk cId="395344311" sldId="295"/>
            <ac:spMk id="42" creationId="{F5C0086B-119F-9CD0-C7DE-457C48BB8CF5}"/>
          </ac:spMkLst>
        </pc:spChg>
        <pc:spChg chg="del">
          <ac:chgData name="Cassandra K Hui" userId="S::ckhui@unr.edu::17f71015-be1a-44f4-b604-0146d8df4a12" providerId="AD" clId="Web-{3303FF65-234F-5D21-F78A-528C175EA7C3}" dt="2024-10-22T18:22:34.230" v="158"/>
          <ac:spMkLst>
            <pc:docMk/>
            <pc:sldMk cId="395344311" sldId="295"/>
            <ac:spMk id="43" creationId="{47658C52-1584-DACC-3C91-50552932B76F}"/>
          </ac:spMkLst>
        </pc:spChg>
        <pc:spChg chg="del">
          <ac:chgData name="Cassandra K Hui" userId="S::ckhui@unr.edu::17f71015-be1a-44f4-b604-0146d8df4a12" providerId="AD" clId="Web-{3303FF65-234F-5D21-F78A-528C175EA7C3}" dt="2024-10-22T18:22:32.073" v="156"/>
          <ac:spMkLst>
            <pc:docMk/>
            <pc:sldMk cId="395344311" sldId="295"/>
            <ac:spMk id="44" creationId="{8CEF99AA-B862-F924-FA17-C3DD7E1A53A7}"/>
          </ac:spMkLst>
        </pc:spChg>
        <pc:spChg chg="del">
          <ac:chgData name="Cassandra K Hui" userId="S::ckhui@unr.edu::17f71015-be1a-44f4-b604-0146d8df4a12" providerId="AD" clId="Web-{3303FF65-234F-5D21-F78A-528C175EA7C3}" dt="2024-10-22T18:22:30.573" v="154"/>
          <ac:spMkLst>
            <pc:docMk/>
            <pc:sldMk cId="395344311" sldId="295"/>
            <ac:spMk id="46" creationId="{7BD5078F-A6BD-F088-CDFC-BAA6472BC28B}"/>
          </ac:spMkLst>
        </pc:spChg>
        <pc:cxnChg chg="del">
          <ac:chgData name="Cassandra K Hui" userId="S::ckhui@unr.edu::17f71015-be1a-44f4-b604-0146d8df4a12" providerId="AD" clId="Web-{3303FF65-234F-5D21-F78A-528C175EA7C3}" dt="2024-10-22T18:25:10.047" v="194"/>
          <ac:cxnSpMkLst>
            <pc:docMk/>
            <pc:sldMk cId="395344311" sldId="295"/>
            <ac:cxnSpMk id="25" creationId="{C57ED69A-FF80-2D3B-870D-A3B0B3F61E5A}"/>
          </ac:cxnSpMkLst>
        </pc:cxnChg>
        <pc:cxnChg chg="del">
          <ac:chgData name="Cassandra K Hui" userId="S::ckhui@unr.edu::17f71015-be1a-44f4-b604-0146d8df4a12" providerId="AD" clId="Web-{3303FF65-234F-5D21-F78A-528C175EA7C3}" dt="2024-10-22T18:24:39.827" v="186"/>
          <ac:cxnSpMkLst>
            <pc:docMk/>
            <pc:sldMk cId="395344311" sldId="295"/>
            <ac:cxnSpMk id="28" creationId="{19BCC02A-12F2-97E0-F4D5-BCC39D8558A5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23:41.982" v="174"/>
          <ac:cxnSpMkLst>
            <pc:docMk/>
            <pc:sldMk cId="395344311" sldId="295"/>
            <ac:cxnSpMk id="35" creationId="{8F390208-1651-034E-E50D-E004E6F9F9DF}"/>
          </ac:cxnSpMkLst>
        </pc:cxnChg>
        <pc:cxnChg chg="add del">
          <ac:chgData name="Cassandra K Hui" userId="S::ckhui@unr.edu::17f71015-be1a-44f4-b604-0146d8df4a12" providerId="AD" clId="Web-{3303FF65-234F-5D21-F78A-528C175EA7C3}" dt="2024-10-22T18:23:01.824" v="168"/>
          <ac:cxnSpMkLst>
            <pc:docMk/>
            <pc:sldMk cId="395344311" sldId="295"/>
            <ac:cxnSpMk id="39" creationId="{31C12884-DFCE-2F32-D534-20047C489633}"/>
          </ac:cxnSpMkLst>
        </pc:cxnChg>
        <pc:cxnChg chg="del">
          <ac:chgData name="Cassandra K Hui" userId="S::ckhui@unr.edu::17f71015-be1a-44f4-b604-0146d8df4a12" providerId="AD" clId="Web-{3303FF65-234F-5D21-F78A-528C175EA7C3}" dt="2024-10-22T18:22:32.808" v="157"/>
          <ac:cxnSpMkLst>
            <pc:docMk/>
            <pc:sldMk cId="395344311" sldId="295"/>
            <ac:cxnSpMk id="41" creationId="{EF5F47B2-9314-690E-8A47-604564D7660D}"/>
          </ac:cxnSpMkLst>
        </pc:cxnChg>
        <pc:cxnChg chg="del">
          <ac:chgData name="Cassandra K Hui" userId="S::ckhui@unr.edu::17f71015-be1a-44f4-b604-0146d8df4a12" providerId="AD" clId="Web-{3303FF65-234F-5D21-F78A-528C175EA7C3}" dt="2024-10-22T18:22:31.558" v="155"/>
          <ac:cxnSpMkLst>
            <pc:docMk/>
            <pc:sldMk cId="395344311" sldId="295"/>
            <ac:cxnSpMk id="45" creationId="{B37D83E0-EF8F-0DE4-A98C-98459EACAFF2}"/>
          </ac:cxnSpMkLst>
        </pc:cxnChg>
      </pc:sldChg>
      <pc:sldChg chg="addSp delSp modSp add replId">
        <pc:chgData name="Cassandra K Hui" userId="S::ckhui@unr.edu::17f71015-be1a-44f4-b604-0146d8df4a12" providerId="AD" clId="Web-{3303FF65-234F-5D21-F78A-528C175EA7C3}" dt="2024-10-22T22:07:49.733" v="802"/>
        <pc:sldMkLst>
          <pc:docMk/>
          <pc:sldMk cId="1870597270" sldId="296"/>
        </pc:sldMkLst>
        <pc:spChg chg="del">
          <ac:chgData name="Cassandra K Hui" userId="S::ckhui@unr.edu::17f71015-be1a-44f4-b604-0146d8df4a12" providerId="AD" clId="Web-{3303FF65-234F-5D21-F78A-528C175EA7C3}" dt="2024-10-22T22:07:49.733" v="802"/>
          <ac:spMkLst>
            <pc:docMk/>
            <pc:sldMk cId="1870597270" sldId="296"/>
            <ac:spMk id="3" creationId="{31DB1D91-61AA-EE20-3A6A-EE9E2E0FD4A8}"/>
          </ac:spMkLst>
        </pc:spChg>
        <pc:spChg chg="del">
          <ac:chgData name="Cassandra K Hui" userId="S::ckhui@unr.edu::17f71015-be1a-44f4-b604-0146d8df4a12" providerId="AD" clId="Web-{3303FF65-234F-5D21-F78A-528C175EA7C3}" dt="2024-10-22T18:23:55.904" v="177"/>
          <ac:spMkLst>
            <pc:docMk/>
            <pc:sldMk cId="1870597270" sldId="296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7:25.732" v="799" actId="20577"/>
          <ac:spMkLst>
            <pc:docMk/>
            <pc:sldMk cId="1870597270" sldId="296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7:30.076" v="800" actId="688"/>
          <ac:spMkLst>
            <pc:docMk/>
            <pc:sldMk cId="1870597270" sldId="296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18:29:50.728" v="248" actId="1076"/>
          <ac:spMkLst>
            <pc:docMk/>
            <pc:sldMk cId="1870597270" sldId="296"/>
            <ac:spMk id="21" creationId="{154355D1-64EC-1469-1DE3-BEEC86A5E789}"/>
          </ac:spMkLst>
        </pc:spChg>
        <pc:spChg chg="mod">
          <ac:chgData name="Cassandra K Hui" userId="S::ckhui@unr.edu::17f71015-be1a-44f4-b604-0146d8df4a12" providerId="AD" clId="Web-{3303FF65-234F-5D21-F78A-528C175EA7C3}" dt="2024-10-22T22:07:23.107" v="798" actId="20577"/>
          <ac:spMkLst>
            <pc:docMk/>
            <pc:sldMk cId="1870597270" sldId="296"/>
            <ac:spMk id="22" creationId="{D0F6CB6F-6F2B-1E28-6A4C-3ED264CACD07}"/>
          </ac:spMkLst>
        </pc:spChg>
        <pc:spChg chg="add mod">
          <ac:chgData name="Cassandra K Hui" userId="S::ckhui@unr.edu::17f71015-be1a-44f4-b604-0146d8df4a12" providerId="AD" clId="Web-{3303FF65-234F-5D21-F78A-528C175EA7C3}" dt="2024-10-22T18:30:01.806" v="251" actId="1076"/>
          <ac:spMkLst>
            <pc:docMk/>
            <pc:sldMk cId="1870597270" sldId="296"/>
            <ac:spMk id="30" creationId="{780CCDD8-C974-370F-F296-F9952DB43715}"/>
          </ac:spMkLst>
        </pc:spChg>
        <pc:spChg chg="del">
          <ac:chgData name="Cassandra K Hui" userId="S::ckhui@unr.edu::17f71015-be1a-44f4-b604-0146d8df4a12" providerId="AD" clId="Web-{3303FF65-234F-5D21-F78A-528C175EA7C3}" dt="2024-10-22T18:23:56.701" v="178"/>
          <ac:spMkLst>
            <pc:docMk/>
            <pc:sldMk cId="1870597270" sldId="296"/>
            <ac:spMk id="31" creationId="{FE31CFFE-7BE0-07FD-62AF-F346A9E1A006}"/>
          </ac:spMkLst>
        </pc:spChg>
        <pc:spChg chg="add mod">
          <ac:chgData name="Cassandra K Hui" userId="S::ckhui@unr.edu::17f71015-be1a-44f4-b604-0146d8df4a12" providerId="AD" clId="Web-{3303FF65-234F-5D21-F78A-528C175EA7C3}" dt="2024-10-22T18:30:10.010" v="254" actId="20577"/>
          <ac:spMkLst>
            <pc:docMk/>
            <pc:sldMk cId="1870597270" sldId="296"/>
            <ac:spMk id="32" creationId="{2D9A434D-12AF-C356-49D9-7B59483AE14E}"/>
          </ac:spMkLst>
        </pc:spChg>
      </pc:sldChg>
      <pc:sldChg chg="modSp add replId">
        <pc:chgData name="Cassandra K Hui" userId="S::ckhui@unr.edu::17f71015-be1a-44f4-b604-0146d8df4a12" providerId="AD" clId="Web-{3303FF65-234F-5D21-F78A-528C175EA7C3}" dt="2024-10-22T22:07:15.012" v="797" actId="688"/>
        <pc:sldMkLst>
          <pc:docMk/>
          <pc:sldMk cId="499832345" sldId="297"/>
        </pc:sldMkLst>
        <pc:spChg chg="mod">
          <ac:chgData name="Cassandra K Hui" userId="S::ckhui@unr.edu::17f71015-be1a-44f4-b604-0146d8df4a12" providerId="AD" clId="Web-{3303FF65-234F-5D21-F78A-528C175EA7C3}" dt="2024-10-22T22:07:10.387" v="796" actId="20577"/>
          <ac:spMkLst>
            <pc:docMk/>
            <pc:sldMk cId="499832345" sldId="297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7:15.012" v="797" actId="688"/>
          <ac:spMkLst>
            <pc:docMk/>
            <pc:sldMk cId="499832345" sldId="297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7:07.199" v="795" actId="20577"/>
          <ac:spMkLst>
            <pc:docMk/>
            <pc:sldMk cId="499832345" sldId="297"/>
            <ac:spMk id="22" creationId="{D0F6CB6F-6F2B-1E28-6A4C-3ED264CACD07}"/>
          </ac:spMkLst>
        </pc:spChg>
      </pc:sldChg>
      <pc:sldChg chg="modSp add replId">
        <pc:chgData name="Cassandra K Hui" userId="S::ckhui@unr.edu::17f71015-be1a-44f4-b604-0146d8df4a12" providerId="AD" clId="Web-{3303FF65-234F-5D21-F78A-528C175EA7C3}" dt="2024-10-22T22:06:59.308" v="794" actId="688"/>
        <pc:sldMkLst>
          <pc:docMk/>
          <pc:sldMk cId="808663110" sldId="298"/>
        </pc:sldMkLst>
        <pc:spChg chg="mod">
          <ac:chgData name="Cassandra K Hui" userId="S::ckhui@unr.edu::17f71015-be1a-44f4-b604-0146d8df4a12" providerId="AD" clId="Web-{3303FF65-234F-5D21-F78A-528C175EA7C3}" dt="2024-10-22T22:06:45.620" v="791" actId="20577"/>
          <ac:spMkLst>
            <pc:docMk/>
            <pc:sldMk cId="808663110" sldId="298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6:59.308" v="794" actId="688"/>
          <ac:spMkLst>
            <pc:docMk/>
            <pc:sldMk cId="808663110" sldId="298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6:48.964" v="792" actId="20577"/>
          <ac:spMkLst>
            <pc:docMk/>
            <pc:sldMk cId="808663110" sldId="298"/>
            <ac:spMk id="22" creationId="{D0F6CB6F-6F2B-1E28-6A4C-3ED264CACD07}"/>
          </ac:spMkLst>
        </pc:spChg>
      </pc:sldChg>
      <pc:sldChg chg="modSp add replId">
        <pc:chgData name="Cassandra K Hui" userId="S::ckhui@unr.edu::17f71015-be1a-44f4-b604-0146d8df4a12" providerId="AD" clId="Web-{3303FF65-234F-5D21-F78A-528C175EA7C3}" dt="2024-10-22T22:06:35.338" v="787" actId="20577"/>
        <pc:sldMkLst>
          <pc:docMk/>
          <pc:sldMk cId="3617257432" sldId="299"/>
        </pc:sldMkLst>
        <pc:spChg chg="mod">
          <ac:chgData name="Cassandra K Hui" userId="S::ckhui@unr.edu::17f71015-be1a-44f4-b604-0146d8df4a12" providerId="AD" clId="Web-{3303FF65-234F-5D21-F78A-528C175EA7C3}" dt="2024-10-22T22:06:23.713" v="785" actId="20577"/>
          <ac:spMkLst>
            <pc:docMk/>
            <pc:sldMk cId="3617257432" sldId="299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6:29.385" v="786" actId="688"/>
          <ac:spMkLst>
            <pc:docMk/>
            <pc:sldMk cId="3617257432" sldId="299"/>
            <ac:spMk id="19" creationId="{1AD23FAA-99D8-275F-3924-E19E9B309A27}"/>
          </ac:spMkLst>
        </pc:spChg>
        <pc:spChg chg="mod">
          <ac:chgData name="Cassandra K Hui" userId="S::ckhui@unr.edu::17f71015-be1a-44f4-b604-0146d8df4a12" providerId="AD" clId="Web-{3303FF65-234F-5D21-F78A-528C175EA7C3}" dt="2024-10-22T22:06:35.338" v="787" actId="20577"/>
          <ac:spMkLst>
            <pc:docMk/>
            <pc:sldMk cId="3617257432" sldId="299"/>
            <ac:spMk id="22" creationId="{D0F6CB6F-6F2B-1E28-6A4C-3ED264CACD07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5:55.664" v="777"/>
        <pc:sldMkLst>
          <pc:docMk/>
          <pc:sldMk cId="2793796280" sldId="300"/>
        </pc:sldMkLst>
        <pc:spChg chg="add">
          <ac:chgData name="Cassandra K Hui" userId="S::ckhui@unr.edu::17f71015-be1a-44f4-b604-0146d8df4a12" providerId="AD" clId="Web-{3303FF65-234F-5D21-F78A-528C175EA7C3}" dt="2024-10-22T18:28:40.101" v="241"/>
          <ac:spMkLst>
            <pc:docMk/>
            <pc:sldMk cId="2793796280" sldId="300"/>
            <ac:spMk id="4" creationId="{15970E0D-6D16-1FA6-C0A5-F6D1F3F9627B}"/>
          </ac:spMkLst>
        </pc:spChg>
        <pc:spChg chg="del">
          <ac:chgData name="Cassandra K Hui" userId="S::ckhui@unr.edu::17f71015-be1a-44f4-b604-0146d8df4a12" providerId="AD" clId="Web-{3303FF65-234F-5D21-F78A-528C175EA7C3}" dt="2024-10-22T22:05:54.883" v="776"/>
          <ac:spMkLst>
            <pc:docMk/>
            <pc:sldMk cId="2793796280" sldId="300"/>
            <ac:spMk id="11" creationId="{D2C6EEE6-04D7-A6C4-F24F-16C7D618F69B}"/>
          </ac:spMkLst>
        </pc:spChg>
        <pc:spChg chg="mod">
          <ac:chgData name="Cassandra K Hui" userId="S::ckhui@unr.edu::17f71015-be1a-44f4-b604-0146d8df4a12" providerId="AD" clId="Web-{3303FF65-234F-5D21-F78A-528C175EA7C3}" dt="2024-10-22T22:05:44.601" v="774" actId="20577"/>
          <ac:spMkLst>
            <pc:docMk/>
            <pc:sldMk cId="2793796280" sldId="300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5:52.695" v="775" actId="688"/>
          <ac:spMkLst>
            <pc:docMk/>
            <pc:sldMk cId="2793796280" sldId="300"/>
            <ac:spMk id="19" creationId="{1AD23FAA-99D8-275F-3924-E19E9B309A27}"/>
          </ac:spMkLst>
        </pc:spChg>
        <pc:spChg chg="del">
          <ac:chgData name="Cassandra K Hui" userId="S::ckhui@unr.edu::17f71015-be1a-44f4-b604-0146d8df4a12" providerId="AD" clId="Web-{3303FF65-234F-5D21-F78A-528C175EA7C3}" dt="2024-10-22T22:05:55.664" v="777"/>
          <ac:spMkLst>
            <pc:docMk/>
            <pc:sldMk cId="2793796280" sldId="300"/>
            <ac:spMk id="31" creationId="{FE31CFFE-7BE0-07FD-62AF-F346A9E1A006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5:35.178" v="771" actId="1076"/>
        <pc:sldMkLst>
          <pc:docMk/>
          <pc:sldMk cId="2739006632" sldId="301"/>
        </pc:sldMkLst>
        <pc:spChg chg="add">
          <ac:chgData name="Cassandra K Hui" userId="S::ckhui@unr.edu::17f71015-be1a-44f4-b604-0146d8df4a12" providerId="AD" clId="Web-{3303FF65-234F-5D21-F78A-528C175EA7C3}" dt="2024-10-22T22:05:19.756" v="768"/>
          <ac:spMkLst>
            <pc:docMk/>
            <pc:sldMk cId="2739006632" sldId="301"/>
            <ac:spMk id="4" creationId="{087CB8A9-8D27-1C72-A444-66167E311DE3}"/>
          </ac:spMkLst>
        </pc:spChg>
        <pc:spChg chg="mod">
          <ac:chgData name="Cassandra K Hui" userId="S::ckhui@unr.edu::17f71015-be1a-44f4-b604-0146d8df4a12" providerId="AD" clId="Web-{3303FF65-234F-5D21-F78A-528C175EA7C3}" dt="2024-10-22T22:05:35.163" v="770" actId="1076"/>
          <ac:spMkLst>
            <pc:docMk/>
            <pc:sldMk cId="2739006632" sldId="301"/>
            <ac:spMk id="11" creationId="{D2C6EEE6-04D7-A6C4-F24F-16C7D618F69B}"/>
          </ac:spMkLst>
        </pc:spChg>
        <pc:spChg chg="del">
          <ac:chgData name="Cassandra K Hui" userId="S::ckhui@unr.edu::17f71015-be1a-44f4-b604-0146d8df4a12" providerId="AD" clId="Web-{3303FF65-234F-5D21-F78A-528C175EA7C3}" dt="2024-10-22T22:05:21.709" v="769"/>
          <ac:spMkLst>
            <pc:docMk/>
            <pc:sldMk cId="2739006632" sldId="301"/>
            <ac:spMk id="15" creationId="{5A9A9504-0517-1FCA-E425-4910305EEB12}"/>
          </ac:spMkLst>
        </pc:spChg>
        <pc:spChg chg="mod">
          <ac:chgData name="Cassandra K Hui" userId="S::ckhui@unr.edu::17f71015-be1a-44f4-b604-0146d8df4a12" providerId="AD" clId="Web-{3303FF65-234F-5D21-F78A-528C175EA7C3}" dt="2024-10-22T22:05:35.178" v="771" actId="1076"/>
          <ac:spMkLst>
            <pc:docMk/>
            <pc:sldMk cId="2739006632" sldId="301"/>
            <ac:spMk id="31" creationId="{FE31CFFE-7BE0-07FD-62AF-F346A9E1A006}"/>
          </ac:spMkLst>
        </pc:spChg>
      </pc:sldChg>
      <pc:sldChg chg="addSp delSp modSp add replId">
        <pc:chgData name="Cassandra K Hui" userId="S::ckhui@unr.edu::17f71015-be1a-44f4-b604-0146d8df4a12" providerId="AD" clId="Web-{3303FF65-234F-5D21-F78A-528C175EA7C3}" dt="2024-10-22T22:03:27.093" v="733"/>
        <pc:sldMkLst>
          <pc:docMk/>
          <pc:sldMk cId="1182890354" sldId="302"/>
        </pc:sldMkLst>
        <pc:spChg chg="mod">
          <ac:chgData name="Cassandra K Hui" userId="S::ckhui@unr.edu::17f71015-be1a-44f4-b604-0146d8df4a12" providerId="AD" clId="Web-{3303FF65-234F-5D21-F78A-528C175EA7C3}" dt="2024-10-22T22:01:17.773" v="694" actId="1076"/>
          <ac:spMkLst>
            <pc:docMk/>
            <pc:sldMk cId="1182890354" sldId="302"/>
            <ac:spMk id="8" creationId="{A9D41B4D-15F8-F227-92B3-4DE3CA28FFFB}"/>
          </ac:spMkLst>
        </pc:spChg>
        <pc:spChg chg="add del">
          <ac:chgData name="Cassandra K Hui" userId="S::ckhui@unr.edu::17f71015-be1a-44f4-b604-0146d8df4a12" providerId="AD" clId="Web-{3303FF65-234F-5D21-F78A-528C175EA7C3}" dt="2024-10-22T22:03:16.623" v="722"/>
          <ac:spMkLst>
            <pc:docMk/>
            <pc:sldMk cId="1182890354" sldId="302"/>
            <ac:spMk id="10" creationId="{8F0BCCF9-E7C5-D661-639D-574E4E34985C}"/>
          </ac:spMkLst>
        </pc:spChg>
        <pc:spChg chg="mod">
          <ac:chgData name="Cassandra K Hui" userId="S::ckhui@unr.edu::17f71015-be1a-44f4-b604-0146d8df4a12" providerId="AD" clId="Web-{3303FF65-234F-5D21-F78A-528C175EA7C3}" dt="2024-10-22T22:01:44.352" v="703" actId="20577"/>
          <ac:spMkLst>
            <pc:docMk/>
            <pc:sldMk cId="1182890354" sldId="302"/>
            <ac:spMk id="16" creationId="{13B498D3-B2E4-86A2-89C4-5E3DFA260A74}"/>
          </ac:spMkLst>
        </pc:spChg>
        <pc:spChg chg="mod">
          <ac:chgData name="Cassandra K Hui" userId="S::ckhui@unr.edu::17f71015-be1a-44f4-b604-0146d8df4a12" providerId="AD" clId="Web-{3303FF65-234F-5D21-F78A-528C175EA7C3}" dt="2024-10-22T22:01:23.257" v="695" actId="688"/>
          <ac:spMkLst>
            <pc:docMk/>
            <pc:sldMk cId="1182890354" sldId="302"/>
            <ac:spMk id="19" creationId="{1AD23FAA-99D8-275F-3924-E19E9B309A27}"/>
          </ac:spMkLst>
        </pc:spChg>
        <pc:spChg chg="add del">
          <ac:chgData name="Cassandra K Hui" userId="S::ckhui@unr.edu::17f71015-be1a-44f4-b604-0146d8df4a12" providerId="AD" clId="Web-{3303FF65-234F-5D21-F78A-528C175EA7C3}" dt="2024-10-22T22:03:26.499" v="727"/>
          <ac:spMkLst>
            <pc:docMk/>
            <pc:sldMk cId="1182890354" sldId="302"/>
            <ac:spMk id="22" creationId="{270B17C1-65E1-E86E-28C4-6820FC462D4E}"/>
          </ac:spMkLst>
        </pc:spChg>
        <pc:spChg chg="add del">
          <ac:chgData name="Cassandra K Hui" userId="S::ckhui@unr.edu::17f71015-be1a-44f4-b604-0146d8df4a12" providerId="AD" clId="Web-{3303FF65-234F-5D21-F78A-528C175EA7C3}" dt="2024-10-22T22:03:22.514" v="725"/>
          <ac:spMkLst>
            <pc:docMk/>
            <pc:sldMk cId="1182890354" sldId="302"/>
            <ac:spMk id="27" creationId="{D668F7A5-2800-FF96-64E6-E36F78010E83}"/>
          </ac:spMkLst>
        </pc:spChg>
        <pc:spChg chg="add">
          <ac:chgData name="Cassandra K Hui" userId="S::ckhui@unr.edu::17f71015-be1a-44f4-b604-0146d8df4a12" providerId="AD" clId="Web-{3303FF65-234F-5D21-F78A-528C175EA7C3}" dt="2024-10-22T22:03:27.062" v="729"/>
          <ac:spMkLst>
            <pc:docMk/>
            <pc:sldMk cId="1182890354" sldId="302"/>
            <ac:spMk id="31" creationId="{14479345-489B-F5B5-07E8-BB73EED988DA}"/>
          </ac:spMkLst>
        </pc:spChg>
        <pc:spChg chg="add">
          <ac:chgData name="Cassandra K Hui" userId="S::ckhui@unr.edu::17f71015-be1a-44f4-b604-0146d8df4a12" providerId="AD" clId="Web-{3303FF65-234F-5D21-F78A-528C175EA7C3}" dt="2024-10-22T22:03:27.093" v="732"/>
          <ac:spMkLst>
            <pc:docMk/>
            <pc:sldMk cId="1182890354" sldId="302"/>
            <ac:spMk id="37" creationId="{325E6476-2A2B-5AA8-588E-B3008E3E876C}"/>
          </ac:spMkLst>
        </pc:spChg>
        <pc:spChg chg="add">
          <ac:chgData name="Cassandra K Hui" userId="S::ckhui@unr.edu::17f71015-be1a-44f4-b604-0146d8df4a12" providerId="AD" clId="Web-{3303FF65-234F-5D21-F78A-528C175EA7C3}" dt="2024-10-22T22:03:27.093" v="733"/>
          <ac:spMkLst>
            <pc:docMk/>
            <pc:sldMk cId="1182890354" sldId="302"/>
            <ac:spMk id="39" creationId="{A72F57F3-0CFE-2B23-F8A1-AD75BAF08631}"/>
          </ac:spMkLst>
        </pc:spChg>
        <pc:spChg chg="del">
          <ac:chgData name="Cassandra K Hui" userId="S::ckhui@unr.edu::17f71015-be1a-44f4-b604-0146d8df4a12" providerId="AD" clId="Web-{3303FF65-234F-5D21-F78A-528C175EA7C3}" dt="2024-10-22T22:01:49.837" v="704"/>
          <ac:spMkLst>
            <pc:docMk/>
            <pc:sldMk cId="1182890354" sldId="302"/>
            <ac:spMk id="49" creationId="{C0A88431-3A8C-42D6-39F3-AE2A65867C58}"/>
          </ac:spMkLst>
        </pc:spChg>
        <pc:spChg chg="del">
          <ac:chgData name="Cassandra K Hui" userId="S::ckhui@unr.edu::17f71015-be1a-44f4-b604-0146d8df4a12" providerId="AD" clId="Web-{3303FF65-234F-5D21-F78A-528C175EA7C3}" dt="2024-10-22T22:01:52.712" v="705"/>
          <ac:spMkLst>
            <pc:docMk/>
            <pc:sldMk cId="1182890354" sldId="302"/>
            <ac:spMk id="50" creationId="{E98C9898-25FC-AF89-87F2-62BFAB4B6ACC}"/>
          </ac:spMkLst>
        </pc:spChg>
        <pc:spChg chg="del">
          <ac:chgData name="Cassandra K Hui" userId="S::ckhui@unr.edu::17f71015-be1a-44f4-b604-0146d8df4a12" providerId="AD" clId="Web-{3303FF65-234F-5D21-F78A-528C175EA7C3}" dt="2024-10-22T22:02:17.698" v="708"/>
          <ac:spMkLst>
            <pc:docMk/>
            <pc:sldMk cId="1182890354" sldId="302"/>
            <ac:spMk id="56" creationId="{700B6C31-CBED-8022-607B-5BBC5E1EB172}"/>
          </ac:spMkLst>
        </pc:spChg>
        <pc:spChg chg="del">
          <ac:chgData name="Cassandra K Hui" userId="S::ckhui@unr.edu::17f71015-be1a-44f4-b604-0146d8df4a12" providerId="AD" clId="Web-{3303FF65-234F-5D21-F78A-528C175EA7C3}" dt="2024-10-22T22:02:18.979" v="709"/>
          <ac:spMkLst>
            <pc:docMk/>
            <pc:sldMk cId="1182890354" sldId="302"/>
            <ac:spMk id="59" creationId="{D148EC25-CE83-561D-AEDD-371059C1C836}"/>
          </ac:spMkLst>
        </pc:spChg>
        <pc:spChg chg="del">
          <ac:chgData name="Cassandra K Hui" userId="S::ckhui@unr.edu::17f71015-be1a-44f4-b604-0146d8df4a12" providerId="AD" clId="Web-{3303FF65-234F-5D21-F78A-528C175EA7C3}" dt="2024-10-22T22:02:21.339" v="710"/>
          <ac:spMkLst>
            <pc:docMk/>
            <pc:sldMk cId="1182890354" sldId="302"/>
            <ac:spMk id="60" creationId="{80B3E691-C415-E044-5658-F13E11FBCE79}"/>
          </ac:spMkLst>
        </pc:spChg>
        <pc:picChg chg="add del">
          <ac:chgData name="Cassandra K Hui" userId="S::ckhui@unr.edu::17f71015-be1a-44f4-b604-0146d8df4a12" providerId="AD" clId="Web-{3303FF65-234F-5D21-F78A-528C175EA7C3}" dt="2024-10-22T22:03:18.452" v="723"/>
          <ac:picMkLst>
            <pc:docMk/>
            <pc:sldMk cId="1182890354" sldId="302"/>
            <ac:picMk id="4" creationId="{9830FB8B-F3DB-2EF1-8D7A-1C332D6E9FA1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24.108" v="726"/>
          <ac:picMkLst>
            <pc:docMk/>
            <pc:sldMk cId="1182890354" sldId="302"/>
            <ac:picMk id="13" creationId="{BDA99C14-44AD-006D-4590-E54DFE65E4A7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20.046" v="724"/>
          <ac:picMkLst>
            <pc:docMk/>
            <pc:sldMk cId="1182890354" sldId="302"/>
            <ac:picMk id="25" creationId="{572DF661-CD0C-FE0F-3744-74ADD451D7C0}"/>
          </ac:picMkLst>
        </pc:picChg>
        <pc:picChg chg="add">
          <ac:chgData name="Cassandra K Hui" userId="S::ckhui@unr.edu::17f71015-be1a-44f4-b604-0146d8df4a12" providerId="AD" clId="Web-{3303FF65-234F-5D21-F78A-528C175EA7C3}" dt="2024-10-22T22:03:27.046" v="728"/>
          <ac:picMkLst>
            <pc:docMk/>
            <pc:sldMk cId="1182890354" sldId="302"/>
            <ac:picMk id="29" creationId="{601DC4B3-8D75-7270-E42C-07C92E5D7E5E}"/>
          </ac:picMkLst>
        </pc:picChg>
        <pc:picChg chg="add">
          <ac:chgData name="Cassandra K Hui" userId="S::ckhui@unr.edu::17f71015-be1a-44f4-b604-0146d8df4a12" providerId="AD" clId="Web-{3303FF65-234F-5D21-F78A-528C175EA7C3}" dt="2024-10-22T22:03:27.062" v="730"/>
          <ac:picMkLst>
            <pc:docMk/>
            <pc:sldMk cId="1182890354" sldId="302"/>
            <ac:picMk id="33" creationId="{EFCC749E-0450-BFC2-BDF8-4DBD9CB63E52}"/>
          </ac:picMkLst>
        </pc:picChg>
        <pc:picChg chg="add">
          <ac:chgData name="Cassandra K Hui" userId="S::ckhui@unr.edu::17f71015-be1a-44f4-b604-0146d8df4a12" providerId="AD" clId="Web-{3303FF65-234F-5D21-F78A-528C175EA7C3}" dt="2024-10-22T22:03:27.077" v="731"/>
          <ac:picMkLst>
            <pc:docMk/>
            <pc:sldMk cId="1182890354" sldId="302"/>
            <ac:picMk id="35" creationId="{3FBF71DD-3DD6-B423-8B5E-1B57C97FC054}"/>
          </ac:picMkLst>
        </pc:picChg>
        <pc:picChg chg="del">
          <ac:chgData name="Cassandra K Hui" userId="S::ckhui@unr.edu::17f71015-be1a-44f4-b604-0146d8df4a12" providerId="AD" clId="Web-{3303FF65-234F-5D21-F78A-528C175EA7C3}" dt="2024-10-22T22:02:14.854" v="706"/>
          <ac:picMkLst>
            <pc:docMk/>
            <pc:sldMk cId="1182890354" sldId="302"/>
            <ac:picMk id="55" creationId="{B7C96C1C-3280-CC69-A5E4-681BDF6AE164}"/>
          </ac:picMkLst>
        </pc:picChg>
        <pc:picChg chg="del">
          <ac:chgData name="Cassandra K Hui" userId="S::ckhui@unr.edu::17f71015-be1a-44f4-b604-0146d8df4a12" providerId="AD" clId="Web-{3303FF65-234F-5D21-F78A-528C175EA7C3}" dt="2024-10-22T22:02:15.636" v="707"/>
          <ac:picMkLst>
            <pc:docMk/>
            <pc:sldMk cId="1182890354" sldId="302"/>
            <ac:picMk id="57" creationId="{EB52ADB3-E4B1-BC28-314E-2E6B406EC4A8}"/>
          </ac:picMkLst>
        </pc:picChg>
        <pc:picChg chg="del">
          <ac:chgData name="Cassandra K Hui" userId="S::ckhui@unr.edu::17f71015-be1a-44f4-b604-0146d8df4a12" providerId="AD" clId="Web-{3303FF65-234F-5D21-F78A-528C175EA7C3}" dt="2024-10-22T22:02:22.277" v="711"/>
          <ac:picMkLst>
            <pc:docMk/>
            <pc:sldMk cId="1182890354" sldId="302"/>
            <ac:picMk id="58" creationId="{64B14979-A03F-2DA8-079E-B7E9F4B9619D}"/>
          </ac:picMkLst>
        </pc:picChg>
      </pc:sldChg>
      <pc:sldChg chg="add del replId">
        <pc:chgData name="Cassandra K Hui" userId="S::ckhui@unr.edu::17f71015-be1a-44f4-b604-0146d8df4a12" providerId="AD" clId="Web-{3303FF65-234F-5D21-F78A-528C175EA7C3}" dt="2024-10-22T18:30:46.074" v="255"/>
        <pc:sldMkLst>
          <pc:docMk/>
          <pc:sldMk cId="3712039136" sldId="302"/>
        </pc:sldMkLst>
      </pc:sldChg>
      <pc:sldChg chg="add del replId">
        <pc:chgData name="Cassandra K Hui" userId="S::ckhui@unr.edu::17f71015-be1a-44f4-b604-0146d8df4a12" providerId="AD" clId="Web-{3303FF65-234F-5D21-F78A-528C175EA7C3}" dt="2024-10-22T22:01:06.194" v="691"/>
        <pc:sldMkLst>
          <pc:docMk/>
          <pc:sldMk cId="1392311746" sldId="303"/>
        </pc:sldMkLst>
      </pc:sldChg>
      <pc:sldChg chg="add del replId">
        <pc:chgData name="Cassandra K Hui" userId="S::ckhui@unr.edu::17f71015-be1a-44f4-b604-0146d8df4a12" providerId="AD" clId="Web-{3303FF65-234F-5D21-F78A-528C175EA7C3}" dt="2024-10-22T22:01:01.506" v="690"/>
        <pc:sldMkLst>
          <pc:docMk/>
          <pc:sldMk cId="1855996870" sldId="304"/>
        </pc:sldMkLst>
      </pc:sldChg>
      <pc:sldChg chg="add del replId">
        <pc:chgData name="Cassandra K Hui" userId="S::ckhui@unr.edu::17f71015-be1a-44f4-b604-0146d8df4a12" providerId="AD" clId="Web-{3303FF65-234F-5D21-F78A-528C175EA7C3}" dt="2024-10-22T22:00:59.225" v="689"/>
        <pc:sldMkLst>
          <pc:docMk/>
          <pc:sldMk cId="605851139" sldId="305"/>
        </pc:sldMkLst>
      </pc:sldChg>
      <pc:sldChg chg="modSp add ord replId">
        <pc:chgData name="Cassandra K Hui" userId="S::ckhui@unr.edu::17f71015-be1a-44f4-b604-0146d8df4a12" providerId="AD" clId="Web-{3303FF65-234F-5D21-F78A-528C175EA7C3}" dt="2024-10-22T22:08:43.314" v="816" actId="20577"/>
        <pc:sldMkLst>
          <pc:docMk/>
          <pc:sldMk cId="3461906500" sldId="306"/>
        </pc:sldMkLst>
        <pc:spChg chg="mod">
          <ac:chgData name="Cassandra K Hui" userId="S::ckhui@unr.edu::17f71015-be1a-44f4-b604-0146d8df4a12" providerId="AD" clId="Web-{3303FF65-234F-5D21-F78A-528C175EA7C3}" dt="2024-10-22T22:08:43.314" v="816" actId="20577"/>
          <ac:spMkLst>
            <pc:docMk/>
            <pc:sldMk cId="3461906500" sldId="306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3303FF65-234F-5D21-F78A-528C175EA7C3}" dt="2024-10-22T21:54:55.875" v="635" actId="20577"/>
          <ac:spMkLst>
            <pc:docMk/>
            <pc:sldMk cId="3461906500" sldId="306"/>
            <ac:spMk id="3" creationId="{9D5232F9-FD00-464A-9F17-619C91AEF8F3}"/>
          </ac:spMkLst>
        </pc:spChg>
      </pc:sldChg>
      <pc:sldChg chg="add del replId">
        <pc:chgData name="Cassandra K Hui" userId="S::ckhui@unr.edu::17f71015-be1a-44f4-b604-0146d8df4a12" providerId="AD" clId="Web-{3303FF65-234F-5D21-F78A-528C175EA7C3}" dt="2024-10-22T21:27:51.827" v="373"/>
        <pc:sldMkLst>
          <pc:docMk/>
          <pc:sldMk cId="1867811747" sldId="307"/>
        </pc:sldMkLst>
      </pc:sldChg>
      <pc:sldChg chg="addSp delSp modSp add replId">
        <pc:chgData name="Cassandra K Hui" userId="S::ckhui@unr.edu::17f71015-be1a-44f4-b604-0146d8df4a12" providerId="AD" clId="Web-{3303FF65-234F-5D21-F78A-528C175EA7C3}" dt="2024-10-22T22:03:44.156" v="745"/>
        <pc:sldMkLst>
          <pc:docMk/>
          <pc:sldMk cId="2307065771" sldId="307"/>
        </pc:sldMkLst>
        <pc:spChg chg="add mod">
          <ac:chgData name="Cassandra K Hui" userId="S::ckhui@unr.edu::17f71015-be1a-44f4-b604-0146d8df4a12" providerId="AD" clId="Web-{3303FF65-234F-5D21-F78A-528C175EA7C3}" dt="2024-10-22T21:59:00.062" v="664" actId="1076"/>
          <ac:spMkLst>
            <pc:docMk/>
            <pc:sldMk cId="2307065771" sldId="307"/>
            <ac:spMk id="7" creationId="{B0A3784B-3F15-379B-8E15-86388DB8E6A7}"/>
          </ac:spMkLst>
        </pc:spChg>
        <pc:spChg chg="del">
          <ac:chgData name="Cassandra K Hui" userId="S::ckhui@unr.edu::17f71015-be1a-44f4-b604-0146d8df4a12" providerId="AD" clId="Web-{3303FF65-234F-5D21-F78A-528C175EA7C3}" dt="2024-10-22T22:03:36.453" v="735"/>
          <ac:spMkLst>
            <pc:docMk/>
            <pc:sldMk cId="2307065771" sldId="307"/>
            <ac:spMk id="10" creationId="{0370954D-6B33-177E-D7B4-01BCBA75D196}"/>
          </ac:spMkLst>
        </pc:spChg>
        <pc:spChg chg="mod">
          <ac:chgData name="Cassandra K Hui" userId="S::ckhui@unr.edu::17f71015-be1a-44f4-b604-0146d8df4a12" providerId="AD" clId="Web-{3303FF65-234F-5D21-F78A-528C175EA7C3}" dt="2024-10-22T21:59:07.921" v="666"/>
          <ac:spMkLst>
            <pc:docMk/>
            <pc:sldMk cId="2307065771" sldId="307"/>
            <ac:spMk id="13" creationId="{5BD88F4A-B407-DEE7-5134-D55CF5B69961}"/>
          </ac:spMkLst>
        </pc:spChg>
        <pc:spChg chg="add mod">
          <ac:chgData name="Cassandra K Hui" userId="S::ckhui@unr.edu::17f71015-be1a-44f4-b604-0146d8df4a12" providerId="AD" clId="Web-{3303FF65-234F-5D21-F78A-528C175EA7C3}" dt="2024-10-22T21:59:00.062" v="665" actId="1076"/>
          <ac:spMkLst>
            <pc:docMk/>
            <pc:sldMk cId="2307065771" sldId="307"/>
            <ac:spMk id="15" creationId="{83C44E54-1793-FAF0-B3AB-C0B181CBA8F7}"/>
          </ac:spMkLst>
        </pc:spChg>
        <pc:spChg chg="add del">
          <ac:chgData name="Cassandra K Hui" userId="S::ckhui@unr.edu::17f71015-be1a-44f4-b604-0146d8df4a12" providerId="AD" clId="Web-{3303FF65-234F-5D21-F78A-528C175EA7C3}" dt="2024-10-22T22:03:43.219" v="739"/>
          <ac:spMkLst>
            <pc:docMk/>
            <pc:sldMk cId="2307065771" sldId="307"/>
            <ac:spMk id="21" creationId="{C1421A00-6A72-8711-6753-1186DFBB9D64}"/>
          </ac:spMkLst>
        </pc:spChg>
        <pc:spChg chg="add del">
          <ac:chgData name="Cassandra K Hui" userId="S::ckhui@unr.edu::17f71015-be1a-44f4-b604-0146d8df4a12" providerId="AD" clId="Web-{3303FF65-234F-5D21-F78A-528C175EA7C3}" dt="2024-10-22T22:03:39.750" v="737"/>
          <ac:spMkLst>
            <pc:docMk/>
            <pc:sldMk cId="2307065771" sldId="307"/>
            <ac:spMk id="26" creationId="{584BD845-98B8-D8DE-861A-AEBD009787EA}"/>
          </ac:spMkLst>
        </pc:spChg>
        <pc:spChg chg="add">
          <ac:chgData name="Cassandra K Hui" userId="S::ckhui@unr.edu::17f71015-be1a-44f4-b604-0146d8df4a12" providerId="AD" clId="Web-{3303FF65-234F-5D21-F78A-528C175EA7C3}" dt="2024-10-22T22:03:44.125" v="741"/>
          <ac:spMkLst>
            <pc:docMk/>
            <pc:sldMk cId="2307065771" sldId="307"/>
            <ac:spMk id="30" creationId="{861A7691-6BA6-100E-515A-D6702D5BE62B}"/>
          </ac:spMkLst>
        </pc:spChg>
        <pc:spChg chg="add">
          <ac:chgData name="Cassandra K Hui" userId="S::ckhui@unr.edu::17f71015-be1a-44f4-b604-0146d8df4a12" providerId="AD" clId="Web-{3303FF65-234F-5D21-F78A-528C175EA7C3}" dt="2024-10-22T22:03:44.156" v="744"/>
          <ac:spMkLst>
            <pc:docMk/>
            <pc:sldMk cId="2307065771" sldId="307"/>
            <ac:spMk id="36" creationId="{A7FD1C33-67F0-AAA2-1B3C-E6FBA3C288C4}"/>
          </ac:spMkLst>
        </pc:spChg>
        <pc:spChg chg="add">
          <ac:chgData name="Cassandra K Hui" userId="S::ckhui@unr.edu::17f71015-be1a-44f4-b604-0146d8df4a12" providerId="AD" clId="Web-{3303FF65-234F-5D21-F78A-528C175EA7C3}" dt="2024-10-22T22:03:44.156" v="745"/>
          <ac:spMkLst>
            <pc:docMk/>
            <pc:sldMk cId="2307065771" sldId="307"/>
            <ac:spMk id="38" creationId="{F80ED7EE-6949-76BF-4BBC-945376514A00}"/>
          </ac:spMkLst>
        </pc:spChg>
        <pc:picChg chg="del">
          <ac:chgData name="Cassandra K Hui" userId="S::ckhui@unr.edu::17f71015-be1a-44f4-b604-0146d8df4a12" providerId="AD" clId="Web-{3303FF65-234F-5D21-F78A-528C175EA7C3}" dt="2024-10-22T22:03:34.078" v="734"/>
          <ac:picMkLst>
            <pc:docMk/>
            <pc:sldMk cId="2307065771" sldId="307"/>
            <ac:picMk id="4" creationId="{3006EFE7-4C25-62E2-7E95-6317C44163C7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41.812" v="738"/>
          <ac:picMkLst>
            <pc:docMk/>
            <pc:sldMk cId="2307065771" sldId="307"/>
            <ac:picMk id="19" creationId="{C83436EF-74D2-E4E5-7E23-558424927EC8}"/>
          </ac:picMkLst>
        </pc:picChg>
        <pc:picChg chg="add del">
          <ac:chgData name="Cassandra K Hui" userId="S::ckhui@unr.edu::17f71015-be1a-44f4-b604-0146d8df4a12" providerId="AD" clId="Web-{3303FF65-234F-5D21-F78A-528C175EA7C3}" dt="2024-10-22T22:03:37.812" v="736"/>
          <ac:picMkLst>
            <pc:docMk/>
            <pc:sldMk cId="2307065771" sldId="307"/>
            <ac:picMk id="23" creationId="{9B558B69-7CA1-AA15-12E7-6F41D9E2C918}"/>
          </ac:picMkLst>
        </pc:picChg>
        <pc:picChg chg="add">
          <ac:chgData name="Cassandra K Hui" userId="S::ckhui@unr.edu::17f71015-be1a-44f4-b604-0146d8df4a12" providerId="AD" clId="Web-{3303FF65-234F-5D21-F78A-528C175EA7C3}" dt="2024-10-22T22:03:44.109" v="740"/>
          <ac:picMkLst>
            <pc:docMk/>
            <pc:sldMk cId="2307065771" sldId="307"/>
            <ac:picMk id="28" creationId="{D2DC6A7E-B04B-8DF0-20C9-49CC7F22A296}"/>
          </ac:picMkLst>
        </pc:picChg>
        <pc:picChg chg="add">
          <ac:chgData name="Cassandra K Hui" userId="S::ckhui@unr.edu::17f71015-be1a-44f4-b604-0146d8df4a12" providerId="AD" clId="Web-{3303FF65-234F-5D21-F78A-528C175EA7C3}" dt="2024-10-22T22:03:44.141" v="742"/>
          <ac:picMkLst>
            <pc:docMk/>
            <pc:sldMk cId="2307065771" sldId="307"/>
            <ac:picMk id="32" creationId="{04799F9B-BDD0-BB5F-E681-E7BF64BA50EB}"/>
          </ac:picMkLst>
        </pc:picChg>
        <pc:picChg chg="add">
          <ac:chgData name="Cassandra K Hui" userId="S::ckhui@unr.edu::17f71015-be1a-44f4-b604-0146d8df4a12" providerId="AD" clId="Web-{3303FF65-234F-5D21-F78A-528C175EA7C3}" dt="2024-10-22T22:03:44.141" v="743"/>
          <ac:picMkLst>
            <pc:docMk/>
            <pc:sldMk cId="2307065771" sldId="307"/>
            <ac:picMk id="34" creationId="{E90428FF-5842-C2DB-DB0E-6CF934794395}"/>
          </ac:picMkLst>
        </pc:picChg>
        <pc:cxnChg chg="mod">
          <ac:chgData name="Cassandra K Hui" userId="S::ckhui@unr.edu::17f71015-be1a-44f4-b604-0146d8df4a12" providerId="AD" clId="Web-{3303FF65-234F-5D21-F78A-528C175EA7C3}" dt="2024-10-22T21:59:18.125" v="667"/>
          <ac:cxnSpMkLst>
            <pc:docMk/>
            <pc:sldMk cId="2307065771" sldId="307"/>
            <ac:cxnSpMk id="51" creationId="{02B8E025-F390-C524-075A-C4C424066E94}"/>
          </ac:cxnSpMkLst>
        </pc:cxnChg>
        <pc:cxnChg chg="mod">
          <ac:chgData name="Cassandra K Hui" userId="S::ckhui@unr.edu::17f71015-be1a-44f4-b604-0146d8df4a12" providerId="AD" clId="Web-{3303FF65-234F-5D21-F78A-528C175EA7C3}" dt="2024-10-22T21:59:18.141" v="668"/>
          <ac:cxnSpMkLst>
            <pc:docMk/>
            <pc:sldMk cId="2307065771" sldId="307"/>
            <ac:cxnSpMk id="52" creationId="{3C71D9AF-2022-234E-4B05-DA1612589B99}"/>
          </ac:cxnSpMkLst>
        </pc:cxnChg>
      </pc:sldChg>
      <pc:sldChg chg="add replId">
        <pc:chgData name="Cassandra K Hui" userId="S::ckhui@unr.edu::17f71015-be1a-44f4-b604-0146d8df4a12" providerId="AD" clId="Web-{3303FF65-234F-5D21-F78A-528C175EA7C3}" dt="2024-10-22T22:07:45.780" v="801"/>
        <pc:sldMkLst>
          <pc:docMk/>
          <pc:sldMk cId="2248794827" sldId="308"/>
        </pc:sldMkLst>
      </pc:sldChg>
      <pc:sldChg chg="addSp delSp modSp add replId">
        <pc:chgData name="Cassandra K Hui" userId="S::ckhui@unr.edu::17f71015-be1a-44f4-b604-0146d8df4a12" providerId="AD" clId="Web-{3303FF65-234F-5D21-F78A-528C175EA7C3}" dt="2024-10-22T22:15:04.321" v="850" actId="1076"/>
        <pc:sldMkLst>
          <pc:docMk/>
          <pc:sldMk cId="2874088784" sldId="309"/>
        </pc:sldMkLst>
        <pc:spChg chg="mod">
          <ac:chgData name="Cassandra K Hui" userId="S::ckhui@unr.edu::17f71015-be1a-44f4-b604-0146d8df4a12" providerId="AD" clId="Web-{3303FF65-234F-5D21-F78A-528C175EA7C3}" dt="2024-10-22T22:14:54.789" v="845" actId="20577"/>
          <ac:spMkLst>
            <pc:docMk/>
            <pc:sldMk cId="2874088784" sldId="309"/>
            <ac:spMk id="3" creationId="{9D5232F9-FD00-464A-9F17-619C91AEF8F3}"/>
          </ac:spMkLst>
        </pc:spChg>
        <pc:picChg chg="add mod">
          <ac:chgData name="Cassandra K Hui" userId="S::ckhui@unr.edu::17f71015-be1a-44f4-b604-0146d8df4a12" providerId="AD" clId="Web-{3303FF65-234F-5D21-F78A-528C175EA7C3}" dt="2024-10-22T22:15:04.321" v="850" actId="1076"/>
          <ac:picMkLst>
            <pc:docMk/>
            <pc:sldMk cId="2874088784" sldId="309"/>
            <ac:picMk id="4" creationId="{C0430238-72F3-D6F9-A8E6-D34E5BAE802F}"/>
          </ac:picMkLst>
        </pc:picChg>
        <pc:picChg chg="del">
          <ac:chgData name="Cassandra K Hui" userId="S::ckhui@unr.edu::17f71015-be1a-44f4-b604-0146d8df4a12" providerId="AD" clId="Web-{3303FF65-234F-5D21-F78A-528C175EA7C3}" dt="2024-10-22T22:14:55.227" v="846"/>
          <ac:picMkLst>
            <pc:docMk/>
            <pc:sldMk cId="2874088784" sldId="309"/>
            <ac:picMk id="5" creationId="{4A967AD8-9F2D-28D9-1189-C412B2E7DE26}"/>
          </ac:picMkLst>
        </pc:picChg>
      </pc:sldChg>
      <pc:sldChg chg="addSp delSp modSp add replId">
        <pc:chgData name="Cassandra K Hui" userId="S::ckhui@unr.edu::17f71015-be1a-44f4-b604-0146d8df4a12" providerId="AD" clId="Web-{3303FF65-234F-5D21-F78A-528C175EA7C3}" dt="2024-10-22T22:16:39.327" v="857" actId="1076"/>
        <pc:sldMkLst>
          <pc:docMk/>
          <pc:sldMk cId="2818565289" sldId="310"/>
        </pc:sldMkLst>
        <pc:picChg chg="add mod">
          <ac:chgData name="Cassandra K Hui" userId="S::ckhui@unr.edu::17f71015-be1a-44f4-b604-0146d8df4a12" providerId="AD" clId="Web-{3303FF65-234F-5D21-F78A-528C175EA7C3}" dt="2024-10-22T22:16:39.327" v="857" actId="1076"/>
          <ac:picMkLst>
            <pc:docMk/>
            <pc:sldMk cId="2818565289" sldId="310"/>
            <ac:picMk id="4" creationId="{BF029B49-F653-9EED-80BD-5D9D01E0FB9D}"/>
          </ac:picMkLst>
        </pc:picChg>
        <pc:picChg chg="del">
          <ac:chgData name="Cassandra K Hui" userId="S::ckhui@unr.edu::17f71015-be1a-44f4-b604-0146d8df4a12" providerId="AD" clId="Web-{3303FF65-234F-5D21-F78A-528C175EA7C3}" dt="2024-10-22T22:16:12.403" v="851"/>
          <ac:picMkLst>
            <pc:docMk/>
            <pc:sldMk cId="2818565289" sldId="310"/>
            <ac:picMk id="5" creationId="{4A967AD8-9F2D-28D9-1189-C412B2E7DE26}"/>
          </ac:picMkLst>
        </pc:picChg>
      </pc:sldChg>
    </pc:docChg>
  </pc:docChgLst>
  <pc:docChgLst>
    <pc:chgData name="Cassandra K Hui" userId="S::ckhui@unr.edu::17f71015-be1a-44f4-b604-0146d8df4a12" providerId="AD" clId="Web-{4EB3A4A3-B2F1-BB9D-BF66-D7F72E200665}"/>
    <pc:docChg chg="addSld modSld">
      <pc:chgData name="Cassandra K Hui" userId="S::ckhui@unr.edu::17f71015-be1a-44f4-b604-0146d8df4a12" providerId="AD" clId="Web-{4EB3A4A3-B2F1-BB9D-BF66-D7F72E200665}" dt="2024-10-21T17:51:33.199" v="584" actId="20577"/>
      <pc:docMkLst>
        <pc:docMk/>
      </pc:docMkLst>
      <pc:sldChg chg="addSp modSp">
        <pc:chgData name="Cassandra K Hui" userId="S::ckhui@unr.edu::17f71015-be1a-44f4-b604-0146d8df4a12" providerId="AD" clId="Web-{4EB3A4A3-B2F1-BB9D-BF66-D7F72E200665}" dt="2024-10-21T16:03:25.682" v="97" actId="20577"/>
        <pc:sldMkLst>
          <pc:docMk/>
          <pc:sldMk cId="3571516367" sldId="258"/>
        </pc:sldMkLst>
        <pc:spChg chg="mod">
          <ac:chgData name="Cassandra K Hui" userId="S::ckhui@unr.edu::17f71015-be1a-44f4-b604-0146d8df4a12" providerId="AD" clId="Web-{4EB3A4A3-B2F1-BB9D-BF66-D7F72E200665}" dt="2024-10-21T15:45:28.049" v="49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EB3A4A3-B2F1-BB9D-BF66-D7F72E200665}" dt="2024-10-21T16:03:25.682" v="97" actId="20577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Cassandra K Hui" userId="S::ckhui@unr.edu::17f71015-be1a-44f4-b604-0146d8df4a12" providerId="AD" clId="Web-{4EB3A4A3-B2F1-BB9D-BF66-D7F72E200665}" dt="2024-10-21T16:00:08.787" v="57" actId="1076"/>
          <ac:picMkLst>
            <pc:docMk/>
            <pc:sldMk cId="3571516367" sldId="258"/>
            <ac:picMk id="4" creationId="{6BB95FD0-8410-9048-E37A-A26BD9702F43}"/>
          </ac:picMkLst>
        </pc:picChg>
        <pc:picChg chg="add mod">
          <ac:chgData name="Cassandra K Hui" userId="S::ckhui@unr.edu::17f71015-be1a-44f4-b604-0146d8df4a12" providerId="AD" clId="Web-{4EB3A4A3-B2F1-BB9D-BF66-D7F72E200665}" dt="2024-10-21T16:00:42.741" v="70" actId="1076"/>
          <ac:picMkLst>
            <pc:docMk/>
            <pc:sldMk cId="3571516367" sldId="258"/>
            <ac:picMk id="5" creationId="{AAF31891-466E-E84D-43E8-60966DFB5690}"/>
          </ac:picMkLst>
        </pc:picChg>
      </pc:sldChg>
      <pc:sldChg chg="addSp modSp">
        <pc:chgData name="Cassandra K Hui" userId="S::ckhui@unr.edu::17f71015-be1a-44f4-b604-0146d8df4a12" providerId="AD" clId="Web-{4EB3A4A3-B2F1-BB9D-BF66-D7F72E200665}" dt="2024-10-21T15:44:11.016" v="48" actId="20577"/>
        <pc:sldMkLst>
          <pc:docMk/>
          <pc:sldMk cId="608796113" sldId="278"/>
        </pc:sldMkLst>
        <pc:spChg chg="mod">
          <ac:chgData name="Cassandra K Hui" userId="S::ckhui@unr.edu::17f71015-be1a-44f4-b604-0146d8df4a12" providerId="AD" clId="Web-{4EB3A4A3-B2F1-BB9D-BF66-D7F72E200665}" dt="2024-10-21T15:44:11.016" v="48" actId="20577"/>
          <ac:spMkLst>
            <pc:docMk/>
            <pc:sldMk cId="608796113" sldId="278"/>
            <ac:spMk id="7" creationId="{3B636593-ABAC-7EB6-A007-71B1238BC029}"/>
          </ac:spMkLst>
        </pc:spChg>
        <pc:picChg chg="add mod">
          <ac:chgData name="Cassandra K Hui" userId="S::ckhui@unr.edu::17f71015-be1a-44f4-b604-0146d8df4a12" providerId="AD" clId="Web-{4EB3A4A3-B2F1-BB9D-BF66-D7F72E200665}" dt="2024-10-21T15:43:56.969" v="47" actId="1076"/>
          <ac:picMkLst>
            <pc:docMk/>
            <pc:sldMk cId="608796113" sldId="278"/>
            <ac:picMk id="3" creationId="{89FF643B-C75C-CB3F-22FC-200AB47F5726}"/>
          </ac:picMkLst>
        </pc:picChg>
      </pc:sldChg>
      <pc:sldChg chg="addSp modSp">
        <pc:chgData name="Cassandra K Hui" userId="S::ckhui@unr.edu::17f71015-be1a-44f4-b604-0146d8df4a12" providerId="AD" clId="Web-{4EB3A4A3-B2F1-BB9D-BF66-D7F72E200665}" dt="2024-10-21T17:51:33.199" v="584" actId="20577"/>
        <pc:sldMkLst>
          <pc:docMk/>
          <pc:sldMk cId="23600570" sldId="283"/>
        </pc:sldMkLst>
        <pc:spChg chg="mod">
          <ac:chgData name="Cassandra K Hui" userId="S::ckhui@unr.edu::17f71015-be1a-44f4-b604-0146d8df4a12" providerId="AD" clId="Web-{4EB3A4A3-B2F1-BB9D-BF66-D7F72E200665}" dt="2024-10-21T17:51:33.199" v="584" actId="20577"/>
          <ac:spMkLst>
            <pc:docMk/>
            <pc:sldMk cId="23600570" sldId="283"/>
            <ac:spMk id="3" creationId="{9D5232F9-FD00-464A-9F17-619C91AEF8F3}"/>
          </ac:spMkLst>
        </pc:spChg>
        <pc:spChg chg="add mod">
          <ac:chgData name="Cassandra K Hui" userId="S::ckhui@unr.edu::17f71015-be1a-44f4-b604-0146d8df4a12" providerId="AD" clId="Web-{4EB3A4A3-B2F1-BB9D-BF66-D7F72E200665}" dt="2024-10-21T17:24:43.685" v="532" actId="14100"/>
          <ac:spMkLst>
            <pc:docMk/>
            <pc:sldMk cId="23600570" sldId="283"/>
            <ac:spMk id="5" creationId="{E240F625-CC49-C0FD-2440-CBDAA0FE0FA1}"/>
          </ac:spMkLst>
        </pc:spChg>
        <pc:spChg chg="add mod">
          <ac:chgData name="Cassandra K Hui" userId="S::ckhui@unr.edu::17f71015-be1a-44f4-b604-0146d8df4a12" providerId="AD" clId="Web-{4EB3A4A3-B2F1-BB9D-BF66-D7F72E200665}" dt="2024-10-21T17:25:01.201" v="535"/>
          <ac:spMkLst>
            <pc:docMk/>
            <pc:sldMk cId="23600570" sldId="283"/>
            <ac:spMk id="6" creationId="{FC4F3966-603B-243A-BD8F-CAFB8157B07C}"/>
          </ac:spMkLst>
        </pc:spChg>
        <pc:spChg chg="add mod">
          <ac:chgData name="Cassandra K Hui" userId="S::ckhui@unr.edu::17f71015-be1a-44f4-b604-0146d8df4a12" providerId="AD" clId="Web-{4EB3A4A3-B2F1-BB9D-BF66-D7F72E200665}" dt="2024-10-21T17:50:34.962" v="563" actId="20577"/>
          <ac:spMkLst>
            <pc:docMk/>
            <pc:sldMk cId="23600570" sldId="283"/>
            <ac:spMk id="7" creationId="{28AF0DF8-279F-8A5F-8EC2-461FAC715F9A}"/>
          </ac:spMkLst>
        </pc:spChg>
        <pc:spChg chg="add mod">
          <ac:chgData name="Cassandra K Hui" userId="S::ckhui@unr.edu::17f71015-be1a-44f4-b604-0146d8df4a12" providerId="AD" clId="Web-{4EB3A4A3-B2F1-BB9D-BF66-D7F72E200665}" dt="2024-10-21T17:26:11.187" v="555" actId="1076"/>
          <ac:spMkLst>
            <pc:docMk/>
            <pc:sldMk cId="23600570" sldId="283"/>
            <ac:spMk id="8" creationId="{0DAD8535-84E9-E060-8B79-0A34B13F0A67}"/>
          </ac:spMkLst>
        </pc:spChg>
        <pc:spChg chg="add mod">
          <ac:chgData name="Cassandra K Hui" userId="S::ckhui@unr.edu::17f71015-be1a-44f4-b604-0146d8df4a12" providerId="AD" clId="Web-{4EB3A4A3-B2F1-BB9D-BF66-D7F72E200665}" dt="2024-10-21T17:26:31.547" v="558" actId="1076"/>
          <ac:spMkLst>
            <pc:docMk/>
            <pc:sldMk cId="23600570" sldId="283"/>
            <ac:spMk id="9" creationId="{0622630C-7241-D45B-E150-945CA7E96DFF}"/>
          </ac:spMkLst>
        </pc:spChg>
        <pc:spChg chg="add mod">
          <ac:chgData name="Cassandra K Hui" userId="S::ckhui@unr.edu::17f71015-be1a-44f4-b604-0146d8df4a12" providerId="AD" clId="Web-{4EB3A4A3-B2F1-BB9D-BF66-D7F72E200665}" dt="2024-10-21T17:26:38.594" v="561" actId="14100"/>
          <ac:spMkLst>
            <pc:docMk/>
            <pc:sldMk cId="23600570" sldId="283"/>
            <ac:spMk id="10" creationId="{08D317DE-28D1-8D9D-7F51-FAD7023EE0DC}"/>
          </ac:spMkLst>
        </pc:spChg>
        <pc:picChg chg="add mod">
          <ac:chgData name="Cassandra K Hui" userId="S::ckhui@unr.edu::17f71015-be1a-44f4-b604-0146d8df4a12" providerId="AD" clId="Web-{4EB3A4A3-B2F1-BB9D-BF66-D7F72E200665}" dt="2024-10-21T17:08:11.862" v="527" actId="1076"/>
          <ac:picMkLst>
            <pc:docMk/>
            <pc:sldMk cId="23600570" sldId="283"/>
            <ac:picMk id="4" creationId="{2B4D6D46-000C-A1B7-6FEF-609D405295B3}"/>
          </ac:picMkLst>
        </pc:picChg>
      </pc:sldChg>
      <pc:sldChg chg="addSp delSp modSp new">
        <pc:chgData name="Cassandra K Hui" userId="S::ckhui@unr.edu::17f71015-be1a-44f4-b604-0146d8df4a12" providerId="AD" clId="Web-{4EB3A4A3-B2F1-BB9D-BF66-D7F72E200665}" dt="2024-10-21T16:43:21.673" v="475" actId="1076"/>
        <pc:sldMkLst>
          <pc:docMk/>
          <pc:sldMk cId="3387112521" sldId="286"/>
        </pc:sldMkLst>
        <pc:spChg chg="mod">
          <ac:chgData name="Cassandra K Hui" userId="S::ckhui@unr.edu::17f71015-be1a-44f4-b604-0146d8df4a12" providerId="AD" clId="Web-{4EB3A4A3-B2F1-BB9D-BF66-D7F72E200665}" dt="2024-10-21T16:30:57.578" v="335" actId="20577"/>
          <ac:spMkLst>
            <pc:docMk/>
            <pc:sldMk cId="3387112521" sldId="286"/>
            <ac:spMk id="2" creationId="{FAAD90EA-0606-ADF6-EEB1-1D60F634590D}"/>
          </ac:spMkLst>
        </pc:spChg>
        <pc:spChg chg="del">
          <ac:chgData name="Cassandra K Hui" userId="S::ckhui@unr.edu::17f71015-be1a-44f4-b604-0146d8df4a12" providerId="AD" clId="Web-{4EB3A4A3-B2F1-BB9D-BF66-D7F72E200665}" dt="2024-10-21T16:09:25.346" v="102"/>
          <ac:spMkLst>
            <pc:docMk/>
            <pc:sldMk cId="3387112521" sldId="286"/>
            <ac:spMk id="3" creationId="{0D2CADF6-FFAC-8D65-588A-F91EC307AC06}"/>
          </ac:spMkLst>
        </pc:spChg>
        <pc:spChg chg="del">
          <ac:chgData name="Cassandra K Hui" userId="S::ckhui@unr.edu::17f71015-be1a-44f4-b604-0146d8df4a12" providerId="AD" clId="Web-{4EB3A4A3-B2F1-BB9D-BF66-D7F72E200665}" dt="2024-10-21T16:28:21.606" v="315"/>
          <ac:spMkLst>
            <pc:docMk/>
            <pc:sldMk cId="3387112521" sldId="286"/>
            <ac:spMk id="4" creationId="{01C5B620-761D-0755-B45C-EC6E174BCDA4}"/>
          </ac:spMkLst>
        </pc:spChg>
        <pc:spChg chg="add mod">
          <ac:chgData name="Cassandra K Hui" userId="S::ckhui@unr.edu::17f71015-be1a-44f4-b604-0146d8df4a12" providerId="AD" clId="Web-{4EB3A4A3-B2F1-BB9D-BF66-D7F72E200665}" dt="2024-10-21T16:10:53.942" v="127" actId="1076"/>
          <ac:spMkLst>
            <pc:docMk/>
            <pc:sldMk cId="3387112521" sldId="286"/>
            <ac:spMk id="5" creationId="{EFF26061-5B82-41BC-813D-FAD6ED8B8855}"/>
          </ac:spMkLst>
        </pc:spChg>
        <pc:spChg chg="add mod">
          <ac:chgData name="Cassandra K Hui" userId="S::ckhui@unr.edu::17f71015-be1a-44f4-b604-0146d8df4a12" providerId="AD" clId="Web-{4EB3A4A3-B2F1-BB9D-BF66-D7F72E200665}" dt="2024-10-21T16:11:50.443" v="141"/>
          <ac:spMkLst>
            <pc:docMk/>
            <pc:sldMk cId="3387112521" sldId="286"/>
            <ac:spMk id="6" creationId="{AACC7DA0-E928-D398-C174-69C0F9DC3D9C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606" v="314"/>
          <ac:spMkLst>
            <pc:docMk/>
            <pc:sldMk cId="3387112521" sldId="286"/>
            <ac:spMk id="7" creationId="{2ABC7BF7-B0F1-BBD5-2915-A4C5347CDF60}"/>
          </ac:spMkLst>
        </pc:spChg>
        <pc:spChg chg="add mod">
          <ac:chgData name="Cassandra K Hui" userId="S::ckhui@unr.edu::17f71015-be1a-44f4-b604-0146d8df4a12" providerId="AD" clId="Web-{4EB3A4A3-B2F1-BB9D-BF66-D7F72E200665}" dt="2024-10-21T16:17:52.186" v="205" actId="1076"/>
          <ac:spMkLst>
            <pc:docMk/>
            <pc:sldMk cId="3387112521" sldId="286"/>
            <ac:spMk id="8" creationId="{A9D41B4D-15F8-F227-92B3-4DE3CA28FFFB}"/>
          </ac:spMkLst>
        </pc:spChg>
        <pc:spChg chg="add mod">
          <ac:chgData name="Cassandra K Hui" userId="S::ckhui@unr.edu::17f71015-be1a-44f4-b604-0146d8df4a12" providerId="AD" clId="Web-{4EB3A4A3-B2F1-BB9D-BF66-D7F72E200665}" dt="2024-10-21T16:12:38.913" v="151"/>
          <ac:spMkLst>
            <pc:docMk/>
            <pc:sldMk cId="3387112521" sldId="286"/>
            <ac:spMk id="9" creationId="{0C5016A2-D29B-AF9F-14F9-63D7EE1C9852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606" v="313"/>
          <ac:spMkLst>
            <pc:docMk/>
            <pc:sldMk cId="3387112521" sldId="286"/>
            <ac:spMk id="10" creationId="{73C6E68B-D029-B38A-C9FA-FBFDAABA1B2B}"/>
          </ac:spMkLst>
        </pc:spChg>
        <pc:spChg chg="add mod">
          <ac:chgData name="Cassandra K Hui" userId="S::ckhui@unr.edu::17f71015-be1a-44f4-b604-0146d8df4a12" providerId="AD" clId="Web-{4EB3A4A3-B2F1-BB9D-BF66-D7F72E200665}" dt="2024-10-21T16:17:10.404" v="198" actId="20577"/>
          <ac:spMkLst>
            <pc:docMk/>
            <pc:sldMk cId="3387112521" sldId="286"/>
            <ac:spMk id="15" creationId="{5A9A9504-0517-1FCA-E425-4910305EEB12}"/>
          </ac:spMkLst>
        </pc:spChg>
        <pc:spChg chg="add mod">
          <ac:chgData name="Cassandra K Hui" userId="S::ckhui@unr.edu::17f71015-be1a-44f4-b604-0146d8df4a12" providerId="AD" clId="Web-{4EB3A4A3-B2F1-BB9D-BF66-D7F72E200665}" dt="2024-10-21T16:17:38.389" v="202" actId="20577"/>
          <ac:spMkLst>
            <pc:docMk/>
            <pc:sldMk cId="3387112521" sldId="286"/>
            <ac:spMk id="16" creationId="{13B498D3-B2E4-86A2-89C4-5E3DFA260A74}"/>
          </ac:spMkLst>
        </pc:spChg>
        <pc:spChg chg="add mod">
          <ac:chgData name="Cassandra K Hui" userId="S::ckhui@unr.edu::17f71015-be1a-44f4-b604-0146d8df4a12" providerId="AD" clId="Web-{4EB3A4A3-B2F1-BB9D-BF66-D7F72E200665}" dt="2024-10-21T16:18:42.437" v="211"/>
          <ac:spMkLst>
            <pc:docMk/>
            <pc:sldMk cId="3387112521" sldId="286"/>
            <ac:spMk id="19" creationId="{1AD23FAA-99D8-275F-3924-E19E9B309A27}"/>
          </ac:spMkLst>
        </pc:spChg>
        <pc:spChg chg="add mod">
          <ac:chgData name="Cassandra K Hui" userId="S::ckhui@unr.edu::17f71015-be1a-44f4-b604-0146d8df4a12" providerId="AD" clId="Web-{4EB3A4A3-B2F1-BB9D-BF66-D7F72E200665}" dt="2024-10-21T16:21:18.815" v="213" actId="1076"/>
          <ac:spMkLst>
            <pc:docMk/>
            <pc:sldMk cId="3387112521" sldId="286"/>
            <ac:spMk id="20" creationId="{0B954F3C-1BB9-6575-AF37-B701C140BB8E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11"/>
          <ac:spMkLst>
            <pc:docMk/>
            <pc:sldMk cId="3387112521" sldId="286"/>
            <ac:spMk id="21" creationId="{154355D1-64EC-1469-1DE3-BEEC86A5E789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10"/>
          <ac:spMkLst>
            <pc:docMk/>
            <pc:sldMk cId="3387112521" sldId="286"/>
            <ac:spMk id="22" creationId="{D0F6CB6F-6F2B-1E28-6A4C-3ED264CACD07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9"/>
          <ac:spMkLst>
            <pc:docMk/>
            <pc:sldMk cId="3387112521" sldId="286"/>
            <ac:spMk id="23" creationId="{A73DF116-4849-E4EE-CDED-CEA42E01FD8D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7"/>
          <ac:spMkLst>
            <pc:docMk/>
            <pc:sldMk cId="3387112521" sldId="286"/>
            <ac:spMk id="26" creationId="{BA2080D3-98D3-F41B-6BB8-F2CAE66D2367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6"/>
          <ac:spMkLst>
            <pc:docMk/>
            <pc:sldMk cId="3387112521" sldId="286"/>
            <ac:spMk id="27" creationId="{4894C886-0EB1-1A38-9349-1F738A87BAEE}"/>
          </ac:spMkLst>
        </pc:spChg>
        <pc:spChg chg="add mod">
          <ac:chgData name="Cassandra K Hui" userId="S::ckhui@unr.edu::17f71015-be1a-44f4-b604-0146d8df4a12" providerId="AD" clId="Web-{4EB3A4A3-B2F1-BB9D-BF66-D7F72E200665}" dt="2024-10-21T16:29:19.217" v="324"/>
          <ac:spMkLst>
            <pc:docMk/>
            <pc:sldMk cId="3387112521" sldId="286"/>
            <ac:spMk id="29" creationId="{45042CF6-C9A9-5B9D-0AC6-B64349082C96}"/>
          </ac:spMkLst>
        </pc:spChg>
        <pc:spChg chg="add del">
          <ac:chgData name="Cassandra K Hui" userId="S::ckhui@unr.edu::17f71015-be1a-44f4-b604-0146d8df4a12" providerId="AD" clId="Web-{4EB3A4A3-B2F1-BB9D-BF66-D7F72E200665}" dt="2024-10-21T16:24:14.819" v="254"/>
          <ac:spMkLst>
            <pc:docMk/>
            <pc:sldMk cId="3387112521" sldId="286"/>
            <ac:spMk id="31" creationId="{0B4077E8-3A75-533C-4E06-8DBB23B39114}"/>
          </ac:spMkLst>
        </pc:spChg>
        <pc:spChg chg="add del">
          <ac:chgData name="Cassandra K Hui" userId="S::ckhui@unr.edu::17f71015-be1a-44f4-b604-0146d8df4a12" providerId="AD" clId="Web-{4EB3A4A3-B2F1-BB9D-BF66-D7F72E200665}" dt="2024-10-21T16:24:21.819" v="258"/>
          <ac:spMkLst>
            <pc:docMk/>
            <pc:sldMk cId="3387112521" sldId="286"/>
            <ac:spMk id="33" creationId="{D9940E0B-F888-A1CD-6E69-477D523CD720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5"/>
          <ac:spMkLst>
            <pc:docMk/>
            <pc:sldMk cId="3387112521" sldId="286"/>
            <ac:spMk id="34" creationId="{FED01DF6-C0BC-E1A5-2A37-337AAA5A4F71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3"/>
          <ac:spMkLst>
            <pc:docMk/>
            <pc:sldMk cId="3387112521" sldId="286"/>
            <ac:spMk id="36" creationId="{FD25E7BD-4E5C-1051-3013-F7BB6C771EA6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2"/>
          <ac:spMkLst>
            <pc:docMk/>
            <pc:sldMk cId="3387112521" sldId="286"/>
            <ac:spMk id="37" creationId="{77122E9F-3376-5334-D1AE-1C3D0C993A65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8:21.590" v="301"/>
          <ac:spMkLst>
            <pc:docMk/>
            <pc:sldMk cId="3387112521" sldId="286"/>
            <ac:spMk id="38" creationId="{9B2A9283-F6AB-EDB0-6F62-F73BCAF586AF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9:21.295" v="325"/>
          <ac:spMkLst>
            <pc:docMk/>
            <pc:sldMk cId="3387112521" sldId="286"/>
            <ac:spMk id="40" creationId="{7BFA9C6D-1C90-709B-5955-D9A08C88C2CC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9:10.873" v="323"/>
          <ac:spMkLst>
            <pc:docMk/>
            <pc:sldMk cId="3387112521" sldId="286"/>
            <ac:spMk id="42" creationId="{F5C0086B-119F-9CD0-C7DE-457C48BB8CF5}"/>
          </ac:spMkLst>
        </pc:spChg>
        <pc:spChg chg="add del mod">
          <ac:chgData name="Cassandra K Hui" userId="S::ckhui@unr.edu::17f71015-be1a-44f4-b604-0146d8df4a12" providerId="AD" clId="Web-{4EB3A4A3-B2F1-BB9D-BF66-D7F72E200665}" dt="2024-10-21T16:29:08.638" v="322"/>
          <ac:spMkLst>
            <pc:docMk/>
            <pc:sldMk cId="3387112521" sldId="286"/>
            <ac:spMk id="43" creationId="{47658C52-1584-DACC-3C91-50552932B76F}"/>
          </ac:spMkLst>
        </pc:spChg>
        <pc:spChg chg="add mod">
          <ac:chgData name="Cassandra K Hui" userId="S::ckhui@unr.edu::17f71015-be1a-44f4-b604-0146d8df4a12" providerId="AD" clId="Web-{4EB3A4A3-B2F1-BB9D-BF66-D7F72E200665}" dt="2024-10-21T16:28:54.466" v="320" actId="1076"/>
          <ac:spMkLst>
            <pc:docMk/>
            <pc:sldMk cId="3387112521" sldId="286"/>
            <ac:spMk id="44" creationId="{8CEF99AA-B862-F924-FA17-C3DD7E1A53A7}"/>
          </ac:spMkLst>
        </pc:spChg>
        <pc:spChg chg="add mod">
          <ac:chgData name="Cassandra K Hui" userId="S::ckhui@unr.edu::17f71015-be1a-44f4-b604-0146d8df4a12" providerId="AD" clId="Web-{4EB3A4A3-B2F1-BB9D-BF66-D7F72E200665}" dt="2024-10-21T16:28:54.450" v="319" actId="1076"/>
          <ac:spMkLst>
            <pc:docMk/>
            <pc:sldMk cId="3387112521" sldId="286"/>
            <ac:spMk id="46" creationId="{7BD5078F-A6BD-F088-CDFC-BAA6472BC28B}"/>
          </ac:spMkLst>
        </pc:spChg>
        <pc:spChg chg="add mod">
          <ac:chgData name="Cassandra K Hui" userId="S::ckhui@unr.edu::17f71015-be1a-44f4-b604-0146d8df4a12" providerId="AD" clId="Web-{4EB3A4A3-B2F1-BB9D-BF66-D7F72E200665}" dt="2024-10-21T16:29:54.342" v="331" actId="1076"/>
          <ac:spMkLst>
            <pc:docMk/>
            <pc:sldMk cId="3387112521" sldId="286"/>
            <ac:spMk id="47" creationId="{45843784-3488-56C3-5FB6-A27487E4427E}"/>
          </ac:spMkLst>
        </pc:spChg>
        <pc:spChg chg="add mod">
          <ac:chgData name="Cassandra K Hui" userId="S::ckhui@unr.edu::17f71015-be1a-44f4-b604-0146d8df4a12" providerId="AD" clId="Web-{4EB3A4A3-B2F1-BB9D-BF66-D7F72E200665}" dt="2024-10-21T16:29:54.358" v="332" actId="1076"/>
          <ac:spMkLst>
            <pc:docMk/>
            <pc:sldMk cId="3387112521" sldId="286"/>
            <ac:spMk id="48" creationId="{700C36A9-EF55-5620-7931-C51B8658F6DF}"/>
          </ac:spMkLst>
        </pc:spChg>
        <pc:spChg chg="add mod">
          <ac:chgData name="Cassandra K Hui" userId="S::ckhui@unr.edu::17f71015-be1a-44f4-b604-0146d8df4a12" providerId="AD" clId="Web-{4EB3A4A3-B2F1-BB9D-BF66-D7F72E200665}" dt="2024-10-21T16:34:31.880" v="370" actId="1076"/>
          <ac:spMkLst>
            <pc:docMk/>
            <pc:sldMk cId="3387112521" sldId="286"/>
            <ac:spMk id="49" creationId="{C0A88431-3A8C-42D6-39F3-AE2A65867C58}"/>
          </ac:spMkLst>
        </pc:spChg>
        <pc:spChg chg="add mod">
          <ac:chgData name="Cassandra K Hui" userId="S::ckhui@unr.edu::17f71015-be1a-44f4-b604-0146d8df4a12" providerId="AD" clId="Web-{4EB3A4A3-B2F1-BB9D-BF66-D7F72E200665}" dt="2024-10-21T16:34:31.880" v="371" actId="1076"/>
          <ac:spMkLst>
            <pc:docMk/>
            <pc:sldMk cId="3387112521" sldId="286"/>
            <ac:spMk id="50" creationId="{E98C9898-25FC-AF89-87F2-62BFAB4B6ACC}"/>
          </ac:spMkLst>
        </pc:spChg>
        <pc:spChg chg="add mod">
          <ac:chgData name="Cassandra K Hui" userId="S::ckhui@unr.edu::17f71015-be1a-44f4-b604-0146d8df4a12" providerId="AD" clId="Web-{4EB3A4A3-B2F1-BB9D-BF66-D7F72E200665}" dt="2024-10-21T16:36:05.007" v="388" actId="1076"/>
          <ac:spMkLst>
            <pc:docMk/>
            <pc:sldMk cId="3387112521" sldId="286"/>
            <ac:spMk id="53" creationId="{45614830-E854-42E5-41F7-2F808FDC9850}"/>
          </ac:spMkLst>
        </pc:spChg>
        <pc:spChg chg="add mod">
          <ac:chgData name="Cassandra K Hui" userId="S::ckhui@unr.edu::17f71015-be1a-44f4-b604-0146d8df4a12" providerId="AD" clId="Web-{4EB3A4A3-B2F1-BB9D-BF66-D7F72E200665}" dt="2024-10-21T16:38:25.354" v="400"/>
          <ac:spMkLst>
            <pc:docMk/>
            <pc:sldMk cId="3387112521" sldId="286"/>
            <ac:spMk id="54" creationId="{EDFF5055-6FEB-02A1-6E0B-31543B06A9D3}"/>
          </ac:spMkLst>
        </pc:spChg>
        <pc:spChg chg="add mod">
          <ac:chgData name="Cassandra K Hui" userId="S::ckhui@unr.edu::17f71015-be1a-44f4-b604-0146d8df4a12" providerId="AD" clId="Web-{4EB3A4A3-B2F1-BB9D-BF66-D7F72E200665}" dt="2024-10-21T16:39:48.527" v="417" actId="1076"/>
          <ac:spMkLst>
            <pc:docMk/>
            <pc:sldMk cId="3387112521" sldId="286"/>
            <ac:spMk id="56" creationId="{700B6C31-CBED-8022-607B-5BBC5E1EB172}"/>
          </ac:spMkLst>
        </pc:spChg>
        <pc:spChg chg="add mod">
          <ac:chgData name="Cassandra K Hui" userId="S::ckhui@unr.edu::17f71015-be1a-44f4-b604-0146d8df4a12" providerId="AD" clId="Web-{4EB3A4A3-B2F1-BB9D-BF66-D7F72E200665}" dt="2024-10-21T16:43:18.860" v="474" actId="1076"/>
          <ac:spMkLst>
            <pc:docMk/>
            <pc:sldMk cId="3387112521" sldId="286"/>
            <ac:spMk id="59" creationId="{D148EC25-CE83-561D-AEDD-371059C1C836}"/>
          </ac:spMkLst>
        </pc:spChg>
        <pc:spChg chg="add mod">
          <ac:chgData name="Cassandra K Hui" userId="S::ckhui@unr.edu::17f71015-be1a-44f4-b604-0146d8df4a12" providerId="AD" clId="Web-{4EB3A4A3-B2F1-BB9D-BF66-D7F72E200665}" dt="2024-10-21T16:43:21.673" v="475" actId="1076"/>
          <ac:spMkLst>
            <pc:docMk/>
            <pc:sldMk cId="3387112521" sldId="286"/>
            <ac:spMk id="60" creationId="{80B3E691-C415-E044-5658-F13E11FBCE79}"/>
          </ac:spMkLst>
        </pc:spChg>
        <pc:picChg chg="add mod modCrop">
          <ac:chgData name="Cassandra K Hui" userId="S::ckhui@unr.edu::17f71015-be1a-44f4-b604-0146d8df4a12" providerId="AD" clId="Web-{4EB3A4A3-B2F1-BB9D-BF66-D7F72E200665}" dt="2024-10-21T16:15:26.448" v="178" actId="1076"/>
          <ac:picMkLst>
            <pc:docMk/>
            <pc:sldMk cId="3387112521" sldId="286"/>
            <ac:picMk id="12" creationId="{872C3379-C831-3ECE-9789-22B4141308F5}"/>
          </ac:picMkLst>
        </pc:picChg>
        <pc:picChg chg="add del mod">
          <ac:chgData name="Cassandra K Hui" userId="S::ckhui@unr.edu::17f71015-be1a-44f4-b604-0146d8df4a12" providerId="AD" clId="Web-{4EB3A4A3-B2F1-BB9D-BF66-D7F72E200665}" dt="2024-10-21T16:28:21.606" v="312"/>
          <ac:picMkLst>
            <pc:docMk/>
            <pc:sldMk cId="3387112521" sldId="286"/>
            <ac:picMk id="13" creationId="{6556EB63-E7C2-EB51-C73A-70A615DBE238}"/>
          </ac:picMkLst>
        </pc:picChg>
        <pc:picChg chg="add mod">
          <ac:chgData name="Cassandra K Hui" userId="S::ckhui@unr.edu::17f71015-be1a-44f4-b604-0146d8df4a12" providerId="AD" clId="Web-{4EB3A4A3-B2F1-BB9D-BF66-D7F72E200665}" dt="2024-10-21T16:14:35.994" v="165" actId="1076"/>
          <ac:picMkLst>
            <pc:docMk/>
            <pc:sldMk cId="3387112521" sldId="286"/>
            <ac:picMk id="14" creationId="{8783A3AD-04F7-56FE-255A-926F8377175A}"/>
          </ac:picMkLst>
        </pc:picChg>
        <pc:picChg chg="add mod">
          <ac:chgData name="Cassandra K Hui" userId="S::ckhui@unr.edu::17f71015-be1a-44f4-b604-0146d8df4a12" providerId="AD" clId="Web-{4EB3A4A3-B2F1-BB9D-BF66-D7F72E200665}" dt="2024-10-21T16:38:55.464" v="404" actId="1076"/>
          <ac:picMkLst>
            <pc:docMk/>
            <pc:sldMk cId="3387112521" sldId="286"/>
            <ac:picMk id="55" creationId="{B7C96C1C-3280-CC69-A5E4-681BDF6AE164}"/>
          </ac:picMkLst>
        </pc:picChg>
        <pc:picChg chg="add mod">
          <ac:chgData name="Cassandra K Hui" userId="S::ckhui@unr.edu::17f71015-be1a-44f4-b604-0146d8df4a12" providerId="AD" clId="Web-{4EB3A4A3-B2F1-BB9D-BF66-D7F72E200665}" dt="2024-10-21T16:40:11.153" v="422" actId="1076"/>
          <ac:picMkLst>
            <pc:docMk/>
            <pc:sldMk cId="3387112521" sldId="286"/>
            <ac:picMk id="57" creationId="{EB52ADB3-E4B1-BC28-314E-2E6B406EC4A8}"/>
          </ac:picMkLst>
        </pc:picChg>
        <pc:picChg chg="add mod">
          <ac:chgData name="Cassandra K Hui" userId="S::ckhui@unr.edu::17f71015-be1a-44f4-b604-0146d8df4a12" providerId="AD" clId="Web-{4EB3A4A3-B2F1-BB9D-BF66-D7F72E200665}" dt="2024-10-21T16:40:17.762" v="424" actId="1076"/>
          <ac:picMkLst>
            <pc:docMk/>
            <pc:sldMk cId="3387112521" sldId="286"/>
            <ac:picMk id="58" creationId="{64B14979-A03F-2DA8-079E-B7E9F4B9619D}"/>
          </ac:picMkLst>
        </pc:picChg>
        <pc:cxnChg chg="add">
          <ac:chgData name="Cassandra K Hui" userId="S::ckhui@unr.edu::17f71015-be1a-44f4-b604-0146d8df4a12" providerId="AD" clId="Web-{4EB3A4A3-B2F1-BB9D-BF66-D7F72E200665}" dt="2024-10-21T16:17:46.639" v="203"/>
          <ac:cxnSpMkLst>
            <pc:docMk/>
            <pc:sldMk cId="3387112521" sldId="286"/>
            <ac:cxnSpMk id="17" creationId="{FF09FA98-9DA6-200C-31E4-9A7DD94F72B8}"/>
          </ac:cxnSpMkLst>
        </pc:cxnChg>
        <pc:cxnChg chg="add">
          <ac:chgData name="Cassandra K Hui" userId="S::ckhui@unr.edu::17f71015-be1a-44f4-b604-0146d8df4a12" providerId="AD" clId="Web-{4EB3A4A3-B2F1-BB9D-BF66-D7F72E200665}" dt="2024-10-21T16:18:08.139" v="206"/>
          <ac:cxnSpMkLst>
            <pc:docMk/>
            <pc:sldMk cId="3387112521" sldId="286"/>
            <ac:cxnSpMk id="18" creationId="{1CBCC57E-FAB1-B085-DA70-2B9BA9AA3A26}"/>
          </ac:cxnSpMkLst>
        </pc:cxnChg>
        <pc:cxnChg chg="add">
          <ac:chgData name="Cassandra K Hui" userId="S::ckhui@unr.edu::17f71015-be1a-44f4-b604-0146d8df4a12" providerId="AD" clId="Web-{4EB3A4A3-B2F1-BB9D-BF66-D7F72E200665}" dt="2024-10-21T16:21:55.535" v="221"/>
          <ac:cxnSpMkLst>
            <pc:docMk/>
            <pc:sldMk cId="3387112521" sldId="286"/>
            <ac:cxnSpMk id="24" creationId="{6343334C-D7E2-68CF-DDF0-1828EBF6B6C0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8:21.590" v="308"/>
          <ac:cxnSpMkLst>
            <pc:docMk/>
            <pc:sldMk cId="3387112521" sldId="286"/>
            <ac:cxnSpMk id="25" creationId="{C57ED69A-FF80-2D3B-870D-A3B0B3F61E5A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24:06.585" v="250" actId="1076"/>
          <ac:cxnSpMkLst>
            <pc:docMk/>
            <pc:sldMk cId="3387112521" sldId="286"/>
            <ac:cxnSpMk id="28" creationId="{19BCC02A-12F2-97E0-F4D5-BCC39D8558A5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4:14.819" v="255"/>
          <ac:cxnSpMkLst>
            <pc:docMk/>
            <pc:sldMk cId="3387112521" sldId="286"/>
            <ac:cxnSpMk id="30" creationId="{311CA1FB-E26E-DC0E-5AC2-016FA2FCBCE5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4:21.819" v="259"/>
          <ac:cxnSpMkLst>
            <pc:docMk/>
            <pc:sldMk cId="3387112521" sldId="286"/>
            <ac:cxnSpMk id="32" creationId="{F20F35B4-561E-3217-81DB-95A6993956AE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8:21.590" v="304"/>
          <ac:cxnSpMkLst>
            <pc:docMk/>
            <pc:sldMk cId="3387112521" sldId="286"/>
            <ac:cxnSpMk id="35" creationId="{8F390208-1651-034E-E50D-E004E6F9F9DF}"/>
          </ac:cxnSpMkLst>
        </pc:cxnChg>
        <pc:cxnChg chg="add del mod">
          <ac:chgData name="Cassandra K Hui" userId="S::ckhui@unr.edu::17f71015-be1a-44f4-b604-0146d8df4a12" providerId="AD" clId="Web-{4EB3A4A3-B2F1-BB9D-BF66-D7F72E200665}" dt="2024-10-21T16:29:23.420" v="326"/>
          <ac:cxnSpMkLst>
            <pc:docMk/>
            <pc:sldMk cId="3387112521" sldId="286"/>
            <ac:cxnSpMk id="39" creationId="{31C12884-DFCE-2F32-D534-20047C489633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28:57.997" v="321" actId="1076"/>
          <ac:cxnSpMkLst>
            <pc:docMk/>
            <pc:sldMk cId="3387112521" sldId="286"/>
            <ac:cxnSpMk id="41" creationId="{EF5F47B2-9314-690E-8A47-604564D7660D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28:54.450" v="318" actId="1076"/>
          <ac:cxnSpMkLst>
            <pc:docMk/>
            <pc:sldMk cId="3387112521" sldId="286"/>
            <ac:cxnSpMk id="45" creationId="{B37D83E0-EF8F-0DE4-A98C-98459EACAFF2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35:38.069" v="384" actId="1076"/>
          <ac:cxnSpMkLst>
            <pc:docMk/>
            <pc:sldMk cId="3387112521" sldId="286"/>
            <ac:cxnSpMk id="51" creationId="{02B8E025-F390-C524-075A-C4C424066E94}"/>
          </ac:cxnSpMkLst>
        </pc:cxnChg>
        <pc:cxnChg chg="add mod">
          <ac:chgData name="Cassandra K Hui" userId="S::ckhui@unr.edu::17f71015-be1a-44f4-b604-0146d8df4a12" providerId="AD" clId="Web-{4EB3A4A3-B2F1-BB9D-BF66-D7F72E200665}" dt="2024-10-21T16:35:35.162" v="383" actId="1076"/>
          <ac:cxnSpMkLst>
            <pc:docMk/>
            <pc:sldMk cId="3387112521" sldId="286"/>
            <ac:cxnSpMk id="52" creationId="{3C71D9AF-2022-234E-4B05-DA1612589B99}"/>
          </ac:cxnSpMkLst>
        </pc:cxnChg>
      </pc:sldChg>
      <pc:sldChg chg="addSp modSp add replId">
        <pc:chgData name="Cassandra K Hui" userId="S::ckhui@unr.edu::17f71015-be1a-44f4-b604-0146d8df4a12" providerId="AD" clId="Web-{4EB3A4A3-B2F1-BB9D-BF66-D7F72E200665}" dt="2024-10-21T16:52:27.029" v="482" actId="20577"/>
        <pc:sldMkLst>
          <pc:docMk/>
          <pc:sldMk cId="3389932669" sldId="287"/>
        </pc:sldMkLst>
        <pc:spChg chg="mod">
          <ac:chgData name="Cassandra K Hui" userId="S::ckhui@unr.edu::17f71015-be1a-44f4-b604-0146d8df4a12" providerId="AD" clId="Web-{4EB3A4A3-B2F1-BB9D-BF66-D7F72E200665}" dt="2024-10-21T16:52:27.029" v="482" actId="20577"/>
          <ac:spMkLst>
            <pc:docMk/>
            <pc:sldMk cId="3389932669" sldId="287"/>
            <ac:spMk id="2" creationId="{FAAD90EA-0606-ADF6-EEB1-1D60F634590D}"/>
          </ac:spMkLst>
        </pc:spChg>
        <pc:spChg chg="add">
          <ac:chgData name="Cassandra K Hui" userId="S::ckhui@unr.edu::17f71015-be1a-44f4-b604-0146d8df4a12" providerId="AD" clId="Web-{4EB3A4A3-B2F1-BB9D-BF66-D7F72E200665}" dt="2024-10-21T16:34:43.193" v="372"/>
          <ac:spMkLst>
            <pc:docMk/>
            <pc:sldMk cId="3389932669" sldId="287"/>
            <ac:spMk id="11" creationId="{D2C6EEE6-04D7-A6C4-F24F-16C7D618F69B}"/>
          </ac:spMkLst>
        </pc:spChg>
        <pc:spChg chg="add">
          <ac:chgData name="Cassandra K Hui" userId="S::ckhui@unr.edu::17f71015-be1a-44f4-b604-0146d8df4a12" providerId="AD" clId="Web-{4EB3A4A3-B2F1-BB9D-BF66-D7F72E200665}" dt="2024-10-21T16:34:43.208" v="373"/>
          <ac:spMkLst>
            <pc:docMk/>
            <pc:sldMk cId="3389932669" sldId="287"/>
            <ac:spMk id="31" creationId="{FE31CFFE-7BE0-07FD-62AF-F346A9E1A006}"/>
          </ac:spMkLst>
        </pc:spChg>
      </pc:sldChg>
      <pc:sldChg chg="addSp modSp add replId">
        <pc:chgData name="Cassandra K Hui" userId="S::ckhui@unr.edu::17f71015-be1a-44f4-b604-0146d8df4a12" providerId="AD" clId="Web-{4EB3A4A3-B2F1-BB9D-BF66-D7F72E200665}" dt="2024-10-21T16:43:14.470" v="473" actId="1076"/>
        <pc:sldMkLst>
          <pc:docMk/>
          <pc:sldMk cId="1841043706" sldId="288"/>
        </pc:sldMkLst>
        <pc:spChg chg="add mod">
          <ac:chgData name="Cassandra K Hui" userId="S::ckhui@unr.edu::17f71015-be1a-44f4-b604-0146d8df4a12" providerId="AD" clId="Web-{4EB3A4A3-B2F1-BB9D-BF66-D7F72E200665}" dt="2024-10-21T16:43:02.844" v="471" actId="20577"/>
          <ac:spMkLst>
            <pc:docMk/>
            <pc:sldMk cId="1841043706" sldId="288"/>
            <ac:spMk id="4" creationId="{43E1E0D1-E2FC-DF56-5D36-C0479D2F85DE}"/>
          </ac:spMkLst>
        </pc:spChg>
        <pc:spChg chg="ord">
          <ac:chgData name="Cassandra K Hui" userId="S::ckhui@unr.edu::17f71015-be1a-44f4-b604-0146d8df4a12" providerId="AD" clId="Web-{4EB3A4A3-B2F1-BB9D-BF66-D7F72E200665}" dt="2024-10-21T16:42:14.890" v="450"/>
          <ac:spMkLst>
            <pc:docMk/>
            <pc:sldMk cId="1841043706" sldId="288"/>
            <ac:spMk id="29" creationId="{45042CF6-C9A9-5B9D-0AC6-B64349082C96}"/>
          </ac:spMkLst>
        </pc:spChg>
        <pc:spChg chg="mod">
          <ac:chgData name="Cassandra K Hui" userId="S::ckhui@unr.edu::17f71015-be1a-44f4-b604-0146d8df4a12" providerId="AD" clId="Web-{4EB3A4A3-B2F1-BB9D-BF66-D7F72E200665}" dt="2024-10-21T16:43:14.470" v="473" actId="1076"/>
          <ac:spMkLst>
            <pc:docMk/>
            <pc:sldMk cId="1841043706" sldId="288"/>
            <ac:spMk id="59" creationId="{D148EC25-CE83-561D-AEDD-371059C1C836}"/>
          </ac:spMkLst>
        </pc:spChg>
        <pc:spChg chg="mod">
          <ac:chgData name="Cassandra K Hui" userId="S::ckhui@unr.edu::17f71015-be1a-44f4-b604-0146d8df4a12" providerId="AD" clId="Web-{4EB3A4A3-B2F1-BB9D-BF66-D7F72E200665}" dt="2024-10-21T16:43:10.188" v="472" actId="1076"/>
          <ac:spMkLst>
            <pc:docMk/>
            <pc:sldMk cId="1841043706" sldId="288"/>
            <ac:spMk id="60" creationId="{80B3E691-C415-E044-5658-F13E11FBCE79}"/>
          </ac:spMkLst>
        </pc:spChg>
        <pc:picChg chg="add mod">
          <ac:chgData name="Cassandra K Hui" userId="S::ckhui@unr.edu::17f71015-be1a-44f4-b604-0146d8df4a12" providerId="AD" clId="Web-{4EB3A4A3-B2F1-BB9D-BF66-D7F72E200665}" dt="2024-10-21T16:42:40.891" v="459" actId="1076"/>
          <ac:picMkLst>
            <pc:docMk/>
            <pc:sldMk cId="1841043706" sldId="288"/>
            <ac:picMk id="3" creationId="{A45101AC-9F23-DB24-A9BA-34D562424C1A}"/>
          </ac:picMkLst>
        </pc:picChg>
        <pc:cxnChg chg="mod">
          <ac:chgData name="Cassandra K Hui" userId="S::ckhui@unr.edu::17f71015-be1a-44f4-b604-0146d8df4a12" providerId="AD" clId="Web-{4EB3A4A3-B2F1-BB9D-BF66-D7F72E200665}" dt="2024-10-21T16:41:53.093" v="446" actId="14100"/>
          <ac:cxnSpMkLst>
            <pc:docMk/>
            <pc:sldMk cId="1841043706" sldId="288"/>
            <ac:cxnSpMk id="51" creationId="{02B8E025-F390-C524-075A-C4C424066E94}"/>
          </ac:cxnSpMkLst>
        </pc:cxnChg>
        <pc:cxnChg chg="mod">
          <ac:chgData name="Cassandra K Hui" userId="S::ckhui@unr.edu::17f71015-be1a-44f4-b604-0146d8df4a12" providerId="AD" clId="Web-{4EB3A4A3-B2F1-BB9D-BF66-D7F72E200665}" dt="2024-10-21T16:42:07.515" v="449" actId="14100"/>
          <ac:cxnSpMkLst>
            <pc:docMk/>
            <pc:sldMk cId="1841043706" sldId="288"/>
            <ac:cxnSpMk id="52" creationId="{3C71D9AF-2022-234E-4B05-DA1612589B99}"/>
          </ac:cxnSpMkLst>
        </pc:cxnChg>
      </pc:sldChg>
      <pc:sldChg chg="add replId">
        <pc:chgData name="Cassandra K Hui" userId="S::ckhui@unr.edu::17f71015-be1a-44f4-b604-0146d8df4a12" providerId="AD" clId="Web-{4EB3A4A3-B2F1-BB9D-BF66-D7F72E200665}" dt="2024-10-21T17:00:22.320" v="483"/>
        <pc:sldMkLst>
          <pc:docMk/>
          <pc:sldMk cId="1822474282" sldId="289"/>
        </pc:sldMkLst>
      </pc:sldChg>
    </pc:docChg>
  </pc:docChgLst>
  <pc:docChgLst>
    <pc:chgData name="Cassandra K Hui" userId="S::ckhui@unr.edu::17f71015-be1a-44f4-b604-0146d8df4a12" providerId="AD" clId="Web-{463E9B9E-66F6-FC21-2DF0-1EA711CBAD4D}"/>
    <pc:docChg chg="addSld delSld modSld">
      <pc:chgData name="Cassandra K Hui" userId="S::ckhui@unr.edu::17f71015-be1a-44f4-b604-0146d8df4a12" providerId="AD" clId="Web-{463E9B9E-66F6-FC21-2DF0-1EA711CBAD4D}" dt="2024-10-22T23:21:19.786" v="383" actId="20577"/>
      <pc:docMkLst>
        <pc:docMk/>
      </pc:docMkLst>
      <pc:sldChg chg="addSp delSp modSp">
        <pc:chgData name="Cassandra K Hui" userId="S::ckhui@unr.edu::17f71015-be1a-44f4-b604-0146d8df4a12" providerId="AD" clId="Web-{463E9B9E-66F6-FC21-2DF0-1EA711CBAD4D}" dt="2024-10-22T23:19:29.829" v="327"/>
        <pc:sldMkLst>
          <pc:docMk/>
          <pc:sldMk cId="1713219598" sldId="257"/>
        </pc:sldMkLst>
        <pc:spChg chg="mod">
          <ac:chgData name="Cassandra K Hui" userId="S::ckhui@unr.edu::17f71015-be1a-44f4-b604-0146d8df4a12" providerId="AD" clId="Web-{463E9B9E-66F6-FC21-2DF0-1EA711CBAD4D}" dt="2024-10-22T22:31:35.025" v="3" actId="20577"/>
          <ac:spMkLst>
            <pc:docMk/>
            <pc:sldMk cId="1713219598" sldId="257"/>
            <ac:spMk id="2" creationId="{1BEF5859-10C9-4588-9727-B9362E26C29D}"/>
          </ac:spMkLst>
        </pc:spChg>
        <pc:spChg chg="del">
          <ac:chgData name="Cassandra K Hui" userId="S::ckhui@unr.edu::17f71015-be1a-44f4-b604-0146d8df4a12" providerId="AD" clId="Web-{463E9B9E-66F6-FC21-2DF0-1EA711CBAD4D}" dt="2024-10-22T22:31:39.463" v="4"/>
          <ac:spMkLst>
            <pc:docMk/>
            <pc:sldMk cId="1713219598" sldId="257"/>
            <ac:spMk id="11" creationId="{F97F7D6E-E966-6C9E-2DDA-B3CE190573D4}"/>
          </ac:spMkLst>
        </pc:spChg>
        <pc:spChg chg="add del mod">
          <ac:chgData name="Cassandra K Hui" userId="S::ckhui@unr.edu::17f71015-be1a-44f4-b604-0146d8df4a12" providerId="AD" clId="Web-{463E9B9E-66F6-FC21-2DF0-1EA711CBAD4D}" dt="2024-10-22T23:16:28.089" v="319"/>
          <ac:spMkLst>
            <pc:docMk/>
            <pc:sldMk cId="1713219598" sldId="257"/>
            <ac:spMk id="300" creationId="{912198DF-BCCF-BC09-27BF-ACDBB18C0484}"/>
          </ac:spMkLst>
        </pc:spChg>
        <pc:graphicFrameChg chg="add del mod modGraphic">
          <ac:chgData name="Cassandra K Hui" userId="S::ckhui@unr.edu::17f71015-be1a-44f4-b604-0146d8df4a12" providerId="AD" clId="Web-{463E9B9E-66F6-FC21-2DF0-1EA711CBAD4D}" dt="2024-10-22T23:19:29.829" v="327"/>
          <ac:graphicFrameMkLst>
            <pc:docMk/>
            <pc:sldMk cId="1713219598" sldId="257"/>
            <ac:graphicFrameMk id="7" creationId="{3E8C3223-CE41-2E5D-6F02-8C4C2AC1D7CC}"/>
          </ac:graphicFrameMkLst>
        </pc:graphicFrameChg>
      </pc:sldChg>
      <pc:sldChg chg="addSp modSp">
        <pc:chgData name="Cassandra K Hui" userId="S::ckhui@unr.edu::17f71015-be1a-44f4-b604-0146d8df4a12" providerId="AD" clId="Web-{463E9B9E-66F6-FC21-2DF0-1EA711CBAD4D}" dt="2024-10-22T23:21:19.786" v="383" actId="20577"/>
        <pc:sldMkLst>
          <pc:docMk/>
          <pc:sldMk cId="636929804" sldId="282"/>
        </pc:sldMkLst>
        <pc:spChg chg="mod">
          <ac:chgData name="Cassandra K Hui" userId="S::ckhui@unr.edu::17f71015-be1a-44f4-b604-0146d8df4a12" providerId="AD" clId="Web-{463E9B9E-66F6-FC21-2DF0-1EA711CBAD4D}" dt="2024-10-22T23:20:04.455" v="329" actId="20577"/>
          <ac:spMkLst>
            <pc:docMk/>
            <pc:sldMk cId="636929804" sldId="282"/>
            <ac:spMk id="2" creationId="{8B27D9B3-B64F-656A-0D99-161A6C0F518F}"/>
          </ac:spMkLst>
        </pc:spChg>
        <pc:spChg chg="add mod">
          <ac:chgData name="Cassandra K Hui" userId="S::ckhui@unr.edu::17f71015-be1a-44f4-b604-0146d8df4a12" providerId="AD" clId="Web-{463E9B9E-66F6-FC21-2DF0-1EA711CBAD4D}" dt="2024-10-22T23:21:02.394" v="360" actId="20577"/>
          <ac:spMkLst>
            <pc:docMk/>
            <pc:sldMk cId="636929804" sldId="282"/>
            <ac:spMk id="3" creationId="{EA3D15B9-C01D-144D-3C59-DB4A2D31D844}"/>
          </ac:spMkLst>
        </pc:spChg>
        <pc:spChg chg="mod">
          <ac:chgData name="Cassandra K Hui" userId="S::ckhui@unr.edu::17f71015-be1a-44f4-b604-0146d8df4a12" providerId="AD" clId="Web-{463E9B9E-66F6-FC21-2DF0-1EA711CBAD4D}" dt="2024-10-22T23:21:19.786" v="383" actId="20577"/>
          <ac:spMkLst>
            <pc:docMk/>
            <pc:sldMk cId="636929804" sldId="282"/>
            <ac:spMk id="14" creationId="{5112969F-EB84-49D5-7100-1FB28870FB30}"/>
          </ac:spMkLst>
        </pc:spChg>
      </pc:sldChg>
      <pc:sldChg chg="modSp">
        <pc:chgData name="Cassandra K Hui" userId="S::ckhui@unr.edu::17f71015-be1a-44f4-b604-0146d8df4a12" providerId="AD" clId="Web-{463E9B9E-66F6-FC21-2DF0-1EA711CBAD4D}" dt="2024-10-22T23:11:03.078" v="167" actId="14100"/>
        <pc:sldMkLst>
          <pc:docMk/>
          <pc:sldMk cId="1553519612" sldId="284"/>
        </pc:sldMkLst>
        <pc:spChg chg="mod">
          <ac:chgData name="Cassandra K Hui" userId="S::ckhui@unr.edu::17f71015-be1a-44f4-b604-0146d8df4a12" providerId="AD" clId="Web-{463E9B9E-66F6-FC21-2DF0-1EA711CBAD4D}" dt="2024-10-22T23:11:03.078" v="167" actId="14100"/>
          <ac:spMkLst>
            <pc:docMk/>
            <pc:sldMk cId="1553519612" sldId="284"/>
            <ac:spMk id="2" creationId="{0A32731C-311B-46F7-A865-6C3AF6B09A47}"/>
          </ac:spMkLst>
        </pc:spChg>
      </pc:sldChg>
      <pc:sldChg chg="modSp">
        <pc:chgData name="Cassandra K Hui" userId="S::ckhui@unr.edu::17f71015-be1a-44f4-b604-0146d8df4a12" providerId="AD" clId="Web-{463E9B9E-66F6-FC21-2DF0-1EA711CBAD4D}" dt="2024-10-22T22:44:23.491" v="60" actId="20577"/>
        <pc:sldMkLst>
          <pc:docMk/>
          <pc:sldMk cId="3679264540" sldId="285"/>
        </pc:sldMkLst>
        <pc:spChg chg="mod">
          <ac:chgData name="Cassandra K Hui" userId="S::ckhui@unr.edu::17f71015-be1a-44f4-b604-0146d8df4a12" providerId="AD" clId="Web-{463E9B9E-66F6-FC21-2DF0-1EA711CBAD4D}" dt="2024-10-22T22:44:23.491" v="60" actId="20577"/>
          <ac:spMkLst>
            <pc:docMk/>
            <pc:sldMk cId="3679264540" sldId="285"/>
            <ac:spMk id="2" creationId="{0A32731C-311B-46F7-A865-6C3AF6B09A47}"/>
          </ac:spMkLst>
        </pc:spChg>
      </pc:sldChg>
      <pc:sldChg chg="del">
        <pc:chgData name="Cassandra K Hui" userId="S::ckhui@unr.edu::17f71015-be1a-44f4-b604-0146d8df4a12" providerId="AD" clId="Web-{463E9B9E-66F6-FC21-2DF0-1EA711CBAD4D}" dt="2024-10-22T22:43:29.113" v="44"/>
        <pc:sldMkLst>
          <pc:docMk/>
          <pc:sldMk cId="3389932669" sldId="287"/>
        </pc:sldMkLst>
      </pc:sldChg>
      <pc:sldChg chg="del">
        <pc:chgData name="Cassandra K Hui" userId="S::ckhui@unr.edu::17f71015-be1a-44f4-b604-0146d8df4a12" providerId="AD" clId="Web-{463E9B9E-66F6-FC21-2DF0-1EA711CBAD4D}" dt="2024-10-22T22:43:36.488" v="53"/>
        <pc:sldMkLst>
          <pc:docMk/>
          <pc:sldMk cId="1941767903" sldId="292"/>
        </pc:sldMkLst>
      </pc:sldChg>
      <pc:sldChg chg="del">
        <pc:chgData name="Cassandra K Hui" userId="S::ckhui@unr.edu::17f71015-be1a-44f4-b604-0146d8df4a12" providerId="AD" clId="Web-{463E9B9E-66F6-FC21-2DF0-1EA711CBAD4D}" dt="2024-10-22T22:43:36.801" v="54"/>
        <pc:sldMkLst>
          <pc:docMk/>
          <pc:sldMk cId="3966284482" sldId="293"/>
        </pc:sldMkLst>
      </pc:sldChg>
      <pc:sldChg chg="del">
        <pc:chgData name="Cassandra K Hui" userId="S::ckhui@unr.edu::17f71015-be1a-44f4-b604-0146d8df4a12" providerId="AD" clId="Web-{463E9B9E-66F6-FC21-2DF0-1EA711CBAD4D}" dt="2024-10-22T22:43:36.879" v="55"/>
        <pc:sldMkLst>
          <pc:docMk/>
          <pc:sldMk cId="3868371613" sldId="294"/>
        </pc:sldMkLst>
      </pc:sldChg>
      <pc:sldChg chg="del">
        <pc:chgData name="Cassandra K Hui" userId="S::ckhui@unr.edu::17f71015-be1a-44f4-b604-0146d8df4a12" providerId="AD" clId="Web-{463E9B9E-66F6-FC21-2DF0-1EA711CBAD4D}" dt="2024-10-22T22:43:32.144" v="47"/>
        <pc:sldMkLst>
          <pc:docMk/>
          <pc:sldMk cId="395344311" sldId="295"/>
        </pc:sldMkLst>
      </pc:sldChg>
      <pc:sldChg chg="del">
        <pc:chgData name="Cassandra K Hui" userId="S::ckhui@unr.edu::17f71015-be1a-44f4-b604-0146d8df4a12" providerId="AD" clId="Web-{463E9B9E-66F6-FC21-2DF0-1EA711CBAD4D}" dt="2024-10-22T22:43:35.863" v="51"/>
        <pc:sldMkLst>
          <pc:docMk/>
          <pc:sldMk cId="1870597270" sldId="296"/>
        </pc:sldMkLst>
      </pc:sldChg>
      <pc:sldChg chg="del">
        <pc:chgData name="Cassandra K Hui" userId="S::ckhui@unr.edu::17f71015-be1a-44f4-b604-0146d8df4a12" providerId="AD" clId="Web-{463E9B9E-66F6-FC21-2DF0-1EA711CBAD4D}" dt="2024-10-22T22:43:34.801" v="50"/>
        <pc:sldMkLst>
          <pc:docMk/>
          <pc:sldMk cId="499832345" sldId="297"/>
        </pc:sldMkLst>
      </pc:sldChg>
      <pc:sldChg chg="del">
        <pc:chgData name="Cassandra K Hui" userId="S::ckhui@unr.edu::17f71015-be1a-44f4-b604-0146d8df4a12" providerId="AD" clId="Web-{463E9B9E-66F6-FC21-2DF0-1EA711CBAD4D}" dt="2024-10-22T22:43:34.082" v="49"/>
        <pc:sldMkLst>
          <pc:docMk/>
          <pc:sldMk cId="808663110" sldId="298"/>
        </pc:sldMkLst>
      </pc:sldChg>
      <pc:sldChg chg="del">
        <pc:chgData name="Cassandra K Hui" userId="S::ckhui@unr.edu::17f71015-be1a-44f4-b604-0146d8df4a12" providerId="AD" clId="Web-{463E9B9E-66F6-FC21-2DF0-1EA711CBAD4D}" dt="2024-10-22T22:43:32.801" v="48"/>
        <pc:sldMkLst>
          <pc:docMk/>
          <pc:sldMk cId="3617257432" sldId="299"/>
        </pc:sldMkLst>
      </pc:sldChg>
      <pc:sldChg chg="del">
        <pc:chgData name="Cassandra K Hui" userId="S::ckhui@unr.edu::17f71015-be1a-44f4-b604-0146d8df4a12" providerId="AD" clId="Web-{463E9B9E-66F6-FC21-2DF0-1EA711CBAD4D}" dt="2024-10-22T22:43:31.629" v="46"/>
        <pc:sldMkLst>
          <pc:docMk/>
          <pc:sldMk cId="2793796280" sldId="300"/>
        </pc:sldMkLst>
      </pc:sldChg>
      <pc:sldChg chg="del">
        <pc:chgData name="Cassandra K Hui" userId="S::ckhui@unr.edu::17f71015-be1a-44f4-b604-0146d8df4a12" providerId="AD" clId="Web-{463E9B9E-66F6-FC21-2DF0-1EA711CBAD4D}" dt="2024-10-22T22:43:30.800" v="45"/>
        <pc:sldMkLst>
          <pc:docMk/>
          <pc:sldMk cId="2739006632" sldId="301"/>
        </pc:sldMkLst>
      </pc:sldChg>
      <pc:sldChg chg="modSp">
        <pc:chgData name="Cassandra K Hui" userId="S::ckhui@unr.edu::17f71015-be1a-44f4-b604-0146d8df4a12" providerId="AD" clId="Web-{463E9B9E-66F6-FC21-2DF0-1EA711CBAD4D}" dt="2024-10-22T22:44:49.586" v="63" actId="20577"/>
        <pc:sldMkLst>
          <pc:docMk/>
          <pc:sldMk cId="3461906500" sldId="306"/>
        </pc:sldMkLst>
        <pc:spChg chg="mod">
          <ac:chgData name="Cassandra K Hui" userId="S::ckhui@unr.edu::17f71015-be1a-44f4-b604-0146d8df4a12" providerId="AD" clId="Web-{463E9B9E-66F6-FC21-2DF0-1EA711CBAD4D}" dt="2024-10-22T22:36:31.323" v="38" actId="20577"/>
          <ac:spMkLst>
            <pc:docMk/>
            <pc:sldMk cId="3461906500" sldId="306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63E9B9E-66F6-FC21-2DF0-1EA711CBAD4D}" dt="2024-10-22T22:44:49.586" v="63" actId="20577"/>
          <ac:spMkLst>
            <pc:docMk/>
            <pc:sldMk cId="3461906500" sldId="306"/>
            <ac:spMk id="3" creationId="{9D5232F9-FD00-464A-9F17-619C91AEF8F3}"/>
          </ac:spMkLst>
        </pc:spChg>
      </pc:sldChg>
      <pc:sldChg chg="del">
        <pc:chgData name="Cassandra K Hui" userId="S::ckhui@unr.edu::17f71015-be1a-44f4-b604-0146d8df4a12" providerId="AD" clId="Web-{463E9B9E-66F6-FC21-2DF0-1EA711CBAD4D}" dt="2024-10-22T22:43:36.176" v="52"/>
        <pc:sldMkLst>
          <pc:docMk/>
          <pc:sldMk cId="2248794827" sldId="308"/>
        </pc:sldMkLst>
      </pc:sldChg>
      <pc:sldChg chg="modSp add replId">
        <pc:chgData name="Cassandra K Hui" userId="S::ckhui@unr.edu::17f71015-be1a-44f4-b604-0146d8df4a12" providerId="AD" clId="Web-{463E9B9E-66F6-FC21-2DF0-1EA711CBAD4D}" dt="2024-10-22T23:10:20.545" v="160" actId="20577"/>
        <pc:sldMkLst>
          <pc:docMk/>
          <pc:sldMk cId="1018092312" sldId="311"/>
        </pc:sldMkLst>
        <pc:spChg chg="mod">
          <ac:chgData name="Cassandra K Hui" userId="S::ckhui@unr.edu::17f71015-be1a-44f4-b604-0146d8df4a12" providerId="AD" clId="Web-{463E9B9E-66F6-FC21-2DF0-1EA711CBAD4D}" dt="2024-10-22T23:09:02.496" v="105" actId="20577"/>
          <ac:spMkLst>
            <pc:docMk/>
            <pc:sldMk cId="1018092312" sldId="311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63E9B9E-66F6-FC21-2DF0-1EA711CBAD4D}" dt="2024-10-22T23:10:20.545" v="160" actId="20577"/>
          <ac:spMkLst>
            <pc:docMk/>
            <pc:sldMk cId="1018092312" sldId="311"/>
            <ac:spMk id="3" creationId="{9D5232F9-FD00-464A-9F17-619C91AEF8F3}"/>
          </ac:spMkLst>
        </pc:spChg>
      </pc:sldChg>
      <pc:sldChg chg="modSp add replId">
        <pc:chgData name="Cassandra K Hui" userId="S::ckhui@unr.edu::17f71015-be1a-44f4-b604-0146d8df4a12" providerId="AD" clId="Web-{463E9B9E-66F6-FC21-2DF0-1EA711CBAD4D}" dt="2024-10-22T23:14:47.351" v="309" actId="20577"/>
        <pc:sldMkLst>
          <pc:docMk/>
          <pc:sldMk cId="4058673025" sldId="312"/>
        </pc:sldMkLst>
        <pc:spChg chg="mod">
          <ac:chgData name="Cassandra K Hui" userId="S::ckhui@unr.edu::17f71015-be1a-44f4-b604-0146d8df4a12" providerId="AD" clId="Web-{463E9B9E-66F6-FC21-2DF0-1EA711CBAD4D}" dt="2024-10-22T23:11:23.875" v="176" actId="20577"/>
          <ac:spMkLst>
            <pc:docMk/>
            <pc:sldMk cId="4058673025" sldId="312"/>
            <ac:spMk id="2" creationId="{0A32731C-311B-46F7-A865-6C3AF6B09A47}"/>
          </ac:spMkLst>
        </pc:spChg>
        <pc:spChg chg="mod">
          <ac:chgData name="Cassandra K Hui" userId="S::ckhui@unr.edu::17f71015-be1a-44f4-b604-0146d8df4a12" providerId="AD" clId="Web-{463E9B9E-66F6-FC21-2DF0-1EA711CBAD4D}" dt="2024-10-22T23:14:47.351" v="309" actId="20577"/>
          <ac:spMkLst>
            <pc:docMk/>
            <pc:sldMk cId="4058673025" sldId="312"/>
            <ac:spMk id="3" creationId="{9D5232F9-FD00-464A-9F17-619C91AEF8F3}"/>
          </ac:spMkLst>
        </pc:spChg>
      </pc:sldChg>
    </pc:docChg>
  </pc:docChgLst>
  <pc:docChgLst>
    <pc:chgData name="Cassandra K Hui" userId="S::ckhui@unr.edu::17f71015-be1a-44f4-b604-0146d8df4a12" providerId="AD" clId="Web-{4A1F15BD-1A24-6261-A0B1-59F81AF030C8}"/>
    <pc:docChg chg="addSld delSld modSld sldOrd">
      <pc:chgData name="Cassandra K Hui" userId="S::ckhui@unr.edu::17f71015-be1a-44f4-b604-0146d8df4a12" providerId="AD" clId="Web-{4A1F15BD-1A24-6261-A0B1-59F81AF030C8}" dt="2024-10-24T18:35:04.407" v="21" actId="20577"/>
      <pc:docMkLst>
        <pc:docMk/>
      </pc:docMkLst>
      <pc:sldChg chg="modSp">
        <pc:chgData name="Cassandra K Hui" userId="S::ckhui@unr.edu::17f71015-be1a-44f4-b604-0146d8df4a12" providerId="AD" clId="Web-{4A1F15BD-1A24-6261-A0B1-59F81AF030C8}" dt="2024-10-24T18:32:11.527" v="2" actId="20577"/>
        <pc:sldMkLst>
          <pc:docMk/>
          <pc:sldMk cId="1713219598" sldId="257"/>
        </pc:sldMkLst>
        <pc:graphicFrameChg chg="modGraphic">
          <ac:chgData name="Cassandra K Hui" userId="S::ckhui@unr.edu::17f71015-be1a-44f4-b604-0146d8df4a12" providerId="AD" clId="Web-{4A1F15BD-1A24-6261-A0B1-59F81AF030C8}" dt="2024-10-24T18:32:11.527" v="2" actId="20577"/>
          <ac:graphicFrameMkLst>
            <pc:docMk/>
            <pc:sldMk cId="1713219598" sldId="257"/>
            <ac:graphicFrameMk id="7" creationId="{3E8C3223-CE41-2E5D-6F02-8C4C2AC1D7CC}"/>
          </ac:graphicFrameMkLst>
        </pc:graphicFrameChg>
      </pc:sldChg>
      <pc:sldChg chg="del">
        <pc:chgData name="Cassandra K Hui" userId="S::ckhui@unr.edu::17f71015-be1a-44f4-b604-0146d8df4a12" providerId="AD" clId="Web-{4A1F15BD-1A24-6261-A0B1-59F81AF030C8}" dt="2024-10-24T18:33:42.873" v="7"/>
        <pc:sldMkLst>
          <pc:docMk/>
          <pc:sldMk cId="636929804" sldId="282"/>
        </pc:sldMkLst>
      </pc:sldChg>
      <pc:sldChg chg="modSp">
        <pc:chgData name="Cassandra K Hui" userId="S::ckhui@unr.edu::17f71015-be1a-44f4-b604-0146d8df4a12" providerId="AD" clId="Web-{4A1F15BD-1A24-6261-A0B1-59F81AF030C8}" dt="2024-10-24T18:32:28.793" v="6" actId="20577"/>
        <pc:sldMkLst>
          <pc:docMk/>
          <pc:sldMk cId="3461906500" sldId="306"/>
        </pc:sldMkLst>
        <pc:spChg chg="mod">
          <ac:chgData name="Cassandra K Hui" userId="S::ckhui@unr.edu::17f71015-be1a-44f4-b604-0146d8df4a12" providerId="AD" clId="Web-{4A1F15BD-1A24-6261-A0B1-59F81AF030C8}" dt="2024-10-24T18:32:28.793" v="6" actId="20577"/>
          <ac:spMkLst>
            <pc:docMk/>
            <pc:sldMk cId="3461906500" sldId="306"/>
            <ac:spMk id="3" creationId="{9D5232F9-FD00-464A-9F17-619C91AEF8F3}"/>
          </ac:spMkLst>
        </pc:spChg>
      </pc:sldChg>
      <pc:sldChg chg="modSp add ord replId">
        <pc:chgData name="Cassandra K Hui" userId="S::ckhui@unr.edu::17f71015-be1a-44f4-b604-0146d8df4a12" providerId="AD" clId="Web-{4A1F15BD-1A24-6261-A0B1-59F81AF030C8}" dt="2024-10-24T18:34:43.719" v="18" actId="20577"/>
        <pc:sldMkLst>
          <pc:docMk/>
          <pc:sldMk cId="4219340127" sldId="313"/>
        </pc:sldMkLst>
        <pc:spChg chg="mod">
          <ac:chgData name="Cassandra K Hui" userId="S::ckhui@unr.edu::17f71015-be1a-44f4-b604-0146d8df4a12" providerId="AD" clId="Web-{4A1F15BD-1A24-6261-A0B1-59F81AF030C8}" dt="2024-10-24T18:34:43.719" v="18" actId="20577"/>
          <ac:spMkLst>
            <pc:docMk/>
            <pc:sldMk cId="4219340127" sldId="313"/>
            <ac:spMk id="2" creationId="{566C97BE-403B-122E-90D1-2788978A0B6F}"/>
          </ac:spMkLst>
        </pc:spChg>
      </pc:sldChg>
      <pc:sldChg chg="modSp add ord replId">
        <pc:chgData name="Cassandra K Hui" userId="S::ckhui@unr.edu::17f71015-be1a-44f4-b604-0146d8df4a12" providerId="AD" clId="Web-{4A1F15BD-1A24-6261-A0B1-59F81AF030C8}" dt="2024-10-24T18:35:04.407" v="21" actId="20577"/>
        <pc:sldMkLst>
          <pc:docMk/>
          <pc:sldMk cId="1115921236" sldId="314"/>
        </pc:sldMkLst>
        <pc:spChg chg="mod">
          <ac:chgData name="Cassandra K Hui" userId="S::ckhui@unr.edu::17f71015-be1a-44f4-b604-0146d8df4a12" providerId="AD" clId="Web-{4A1F15BD-1A24-6261-A0B1-59F81AF030C8}" dt="2024-10-24T18:35:04.407" v="21" actId="20577"/>
          <ac:spMkLst>
            <pc:docMk/>
            <pc:sldMk cId="1115921236" sldId="314"/>
            <ac:spMk id="2" creationId="{566C97BE-403B-122E-90D1-2788978A0B6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1AFB0-6387-467C-9D6F-5E1DF60EF6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3DE8AD-B8B2-41E6-8408-2124A73C1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 Control</a:t>
          </a:r>
        </a:p>
      </dgm:t>
    </dgm:pt>
    <dgm:pt modelId="{9F9DDCBA-9AA9-4F1C-9EE7-71F88BC3DF6A}" type="parTrans" cxnId="{1AC3B056-5480-4E1A-BC68-999CD8264143}">
      <dgm:prSet/>
      <dgm:spPr/>
      <dgm:t>
        <a:bodyPr/>
        <a:lstStyle/>
        <a:p>
          <a:endParaRPr lang="en-US"/>
        </a:p>
      </dgm:t>
    </dgm:pt>
    <dgm:pt modelId="{2B6628D6-35F1-4F20-B092-AE6C922F75E3}" type="sibTrans" cxnId="{1AC3B056-5480-4E1A-BC68-999CD8264143}">
      <dgm:prSet/>
      <dgm:spPr/>
      <dgm:t>
        <a:bodyPr/>
        <a:lstStyle/>
        <a:p>
          <a:endParaRPr lang="en-US"/>
        </a:p>
      </dgm:t>
    </dgm:pt>
    <dgm:pt modelId="{09BD055C-CAA1-4115-B916-512C197E1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as Version Control</a:t>
          </a:r>
        </a:p>
      </dgm:t>
    </dgm:pt>
    <dgm:pt modelId="{0FDD0D0A-D22D-45C2-B4EC-4C0DA08376D2}" type="parTrans" cxnId="{1CB00E29-ADBF-4FBC-AE18-2E7406FB4889}">
      <dgm:prSet/>
      <dgm:spPr/>
      <dgm:t>
        <a:bodyPr/>
        <a:lstStyle/>
        <a:p>
          <a:endParaRPr lang="en-US"/>
        </a:p>
      </dgm:t>
    </dgm:pt>
    <dgm:pt modelId="{C26B2AB4-0C37-4D05-83CE-743AD7018E9A}" type="sibTrans" cxnId="{1CB00E29-ADBF-4FBC-AE18-2E7406FB4889}">
      <dgm:prSet/>
      <dgm:spPr/>
      <dgm:t>
        <a:bodyPr/>
        <a:lstStyle/>
        <a:p>
          <a:endParaRPr lang="en-US"/>
        </a:p>
      </dgm:t>
    </dgm:pt>
    <dgm:pt modelId="{1F0C335D-60CA-494D-AE2B-EBF3A973E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A1BF2AA9-D663-4AC5-8A3F-B2CD3A2F2D62}" type="parTrans" cxnId="{DDCC8A84-077D-4F4A-BFA9-EC7D3D13A377}">
      <dgm:prSet/>
      <dgm:spPr/>
      <dgm:t>
        <a:bodyPr/>
        <a:lstStyle/>
        <a:p>
          <a:endParaRPr lang="en-US"/>
        </a:p>
      </dgm:t>
    </dgm:pt>
    <dgm:pt modelId="{380CC9C2-D8D5-4E72-A6F8-BFBB367998EE}" type="sibTrans" cxnId="{DDCC8A84-077D-4F4A-BFA9-EC7D3D13A377}">
      <dgm:prSet/>
      <dgm:spPr/>
      <dgm:t>
        <a:bodyPr/>
        <a:lstStyle/>
        <a:p>
          <a:endParaRPr lang="en-US"/>
        </a:p>
      </dgm:t>
    </dgm:pt>
    <dgm:pt modelId="{C74F7953-35E1-47C3-AA7F-D05586AC8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 Repository</a:t>
          </a:r>
        </a:p>
      </dgm:t>
    </dgm:pt>
    <dgm:pt modelId="{4DDCE2DE-5C28-4A48-8325-DACD9B0DA1D7}" type="parTrans" cxnId="{2A6E1290-C986-41A9-A736-7FA35707D8AE}">
      <dgm:prSet/>
      <dgm:spPr/>
      <dgm:t>
        <a:bodyPr/>
        <a:lstStyle/>
        <a:p>
          <a:endParaRPr lang="en-US"/>
        </a:p>
      </dgm:t>
    </dgm:pt>
    <dgm:pt modelId="{AA4896E9-C046-4F02-AC64-B094B353546B}" type="sibTrans" cxnId="{2A6E1290-C986-41A9-A736-7FA35707D8AE}">
      <dgm:prSet/>
      <dgm:spPr/>
      <dgm:t>
        <a:bodyPr/>
        <a:lstStyle/>
        <a:p>
          <a:endParaRPr lang="en-US"/>
        </a:p>
      </dgm:t>
    </dgm:pt>
    <dgm:pt modelId="{BB28E13E-09EB-4820-ADD1-20CADDE86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</a:t>
          </a:r>
          <a:r>
            <a:rPr lang="en-US" dirty="0"/>
            <a:t>What is Cloning </a:t>
          </a:r>
        </a:p>
      </dgm:t>
    </dgm:pt>
    <dgm:pt modelId="{223C97DD-EE40-402F-A70D-A1ED5256976C}" type="parTrans" cxnId="{AF04B145-D300-41A4-BD6D-58E5B34B6332}">
      <dgm:prSet/>
      <dgm:spPr/>
      <dgm:t>
        <a:bodyPr/>
        <a:lstStyle/>
        <a:p>
          <a:endParaRPr lang="en-US"/>
        </a:p>
      </dgm:t>
    </dgm:pt>
    <dgm:pt modelId="{F3B102BC-CFA0-4F8B-AD23-59D2A4B42CB3}" type="sibTrans" cxnId="{AF04B145-D300-41A4-BD6D-58E5B34B6332}">
      <dgm:prSet/>
      <dgm:spPr/>
      <dgm:t>
        <a:bodyPr/>
        <a:lstStyle/>
        <a:p>
          <a:endParaRPr lang="en-US"/>
        </a:p>
      </dgm:t>
    </dgm:pt>
    <dgm:pt modelId="{B602E8FF-A98E-4D29-A781-40007C471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gm:t>
    </dgm:pt>
    <dgm:pt modelId="{A80F31C6-B0A9-4B24-AB46-4B6AD4A9BF8F}" type="parTrans" cxnId="{AD36F644-AF30-434B-9289-9FD707677025}">
      <dgm:prSet/>
      <dgm:spPr/>
      <dgm:t>
        <a:bodyPr/>
        <a:lstStyle/>
        <a:p>
          <a:endParaRPr lang="en-US"/>
        </a:p>
      </dgm:t>
    </dgm:pt>
    <dgm:pt modelId="{12570E38-8857-40B4-9AA0-7F805D5C7B1C}" type="sibTrans" cxnId="{AD36F644-AF30-434B-9289-9FD707677025}">
      <dgm:prSet/>
      <dgm:spPr/>
      <dgm:t>
        <a:bodyPr/>
        <a:lstStyle/>
        <a:p>
          <a:endParaRPr lang="en-US"/>
        </a:p>
      </dgm:t>
    </dgm:pt>
    <dgm:pt modelId="{46D5C940-FD53-43BE-9C67-5F7E0371D42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Hands-on: Clone a Repository</a:t>
          </a:r>
        </a:p>
      </dgm:t>
    </dgm:pt>
    <dgm:pt modelId="{4850C34A-C8F0-4D13-B2C4-AF90BD093934}" type="parTrans" cxnId="{65CDAE64-E2B7-441C-A767-CEF3358205DD}">
      <dgm:prSet/>
      <dgm:spPr/>
      <dgm:t>
        <a:bodyPr/>
        <a:lstStyle/>
        <a:p>
          <a:endParaRPr lang="en-US"/>
        </a:p>
      </dgm:t>
    </dgm:pt>
    <dgm:pt modelId="{454E9C97-8E7D-4EA4-9A47-81540CF7625F}" type="sibTrans" cxnId="{65CDAE64-E2B7-441C-A767-CEF3358205DD}">
      <dgm:prSet/>
      <dgm:spPr/>
      <dgm:t>
        <a:bodyPr/>
        <a:lstStyle/>
        <a:p>
          <a:endParaRPr lang="en-US"/>
        </a:p>
      </dgm:t>
    </dgm:pt>
    <dgm:pt modelId="{0C42D7A7-178C-4609-8D09-33DD6B98A093}" type="pres">
      <dgm:prSet presAssocID="{9FD1AFB0-6387-467C-9D6F-5E1DF60EF603}" presName="root" presStyleCnt="0">
        <dgm:presLayoutVars>
          <dgm:dir/>
          <dgm:resizeHandles val="exact"/>
        </dgm:presLayoutVars>
      </dgm:prSet>
      <dgm:spPr/>
    </dgm:pt>
    <dgm:pt modelId="{D85FA441-9E15-4D3B-A79A-DF249F4D9888}" type="pres">
      <dgm:prSet presAssocID="{4C3DE8AD-B8B2-41E6-8408-2124A73C10A9}" presName="compNode" presStyleCnt="0"/>
      <dgm:spPr/>
    </dgm:pt>
    <dgm:pt modelId="{A5925D3D-BEE3-4B3C-931D-3CF75C8C5040}" type="pres">
      <dgm:prSet presAssocID="{4C3DE8AD-B8B2-41E6-8408-2124A73C10A9}" presName="bgRect" presStyleLbl="bgShp" presStyleIdx="0" presStyleCnt="7"/>
      <dgm:spPr/>
    </dgm:pt>
    <dgm:pt modelId="{1EDAC6CF-7E66-4F3C-9FC6-0F8C96EBE63A}" type="pres">
      <dgm:prSet presAssocID="{4C3DE8AD-B8B2-41E6-8408-2124A73C10A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645445-21AF-4925-9E14-B3871B87DC63}" type="pres">
      <dgm:prSet presAssocID="{4C3DE8AD-B8B2-41E6-8408-2124A73C10A9}" presName="spaceRect" presStyleCnt="0"/>
      <dgm:spPr/>
    </dgm:pt>
    <dgm:pt modelId="{D6F43A56-524F-4F12-BBE0-93D9FA891300}" type="pres">
      <dgm:prSet presAssocID="{4C3DE8AD-B8B2-41E6-8408-2124A73C10A9}" presName="parTx" presStyleLbl="revTx" presStyleIdx="0" presStyleCnt="7">
        <dgm:presLayoutVars>
          <dgm:chMax val="0"/>
          <dgm:chPref val="0"/>
        </dgm:presLayoutVars>
      </dgm:prSet>
      <dgm:spPr/>
    </dgm:pt>
    <dgm:pt modelId="{E1BD9903-C942-4F3A-9F47-2BF1A1241695}" type="pres">
      <dgm:prSet presAssocID="{2B6628D6-35F1-4F20-B092-AE6C922F75E3}" presName="sibTrans" presStyleCnt="0"/>
      <dgm:spPr/>
    </dgm:pt>
    <dgm:pt modelId="{64D66741-1465-4343-A85A-02389380B848}" type="pres">
      <dgm:prSet presAssocID="{09BD055C-CAA1-4115-B916-512C197E1558}" presName="compNode" presStyleCnt="0"/>
      <dgm:spPr/>
    </dgm:pt>
    <dgm:pt modelId="{43344060-5056-4545-A057-7AD6A4F20165}" type="pres">
      <dgm:prSet presAssocID="{09BD055C-CAA1-4115-B916-512C197E1558}" presName="bgRect" presStyleLbl="bgShp" presStyleIdx="1" presStyleCnt="7"/>
      <dgm:spPr/>
    </dgm:pt>
    <dgm:pt modelId="{CA688B30-FD34-4C23-9ED0-6D3ED5D22A2F}" type="pres">
      <dgm:prSet presAssocID="{09BD055C-CAA1-4115-B916-512C197E155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240FB5-1FDE-4F5B-8880-565CBF8E1711}" type="pres">
      <dgm:prSet presAssocID="{09BD055C-CAA1-4115-B916-512C197E1558}" presName="spaceRect" presStyleCnt="0"/>
      <dgm:spPr/>
    </dgm:pt>
    <dgm:pt modelId="{E4DD5D98-D588-43FC-B797-D9CCBB8ABCEE}" type="pres">
      <dgm:prSet presAssocID="{09BD055C-CAA1-4115-B916-512C197E1558}" presName="parTx" presStyleLbl="revTx" presStyleIdx="1" presStyleCnt="7">
        <dgm:presLayoutVars>
          <dgm:chMax val="0"/>
          <dgm:chPref val="0"/>
        </dgm:presLayoutVars>
      </dgm:prSet>
      <dgm:spPr/>
    </dgm:pt>
    <dgm:pt modelId="{A347F128-7806-4C76-83CC-F7172DFE41E3}" type="pres">
      <dgm:prSet presAssocID="{C26B2AB4-0C37-4D05-83CE-743AD7018E9A}" presName="sibTrans" presStyleCnt="0"/>
      <dgm:spPr/>
    </dgm:pt>
    <dgm:pt modelId="{7EC64E97-BE0C-45FD-B28F-5CF8EA46E327}" type="pres">
      <dgm:prSet presAssocID="{1F0C335D-60CA-494D-AE2B-EBF3A973EB00}" presName="compNode" presStyleCnt="0"/>
      <dgm:spPr/>
    </dgm:pt>
    <dgm:pt modelId="{4A5E8915-E0DA-4D9A-81C3-E30F9CAE40E9}" type="pres">
      <dgm:prSet presAssocID="{1F0C335D-60CA-494D-AE2B-EBF3A973EB00}" presName="bgRect" presStyleLbl="bgShp" presStyleIdx="2" presStyleCnt="7"/>
      <dgm:spPr/>
    </dgm:pt>
    <dgm:pt modelId="{C64BB8EC-A5E0-49EF-BE81-7C8D667C5708}" type="pres">
      <dgm:prSet presAssocID="{1F0C335D-60CA-494D-AE2B-EBF3A973EB0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F5A793A1-A6F9-40B2-943B-E318469F798F}" type="pres">
      <dgm:prSet presAssocID="{1F0C335D-60CA-494D-AE2B-EBF3A973EB00}" presName="spaceRect" presStyleCnt="0"/>
      <dgm:spPr/>
    </dgm:pt>
    <dgm:pt modelId="{911D19C0-AE42-43BA-8EDF-465FAC5F867F}" type="pres">
      <dgm:prSet presAssocID="{1F0C335D-60CA-494D-AE2B-EBF3A973EB00}" presName="parTx" presStyleLbl="revTx" presStyleIdx="2" presStyleCnt="7">
        <dgm:presLayoutVars>
          <dgm:chMax val="0"/>
          <dgm:chPref val="0"/>
        </dgm:presLayoutVars>
      </dgm:prSet>
      <dgm:spPr/>
    </dgm:pt>
    <dgm:pt modelId="{137B0189-6B2A-4862-A976-5328F9EF0A65}" type="pres">
      <dgm:prSet presAssocID="{380CC9C2-D8D5-4E72-A6F8-BFBB367998EE}" presName="sibTrans" presStyleCnt="0"/>
      <dgm:spPr/>
    </dgm:pt>
    <dgm:pt modelId="{30C2A69C-2C14-4CB2-B3D8-8DCCC9059B1C}" type="pres">
      <dgm:prSet presAssocID="{C74F7953-35E1-47C3-AA7F-D05586AC820A}" presName="compNode" presStyleCnt="0"/>
      <dgm:spPr/>
    </dgm:pt>
    <dgm:pt modelId="{24D3EC5A-78A1-4623-86BE-769C2000223F}" type="pres">
      <dgm:prSet presAssocID="{C74F7953-35E1-47C3-AA7F-D05586AC820A}" presName="bgRect" presStyleLbl="bgShp" presStyleIdx="3" presStyleCnt="7"/>
      <dgm:spPr/>
    </dgm:pt>
    <dgm:pt modelId="{D42F7E2F-6DAC-4BD5-AB91-775DAA305833}" type="pres">
      <dgm:prSet presAssocID="{C74F7953-35E1-47C3-AA7F-D05586AC820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31190-51B1-4242-B4E1-17D00131F8C3}" type="pres">
      <dgm:prSet presAssocID="{C74F7953-35E1-47C3-AA7F-D05586AC820A}" presName="spaceRect" presStyleCnt="0"/>
      <dgm:spPr/>
    </dgm:pt>
    <dgm:pt modelId="{E0854D8A-DB57-4214-A993-8C2FF44AB201}" type="pres">
      <dgm:prSet presAssocID="{C74F7953-35E1-47C3-AA7F-D05586AC820A}" presName="parTx" presStyleLbl="revTx" presStyleIdx="3" presStyleCnt="7">
        <dgm:presLayoutVars>
          <dgm:chMax val="0"/>
          <dgm:chPref val="0"/>
        </dgm:presLayoutVars>
      </dgm:prSet>
      <dgm:spPr/>
    </dgm:pt>
    <dgm:pt modelId="{455A8C25-311D-431C-A377-3865ABBB873B}" type="pres">
      <dgm:prSet presAssocID="{AA4896E9-C046-4F02-AC64-B094B353546B}" presName="sibTrans" presStyleCnt="0"/>
      <dgm:spPr/>
    </dgm:pt>
    <dgm:pt modelId="{D6173FC0-A7FB-4842-AC90-6E8FF597EEBA}" type="pres">
      <dgm:prSet presAssocID="{B602E8FF-A98E-4D29-A781-40007C471AB1}" presName="compNode" presStyleCnt="0"/>
      <dgm:spPr/>
    </dgm:pt>
    <dgm:pt modelId="{667D1919-76C8-4E2E-800C-36EF423CC6A8}" type="pres">
      <dgm:prSet presAssocID="{B602E8FF-A98E-4D29-A781-40007C471AB1}" presName="bgRect" presStyleLbl="bgShp" presStyleIdx="4" presStyleCnt="7"/>
      <dgm:spPr/>
    </dgm:pt>
    <dgm:pt modelId="{3609B0D3-5E21-426E-9BE3-C0469160FE90}" type="pres">
      <dgm:prSet presAssocID="{B602E8FF-A98E-4D29-A781-40007C471AB1}" presName="iconRect" presStyleLbl="node1" presStyleIdx="4" presStyleCnt="7"/>
      <dgm:spPr/>
    </dgm:pt>
    <dgm:pt modelId="{C9E8DD15-CFDD-4D5C-8FA0-E1E761C8E487}" type="pres">
      <dgm:prSet presAssocID="{B602E8FF-A98E-4D29-A781-40007C471AB1}" presName="spaceRect" presStyleCnt="0"/>
      <dgm:spPr/>
    </dgm:pt>
    <dgm:pt modelId="{823A42C8-E185-4343-81FA-55F899FBAE91}" type="pres">
      <dgm:prSet presAssocID="{B602E8FF-A98E-4D29-A781-40007C471AB1}" presName="parTx" presStyleLbl="revTx" presStyleIdx="4" presStyleCnt="7">
        <dgm:presLayoutVars>
          <dgm:chMax val="0"/>
          <dgm:chPref val="0"/>
        </dgm:presLayoutVars>
      </dgm:prSet>
      <dgm:spPr/>
    </dgm:pt>
    <dgm:pt modelId="{5C40620E-1C42-4A88-BE4C-8D051D3844F1}" type="pres">
      <dgm:prSet presAssocID="{12570E38-8857-40B4-9AA0-7F805D5C7B1C}" presName="sibTrans" presStyleCnt="0"/>
      <dgm:spPr/>
    </dgm:pt>
    <dgm:pt modelId="{12DC4AAD-4EA7-45B3-8B39-1E8B966043C2}" type="pres">
      <dgm:prSet presAssocID="{BB28E13E-09EB-4820-ADD1-20CADDE8629C}" presName="compNode" presStyleCnt="0"/>
      <dgm:spPr/>
    </dgm:pt>
    <dgm:pt modelId="{5566DF11-A912-4454-9720-2EF569AECD4B}" type="pres">
      <dgm:prSet presAssocID="{BB28E13E-09EB-4820-ADD1-20CADDE8629C}" presName="bgRect" presStyleLbl="bgShp" presStyleIdx="5" presStyleCnt="7"/>
      <dgm:spPr/>
    </dgm:pt>
    <dgm:pt modelId="{C6C5DFC3-7EAB-4863-8140-68729CE6444B}" type="pres">
      <dgm:prSet presAssocID="{BB28E13E-09EB-4820-ADD1-20CADDE8629C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F1B567A-3BE4-4D68-9534-26F63709A93D}" type="pres">
      <dgm:prSet presAssocID="{BB28E13E-09EB-4820-ADD1-20CADDE8629C}" presName="spaceRect" presStyleCnt="0"/>
      <dgm:spPr/>
    </dgm:pt>
    <dgm:pt modelId="{558ED42F-7918-4F32-BF4F-69313E63CAD0}" type="pres">
      <dgm:prSet presAssocID="{BB28E13E-09EB-4820-ADD1-20CADDE8629C}" presName="parTx" presStyleLbl="revTx" presStyleIdx="5" presStyleCnt="7">
        <dgm:presLayoutVars>
          <dgm:chMax val="0"/>
          <dgm:chPref val="0"/>
        </dgm:presLayoutVars>
      </dgm:prSet>
      <dgm:spPr/>
    </dgm:pt>
    <dgm:pt modelId="{0D43B60D-AC77-4E02-B108-DA056073EB47}" type="pres">
      <dgm:prSet presAssocID="{F3B102BC-CFA0-4F8B-AD23-59D2A4B42CB3}" presName="sibTrans" presStyleCnt="0"/>
      <dgm:spPr/>
    </dgm:pt>
    <dgm:pt modelId="{6E2C67DA-8408-47AC-BA69-B595E3459F2C}" type="pres">
      <dgm:prSet presAssocID="{46D5C940-FD53-43BE-9C67-5F7E0371D42B}" presName="compNode" presStyleCnt="0"/>
      <dgm:spPr/>
    </dgm:pt>
    <dgm:pt modelId="{29864544-7A60-45CA-80E3-A2C9170F0A59}" type="pres">
      <dgm:prSet presAssocID="{46D5C940-FD53-43BE-9C67-5F7E0371D42B}" presName="bgRect" presStyleLbl="bgShp" presStyleIdx="6" presStyleCnt="7"/>
      <dgm:spPr/>
    </dgm:pt>
    <dgm:pt modelId="{50CD5528-C3E7-425C-989B-4F77A2DFA60C}" type="pres">
      <dgm:prSet presAssocID="{46D5C940-FD53-43BE-9C67-5F7E0371D42B}" presName="iconRect" presStyleLbl="node1" presStyleIdx="6" presStyleCnt="7"/>
      <dgm:spPr/>
    </dgm:pt>
    <dgm:pt modelId="{68F8DB42-1B29-4F19-9551-5A3D41206127}" type="pres">
      <dgm:prSet presAssocID="{46D5C940-FD53-43BE-9C67-5F7E0371D42B}" presName="spaceRect" presStyleCnt="0"/>
      <dgm:spPr/>
    </dgm:pt>
    <dgm:pt modelId="{F6A79757-94A7-4C22-963D-173EEF6D03D7}" type="pres">
      <dgm:prSet presAssocID="{46D5C940-FD53-43BE-9C67-5F7E0371D42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EF64C05-927B-4419-9D1B-028737C35EB2}" type="presOf" srcId="{4C3DE8AD-B8B2-41E6-8408-2124A73C10A9}" destId="{D6F43A56-524F-4F12-BBE0-93D9FA891300}" srcOrd="0" destOrd="0" presId="urn:microsoft.com/office/officeart/2018/2/layout/IconVerticalSolidList"/>
    <dgm:cxn modelId="{2F9F960C-67C2-4364-951C-5152A8671B82}" type="presOf" srcId="{9FD1AFB0-6387-467C-9D6F-5E1DF60EF603}" destId="{0C42D7A7-178C-4609-8D09-33DD6B98A093}" srcOrd="0" destOrd="0" presId="urn:microsoft.com/office/officeart/2018/2/layout/IconVerticalSolidList"/>
    <dgm:cxn modelId="{1CB00E29-ADBF-4FBC-AE18-2E7406FB4889}" srcId="{9FD1AFB0-6387-467C-9D6F-5E1DF60EF603}" destId="{09BD055C-CAA1-4115-B916-512C197E1558}" srcOrd="1" destOrd="0" parTransId="{0FDD0D0A-D22D-45C2-B4EC-4C0DA08376D2}" sibTransId="{C26B2AB4-0C37-4D05-83CE-743AD7018E9A}"/>
    <dgm:cxn modelId="{C10B3C3C-1D08-46B1-BC60-CF53299C1380}" type="presOf" srcId="{B602E8FF-A98E-4D29-A781-40007C471AB1}" destId="{823A42C8-E185-4343-81FA-55F899FBAE91}" srcOrd="0" destOrd="0" presId="urn:microsoft.com/office/officeart/2018/2/layout/IconVerticalSolidList"/>
    <dgm:cxn modelId="{BD841E63-D30E-4423-94D3-B0CC2759DC5B}" type="presOf" srcId="{09BD055C-CAA1-4115-B916-512C197E1558}" destId="{E4DD5D98-D588-43FC-B797-D9CCBB8ABCEE}" srcOrd="0" destOrd="0" presId="urn:microsoft.com/office/officeart/2018/2/layout/IconVerticalSolidList"/>
    <dgm:cxn modelId="{65CDAE64-E2B7-441C-A767-CEF3358205DD}" srcId="{9FD1AFB0-6387-467C-9D6F-5E1DF60EF603}" destId="{46D5C940-FD53-43BE-9C67-5F7E0371D42B}" srcOrd="6" destOrd="0" parTransId="{4850C34A-C8F0-4D13-B2C4-AF90BD093934}" sibTransId="{454E9C97-8E7D-4EA4-9A47-81540CF7625F}"/>
    <dgm:cxn modelId="{AD36F644-AF30-434B-9289-9FD707677025}" srcId="{9FD1AFB0-6387-467C-9D6F-5E1DF60EF603}" destId="{B602E8FF-A98E-4D29-A781-40007C471AB1}" srcOrd="4" destOrd="0" parTransId="{A80F31C6-B0A9-4B24-AB46-4B6AD4A9BF8F}" sibTransId="{12570E38-8857-40B4-9AA0-7F805D5C7B1C}"/>
    <dgm:cxn modelId="{AF04B145-D300-41A4-BD6D-58E5B34B6332}" srcId="{9FD1AFB0-6387-467C-9D6F-5E1DF60EF603}" destId="{BB28E13E-09EB-4820-ADD1-20CADDE8629C}" srcOrd="5" destOrd="0" parTransId="{223C97DD-EE40-402F-A70D-A1ED5256976C}" sibTransId="{F3B102BC-CFA0-4F8B-AD23-59D2A4B42CB3}"/>
    <dgm:cxn modelId="{9FE0134C-02EF-4DCE-9FD4-09445612EA60}" type="presOf" srcId="{46D5C940-FD53-43BE-9C67-5F7E0371D42B}" destId="{F6A79757-94A7-4C22-963D-173EEF6D03D7}" srcOrd="0" destOrd="0" presId="urn:microsoft.com/office/officeart/2018/2/layout/IconVerticalSolidList"/>
    <dgm:cxn modelId="{3447BC71-1383-4AFF-9DFA-36957510AFBF}" type="presOf" srcId="{1F0C335D-60CA-494D-AE2B-EBF3A973EB00}" destId="{911D19C0-AE42-43BA-8EDF-465FAC5F867F}" srcOrd="0" destOrd="0" presId="urn:microsoft.com/office/officeart/2018/2/layout/IconVerticalSolidList"/>
    <dgm:cxn modelId="{1AC3B056-5480-4E1A-BC68-999CD8264143}" srcId="{9FD1AFB0-6387-467C-9D6F-5E1DF60EF603}" destId="{4C3DE8AD-B8B2-41E6-8408-2124A73C10A9}" srcOrd="0" destOrd="0" parTransId="{9F9DDCBA-9AA9-4F1C-9EE7-71F88BC3DF6A}" sibTransId="{2B6628D6-35F1-4F20-B092-AE6C922F75E3}"/>
    <dgm:cxn modelId="{DDCC8A84-077D-4F4A-BFA9-EC7D3D13A377}" srcId="{9FD1AFB0-6387-467C-9D6F-5E1DF60EF603}" destId="{1F0C335D-60CA-494D-AE2B-EBF3A973EB00}" srcOrd="2" destOrd="0" parTransId="{A1BF2AA9-D663-4AC5-8A3F-B2CD3A2F2D62}" sibTransId="{380CC9C2-D8D5-4E72-A6F8-BFBB367998EE}"/>
    <dgm:cxn modelId="{2A6E1290-C986-41A9-A736-7FA35707D8AE}" srcId="{9FD1AFB0-6387-467C-9D6F-5E1DF60EF603}" destId="{C74F7953-35E1-47C3-AA7F-D05586AC820A}" srcOrd="3" destOrd="0" parTransId="{4DDCE2DE-5C28-4A48-8325-DACD9B0DA1D7}" sibTransId="{AA4896E9-C046-4F02-AC64-B094B353546B}"/>
    <dgm:cxn modelId="{98AE7499-F80F-41A7-9AF2-0A22E85F314B}" type="presOf" srcId="{BB28E13E-09EB-4820-ADD1-20CADDE8629C}" destId="{558ED42F-7918-4F32-BF4F-69313E63CAD0}" srcOrd="0" destOrd="0" presId="urn:microsoft.com/office/officeart/2018/2/layout/IconVerticalSolidList"/>
    <dgm:cxn modelId="{D1AE699D-35D4-41EC-B42A-7B6B2200AC08}" type="presOf" srcId="{C74F7953-35E1-47C3-AA7F-D05586AC820A}" destId="{E0854D8A-DB57-4214-A993-8C2FF44AB201}" srcOrd="0" destOrd="0" presId="urn:microsoft.com/office/officeart/2018/2/layout/IconVerticalSolidList"/>
    <dgm:cxn modelId="{43EE1BD7-7D7B-45CE-822D-360611D2F6B1}" type="presParOf" srcId="{0C42D7A7-178C-4609-8D09-33DD6B98A093}" destId="{D85FA441-9E15-4D3B-A79A-DF249F4D9888}" srcOrd="0" destOrd="0" presId="urn:microsoft.com/office/officeart/2018/2/layout/IconVerticalSolidList"/>
    <dgm:cxn modelId="{D88CD668-5F5F-486C-A863-14B09C3C895C}" type="presParOf" srcId="{D85FA441-9E15-4D3B-A79A-DF249F4D9888}" destId="{A5925D3D-BEE3-4B3C-931D-3CF75C8C5040}" srcOrd="0" destOrd="0" presId="urn:microsoft.com/office/officeart/2018/2/layout/IconVerticalSolidList"/>
    <dgm:cxn modelId="{A665D336-CA6A-40FC-9DF0-CA9EEF4C45F9}" type="presParOf" srcId="{D85FA441-9E15-4D3B-A79A-DF249F4D9888}" destId="{1EDAC6CF-7E66-4F3C-9FC6-0F8C96EBE63A}" srcOrd="1" destOrd="0" presId="urn:microsoft.com/office/officeart/2018/2/layout/IconVerticalSolidList"/>
    <dgm:cxn modelId="{C4F53550-57AC-49AA-B3A8-C8847E624FE1}" type="presParOf" srcId="{D85FA441-9E15-4D3B-A79A-DF249F4D9888}" destId="{49645445-21AF-4925-9E14-B3871B87DC63}" srcOrd="2" destOrd="0" presId="urn:microsoft.com/office/officeart/2018/2/layout/IconVerticalSolidList"/>
    <dgm:cxn modelId="{AD8DFD9D-0EB6-4FB1-A5A3-0D69450FE050}" type="presParOf" srcId="{D85FA441-9E15-4D3B-A79A-DF249F4D9888}" destId="{D6F43A56-524F-4F12-BBE0-93D9FA891300}" srcOrd="3" destOrd="0" presId="urn:microsoft.com/office/officeart/2018/2/layout/IconVerticalSolidList"/>
    <dgm:cxn modelId="{58E47385-EDFB-4B7D-BA90-21100086D09D}" type="presParOf" srcId="{0C42D7A7-178C-4609-8D09-33DD6B98A093}" destId="{E1BD9903-C942-4F3A-9F47-2BF1A1241695}" srcOrd="1" destOrd="0" presId="urn:microsoft.com/office/officeart/2018/2/layout/IconVerticalSolidList"/>
    <dgm:cxn modelId="{5F4C7E1C-3F58-44C0-B224-6BCAD16C0179}" type="presParOf" srcId="{0C42D7A7-178C-4609-8D09-33DD6B98A093}" destId="{64D66741-1465-4343-A85A-02389380B848}" srcOrd="2" destOrd="0" presId="urn:microsoft.com/office/officeart/2018/2/layout/IconVerticalSolidList"/>
    <dgm:cxn modelId="{570B6CAA-AE14-4C76-97E9-05205882D1C6}" type="presParOf" srcId="{64D66741-1465-4343-A85A-02389380B848}" destId="{43344060-5056-4545-A057-7AD6A4F20165}" srcOrd="0" destOrd="0" presId="urn:microsoft.com/office/officeart/2018/2/layout/IconVerticalSolidList"/>
    <dgm:cxn modelId="{C8299BC4-2800-4DF4-99F0-56387753C3AA}" type="presParOf" srcId="{64D66741-1465-4343-A85A-02389380B848}" destId="{CA688B30-FD34-4C23-9ED0-6D3ED5D22A2F}" srcOrd="1" destOrd="0" presId="urn:microsoft.com/office/officeart/2018/2/layout/IconVerticalSolidList"/>
    <dgm:cxn modelId="{74F93578-1856-4CE4-8C3F-26E9B1C9D5A0}" type="presParOf" srcId="{64D66741-1465-4343-A85A-02389380B848}" destId="{5F240FB5-1FDE-4F5B-8880-565CBF8E1711}" srcOrd="2" destOrd="0" presId="urn:microsoft.com/office/officeart/2018/2/layout/IconVerticalSolidList"/>
    <dgm:cxn modelId="{1736448D-23AA-44F1-8D8C-B881B02CDB27}" type="presParOf" srcId="{64D66741-1465-4343-A85A-02389380B848}" destId="{E4DD5D98-D588-43FC-B797-D9CCBB8ABCEE}" srcOrd="3" destOrd="0" presId="urn:microsoft.com/office/officeart/2018/2/layout/IconVerticalSolidList"/>
    <dgm:cxn modelId="{9BE28CD2-1FCC-45EA-9855-F4CA7DDB60DF}" type="presParOf" srcId="{0C42D7A7-178C-4609-8D09-33DD6B98A093}" destId="{A347F128-7806-4C76-83CC-F7172DFE41E3}" srcOrd="3" destOrd="0" presId="urn:microsoft.com/office/officeart/2018/2/layout/IconVerticalSolidList"/>
    <dgm:cxn modelId="{61EE2331-C446-42E3-BD94-B132FE1F639F}" type="presParOf" srcId="{0C42D7A7-178C-4609-8D09-33DD6B98A093}" destId="{7EC64E97-BE0C-45FD-B28F-5CF8EA46E327}" srcOrd="4" destOrd="0" presId="urn:microsoft.com/office/officeart/2018/2/layout/IconVerticalSolidList"/>
    <dgm:cxn modelId="{03807BAA-A987-42FE-ACBD-07CE2471FF95}" type="presParOf" srcId="{7EC64E97-BE0C-45FD-B28F-5CF8EA46E327}" destId="{4A5E8915-E0DA-4D9A-81C3-E30F9CAE40E9}" srcOrd="0" destOrd="0" presId="urn:microsoft.com/office/officeart/2018/2/layout/IconVerticalSolidList"/>
    <dgm:cxn modelId="{CE4ED541-1D08-4DFA-9492-81B48F715033}" type="presParOf" srcId="{7EC64E97-BE0C-45FD-B28F-5CF8EA46E327}" destId="{C64BB8EC-A5E0-49EF-BE81-7C8D667C5708}" srcOrd="1" destOrd="0" presId="urn:microsoft.com/office/officeart/2018/2/layout/IconVerticalSolidList"/>
    <dgm:cxn modelId="{FCEF72FD-15CC-41BB-95F9-39BE36BFCA03}" type="presParOf" srcId="{7EC64E97-BE0C-45FD-B28F-5CF8EA46E327}" destId="{F5A793A1-A6F9-40B2-943B-E318469F798F}" srcOrd="2" destOrd="0" presId="urn:microsoft.com/office/officeart/2018/2/layout/IconVerticalSolidList"/>
    <dgm:cxn modelId="{7E0B6FA2-941B-47E1-BC8B-BD46E6C29507}" type="presParOf" srcId="{7EC64E97-BE0C-45FD-B28F-5CF8EA46E327}" destId="{911D19C0-AE42-43BA-8EDF-465FAC5F867F}" srcOrd="3" destOrd="0" presId="urn:microsoft.com/office/officeart/2018/2/layout/IconVerticalSolidList"/>
    <dgm:cxn modelId="{BA8CB01B-3253-4B3F-A64A-91D3142A8A9F}" type="presParOf" srcId="{0C42D7A7-178C-4609-8D09-33DD6B98A093}" destId="{137B0189-6B2A-4862-A976-5328F9EF0A65}" srcOrd="5" destOrd="0" presId="urn:microsoft.com/office/officeart/2018/2/layout/IconVerticalSolidList"/>
    <dgm:cxn modelId="{1948F954-95D0-4F3B-9573-E1276315237D}" type="presParOf" srcId="{0C42D7A7-178C-4609-8D09-33DD6B98A093}" destId="{30C2A69C-2C14-4CB2-B3D8-8DCCC9059B1C}" srcOrd="6" destOrd="0" presId="urn:microsoft.com/office/officeart/2018/2/layout/IconVerticalSolidList"/>
    <dgm:cxn modelId="{1A6C3556-067A-424C-B710-2B60760B44B7}" type="presParOf" srcId="{30C2A69C-2C14-4CB2-B3D8-8DCCC9059B1C}" destId="{24D3EC5A-78A1-4623-86BE-769C2000223F}" srcOrd="0" destOrd="0" presId="urn:microsoft.com/office/officeart/2018/2/layout/IconVerticalSolidList"/>
    <dgm:cxn modelId="{C840C99B-2569-4528-970F-99401942AFDA}" type="presParOf" srcId="{30C2A69C-2C14-4CB2-B3D8-8DCCC9059B1C}" destId="{D42F7E2F-6DAC-4BD5-AB91-775DAA305833}" srcOrd="1" destOrd="0" presId="urn:microsoft.com/office/officeart/2018/2/layout/IconVerticalSolidList"/>
    <dgm:cxn modelId="{3782DEB5-4AE6-4A5D-A70B-78102F7040C9}" type="presParOf" srcId="{30C2A69C-2C14-4CB2-B3D8-8DCCC9059B1C}" destId="{33C31190-51B1-4242-B4E1-17D00131F8C3}" srcOrd="2" destOrd="0" presId="urn:microsoft.com/office/officeart/2018/2/layout/IconVerticalSolidList"/>
    <dgm:cxn modelId="{17E612E2-B8F6-415B-95D7-2703A2285449}" type="presParOf" srcId="{30C2A69C-2C14-4CB2-B3D8-8DCCC9059B1C}" destId="{E0854D8A-DB57-4214-A993-8C2FF44AB201}" srcOrd="3" destOrd="0" presId="urn:microsoft.com/office/officeart/2018/2/layout/IconVerticalSolidList"/>
    <dgm:cxn modelId="{76A3B345-FD4E-4527-AECA-FC6517C27CD3}" type="presParOf" srcId="{0C42D7A7-178C-4609-8D09-33DD6B98A093}" destId="{455A8C25-311D-431C-A377-3865ABBB873B}" srcOrd="7" destOrd="0" presId="urn:microsoft.com/office/officeart/2018/2/layout/IconVerticalSolidList"/>
    <dgm:cxn modelId="{D5057808-184C-4CC7-83E2-6E706F8958B4}" type="presParOf" srcId="{0C42D7A7-178C-4609-8D09-33DD6B98A093}" destId="{D6173FC0-A7FB-4842-AC90-6E8FF597EEBA}" srcOrd="8" destOrd="0" presId="urn:microsoft.com/office/officeart/2018/2/layout/IconVerticalSolidList"/>
    <dgm:cxn modelId="{44B8A878-43EA-49F3-B228-42F3AA73EAB8}" type="presParOf" srcId="{D6173FC0-A7FB-4842-AC90-6E8FF597EEBA}" destId="{667D1919-76C8-4E2E-800C-36EF423CC6A8}" srcOrd="0" destOrd="0" presId="urn:microsoft.com/office/officeart/2018/2/layout/IconVerticalSolidList"/>
    <dgm:cxn modelId="{7B42A5C7-2457-4164-856B-49D8CC091F66}" type="presParOf" srcId="{D6173FC0-A7FB-4842-AC90-6E8FF597EEBA}" destId="{3609B0D3-5E21-426E-9BE3-C0469160FE90}" srcOrd="1" destOrd="0" presId="urn:microsoft.com/office/officeart/2018/2/layout/IconVerticalSolidList"/>
    <dgm:cxn modelId="{4DC6D1D4-256A-42BE-9CA6-877A291DFEE6}" type="presParOf" srcId="{D6173FC0-A7FB-4842-AC90-6E8FF597EEBA}" destId="{C9E8DD15-CFDD-4D5C-8FA0-E1E761C8E487}" srcOrd="2" destOrd="0" presId="urn:microsoft.com/office/officeart/2018/2/layout/IconVerticalSolidList"/>
    <dgm:cxn modelId="{62EDB065-25FB-453C-8D9F-B69B40A6F4D7}" type="presParOf" srcId="{D6173FC0-A7FB-4842-AC90-6E8FF597EEBA}" destId="{823A42C8-E185-4343-81FA-55F899FBAE91}" srcOrd="3" destOrd="0" presId="urn:microsoft.com/office/officeart/2018/2/layout/IconVerticalSolidList"/>
    <dgm:cxn modelId="{303E7227-18F5-4330-AAE6-1814876048B7}" type="presParOf" srcId="{0C42D7A7-178C-4609-8D09-33DD6B98A093}" destId="{5C40620E-1C42-4A88-BE4C-8D051D3844F1}" srcOrd="9" destOrd="0" presId="urn:microsoft.com/office/officeart/2018/2/layout/IconVerticalSolidList"/>
    <dgm:cxn modelId="{75AD0797-0409-41F3-84B3-2ADE14515E78}" type="presParOf" srcId="{0C42D7A7-178C-4609-8D09-33DD6B98A093}" destId="{12DC4AAD-4EA7-45B3-8B39-1E8B966043C2}" srcOrd="10" destOrd="0" presId="urn:microsoft.com/office/officeart/2018/2/layout/IconVerticalSolidList"/>
    <dgm:cxn modelId="{F618DFAA-6283-4C2B-9CE1-779F75266B9E}" type="presParOf" srcId="{12DC4AAD-4EA7-45B3-8B39-1E8B966043C2}" destId="{5566DF11-A912-4454-9720-2EF569AECD4B}" srcOrd="0" destOrd="0" presId="urn:microsoft.com/office/officeart/2018/2/layout/IconVerticalSolidList"/>
    <dgm:cxn modelId="{F218912C-84A8-46A2-B0BF-328189E6AD10}" type="presParOf" srcId="{12DC4AAD-4EA7-45B3-8B39-1E8B966043C2}" destId="{C6C5DFC3-7EAB-4863-8140-68729CE6444B}" srcOrd="1" destOrd="0" presId="urn:microsoft.com/office/officeart/2018/2/layout/IconVerticalSolidList"/>
    <dgm:cxn modelId="{A91AC239-2918-4F2A-8383-22066B29E386}" type="presParOf" srcId="{12DC4AAD-4EA7-45B3-8B39-1E8B966043C2}" destId="{BF1B567A-3BE4-4D68-9534-26F63709A93D}" srcOrd="2" destOrd="0" presId="urn:microsoft.com/office/officeart/2018/2/layout/IconVerticalSolidList"/>
    <dgm:cxn modelId="{1ACFEEFE-1C9E-431B-92D7-BA373EFE4B68}" type="presParOf" srcId="{12DC4AAD-4EA7-45B3-8B39-1E8B966043C2}" destId="{558ED42F-7918-4F32-BF4F-69313E63CAD0}" srcOrd="3" destOrd="0" presId="urn:microsoft.com/office/officeart/2018/2/layout/IconVerticalSolidList"/>
    <dgm:cxn modelId="{A579A5EA-E848-4DE9-9425-0A46D19F3009}" type="presParOf" srcId="{0C42D7A7-178C-4609-8D09-33DD6B98A093}" destId="{0D43B60D-AC77-4E02-B108-DA056073EB47}" srcOrd="11" destOrd="0" presId="urn:microsoft.com/office/officeart/2018/2/layout/IconVerticalSolidList"/>
    <dgm:cxn modelId="{1254B61E-AB37-471C-9467-C190E0341A9D}" type="presParOf" srcId="{0C42D7A7-178C-4609-8D09-33DD6B98A093}" destId="{6E2C67DA-8408-47AC-BA69-B595E3459F2C}" srcOrd="12" destOrd="0" presId="urn:microsoft.com/office/officeart/2018/2/layout/IconVerticalSolidList"/>
    <dgm:cxn modelId="{C65B516B-D6D1-45BD-A8DD-220D28318708}" type="presParOf" srcId="{6E2C67DA-8408-47AC-BA69-B595E3459F2C}" destId="{29864544-7A60-45CA-80E3-A2C9170F0A59}" srcOrd="0" destOrd="0" presId="urn:microsoft.com/office/officeart/2018/2/layout/IconVerticalSolidList"/>
    <dgm:cxn modelId="{240B42E3-E9E9-4B99-99D9-18BAC0ACB7B1}" type="presParOf" srcId="{6E2C67DA-8408-47AC-BA69-B595E3459F2C}" destId="{50CD5528-C3E7-425C-989B-4F77A2DFA60C}" srcOrd="1" destOrd="0" presId="urn:microsoft.com/office/officeart/2018/2/layout/IconVerticalSolidList"/>
    <dgm:cxn modelId="{F3FA3431-4596-471B-A530-B786B94A6042}" type="presParOf" srcId="{6E2C67DA-8408-47AC-BA69-B595E3459F2C}" destId="{68F8DB42-1B29-4F19-9551-5A3D41206127}" srcOrd="2" destOrd="0" presId="urn:microsoft.com/office/officeart/2018/2/layout/IconVerticalSolidList"/>
    <dgm:cxn modelId="{066C57CD-F414-4FED-923A-7BAC15FCFE12}" type="presParOf" srcId="{6E2C67DA-8408-47AC-BA69-B595E3459F2C}" destId="{F6A79757-94A7-4C22-963D-173EEF6D0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25D3D-BEE3-4B3C-931D-3CF75C8C5040}">
      <dsp:nvSpPr>
        <dsp:cNvPr id="0" name=""/>
        <dsp:cNvSpPr/>
      </dsp:nvSpPr>
      <dsp:spPr>
        <a:xfrm>
          <a:off x="0" y="437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C6CF-7E66-4F3C-9FC6-0F8C96EBE63A}">
      <dsp:nvSpPr>
        <dsp:cNvPr id="0" name=""/>
        <dsp:cNvSpPr/>
      </dsp:nvSpPr>
      <dsp:spPr>
        <a:xfrm>
          <a:off x="182034" y="135834"/>
          <a:ext cx="330971" cy="3309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43A56-524F-4F12-BBE0-93D9FA891300}">
      <dsp:nvSpPr>
        <dsp:cNvPr id="0" name=""/>
        <dsp:cNvSpPr/>
      </dsp:nvSpPr>
      <dsp:spPr>
        <a:xfrm>
          <a:off x="695040" y="437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 Control</a:t>
          </a:r>
        </a:p>
      </dsp:txBody>
      <dsp:txXfrm>
        <a:off x="695040" y="437"/>
        <a:ext cx="6442363" cy="601766"/>
      </dsp:txXfrm>
    </dsp:sp>
    <dsp:sp modelId="{43344060-5056-4545-A057-7AD6A4F20165}">
      <dsp:nvSpPr>
        <dsp:cNvPr id="0" name=""/>
        <dsp:cNvSpPr/>
      </dsp:nvSpPr>
      <dsp:spPr>
        <a:xfrm>
          <a:off x="0" y="752645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8B30-FD34-4C23-9ED0-6D3ED5D22A2F}">
      <dsp:nvSpPr>
        <dsp:cNvPr id="0" name=""/>
        <dsp:cNvSpPr/>
      </dsp:nvSpPr>
      <dsp:spPr>
        <a:xfrm>
          <a:off x="182034" y="888042"/>
          <a:ext cx="330971" cy="3309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D5D98-D588-43FC-B797-D9CCBB8ABCEE}">
      <dsp:nvSpPr>
        <dsp:cNvPr id="0" name=""/>
        <dsp:cNvSpPr/>
      </dsp:nvSpPr>
      <dsp:spPr>
        <a:xfrm>
          <a:off x="695040" y="752645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 as Version Control</a:t>
          </a:r>
        </a:p>
      </dsp:txBody>
      <dsp:txXfrm>
        <a:off x="695040" y="752645"/>
        <a:ext cx="6442363" cy="601766"/>
      </dsp:txXfrm>
    </dsp:sp>
    <dsp:sp modelId="{4A5E8915-E0DA-4D9A-81C3-E30F9CAE40E9}">
      <dsp:nvSpPr>
        <dsp:cNvPr id="0" name=""/>
        <dsp:cNvSpPr/>
      </dsp:nvSpPr>
      <dsp:spPr>
        <a:xfrm>
          <a:off x="0" y="1504853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BB8EC-A5E0-49EF-BE81-7C8D667C5708}">
      <dsp:nvSpPr>
        <dsp:cNvPr id="0" name=""/>
        <dsp:cNvSpPr/>
      </dsp:nvSpPr>
      <dsp:spPr>
        <a:xfrm>
          <a:off x="182034" y="1640250"/>
          <a:ext cx="330971" cy="3309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19C0-AE42-43BA-8EDF-465FAC5F867F}">
      <dsp:nvSpPr>
        <dsp:cNvPr id="0" name=""/>
        <dsp:cNvSpPr/>
      </dsp:nvSpPr>
      <dsp:spPr>
        <a:xfrm>
          <a:off x="695040" y="1504853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</a:t>
          </a:r>
        </a:p>
      </dsp:txBody>
      <dsp:txXfrm>
        <a:off x="695040" y="1504853"/>
        <a:ext cx="6442363" cy="601766"/>
      </dsp:txXfrm>
    </dsp:sp>
    <dsp:sp modelId="{24D3EC5A-78A1-4623-86BE-769C2000223F}">
      <dsp:nvSpPr>
        <dsp:cNvPr id="0" name=""/>
        <dsp:cNvSpPr/>
      </dsp:nvSpPr>
      <dsp:spPr>
        <a:xfrm>
          <a:off x="0" y="2257061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F7E2F-6DAC-4BD5-AB91-775DAA305833}">
      <dsp:nvSpPr>
        <dsp:cNvPr id="0" name=""/>
        <dsp:cNvSpPr/>
      </dsp:nvSpPr>
      <dsp:spPr>
        <a:xfrm>
          <a:off x="182034" y="2392458"/>
          <a:ext cx="330971" cy="3309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4D8A-DB57-4214-A993-8C2FF44AB201}">
      <dsp:nvSpPr>
        <dsp:cNvPr id="0" name=""/>
        <dsp:cNvSpPr/>
      </dsp:nvSpPr>
      <dsp:spPr>
        <a:xfrm>
          <a:off x="695040" y="2257061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is a Repository</a:t>
          </a:r>
        </a:p>
      </dsp:txBody>
      <dsp:txXfrm>
        <a:off x="695040" y="2257061"/>
        <a:ext cx="6442363" cy="601766"/>
      </dsp:txXfrm>
    </dsp:sp>
    <dsp:sp modelId="{667D1919-76C8-4E2E-800C-36EF423CC6A8}">
      <dsp:nvSpPr>
        <dsp:cNvPr id="0" name=""/>
        <dsp:cNvSpPr/>
      </dsp:nvSpPr>
      <dsp:spPr>
        <a:xfrm>
          <a:off x="0" y="3009269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B0D3-5E21-426E-9BE3-C0469160FE90}">
      <dsp:nvSpPr>
        <dsp:cNvPr id="0" name=""/>
        <dsp:cNvSpPr/>
      </dsp:nvSpPr>
      <dsp:spPr>
        <a:xfrm>
          <a:off x="182034" y="3144666"/>
          <a:ext cx="330971" cy="330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42C8-E185-4343-81FA-55F899FBAE91}">
      <dsp:nvSpPr>
        <dsp:cNvPr id="0" name=""/>
        <dsp:cNvSpPr/>
      </dsp:nvSpPr>
      <dsp:spPr>
        <a:xfrm>
          <a:off x="695040" y="3009269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sp:txBody>
      <dsp:txXfrm>
        <a:off x="695040" y="3009269"/>
        <a:ext cx="6442363" cy="601766"/>
      </dsp:txXfrm>
    </dsp:sp>
    <dsp:sp modelId="{5566DF11-A912-4454-9720-2EF569AECD4B}">
      <dsp:nvSpPr>
        <dsp:cNvPr id="0" name=""/>
        <dsp:cNvSpPr/>
      </dsp:nvSpPr>
      <dsp:spPr>
        <a:xfrm>
          <a:off x="0" y="3761477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DFC3-7EAB-4863-8140-68729CE6444B}">
      <dsp:nvSpPr>
        <dsp:cNvPr id="0" name=""/>
        <dsp:cNvSpPr/>
      </dsp:nvSpPr>
      <dsp:spPr>
        <a:xfrm>
          <a:off x="182034" y="3896874"/>
          <a:ext cx="330971" cy="3309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D42F-7918-4F32-BF4F-69313E63CAD0}">
      <dsp:nvSpPr>
        <dsp:cNvPr id="0" name=""/>
        <dsp:cNvSpPr/>
      </dsp:nvSpPr>
      <dsp:spPr>
        <a:xfrm>
          <a:off x="695040" y="3761477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</a:t>
          </a:r>
          <a:r>
            <a:rPr lang="en-US" sz="1600" kern="1200" dirty="0"/>
            <a:t>What is Cloning </a:t>
          </a:r>
        </a:p>
      </dsp:txBody>
      <dsp:txXfrm>
        <a:off x="695040" y="3761477"/>
        <a:ext cx="6442363" cy="601766"/>
      </dsp:txXfrm>
    </dsp:sp>
    <dsp:sp modelId="{29864544-7A60-45CA-80E3-A2C9170F0A59}">
      <dsp:nvSpPr>
        <dsp:cNvPr id="0" name=""/>
        <dsp:cNvSpPr/>
      </dsp:nvSpPr>
      <dsp:spPr>
        <a:xfrm>
          <a:off x="0" y="4513685"/>
          <a:ext cx="7137404" cy="6017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5528-C3E7-425C-989B-4F77A2DFA60C}">
      <dsp:nvSpPr>
        <dsp:cNvPr id="0" name=""/>
        <dsp:cNvSpPr/>
      </dsp:nvSpPr>
      <dsp:spPr>
        <a:xfrm>
          <a:off x="182034" y="4649082"/>
          <a:ext cx="330971" cy="330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9757-94A7-4C22-963D-173EEF6D03D7}">
      <dsp:nvSpPr>
        <dsp:cNvPr id="0" name=""/>
        <dsp:cNvSpPr/>
      </dsp:nvSpPr>
      <dsp:spPr>
        <a:xfrm>
          <a:off x="695040" y="4513685"/>
          <a:ext cx="6442363" cy="601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87" tIns="63687" rIns="63687" bIns="6368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Hands-on: Clone a Repository</a:t>
          </a:r>
        </a:p>
      </dsp:txBody>
      <dsp:txXfrm>
        <a:off x="695040" y="4513685"/>
        <a:ext cx="6442363" cy="601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2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6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2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9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1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-scm.com/book/en/v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220" y="4710016"/>
            <a:ext cx="7256526" cy="2150854"/>
          </a:xfrm>
        </p:spPr>
        <p:txBody>
          <a:bodyPr anchor="ctr"/>
          <a:lstStyle/>
          <a:p>
            <a:r>
              <a:rPr lang="en-US" b="1" dirty="0">
                <a:ea typeface="+mj-lt"/>
                <a:cs typeface="+mj-lt"/>
              </a:rPr>
              <a:t>Version Control and GitHub </a:t>
            </a:r>
            <a:endParaRPr lang="en-US" b="1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GitHub Workshop day 1</a:t>
            </a:r>
          </a:p>
        </p:txBody>
      </p:sp>
      <p:pic>
        <p:nvPicPr>
          <p:cNvPr id="5" name="Picture 4" descr="A black and white cat logo&#10;&#10;Description automatically generated">
            <a:extLst>
              <a:ext uri="{FF2B5EF4-FFF2-40B4-BE49-F238E27FC236}">
                <a16:creationId xmlns:a16="http://schemas.microsoft.com/office/drawing/2014/main" id="{234D5848-B167-EDF5-91F9-F6ACDF6F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85" y="575094"/>
            <a:ext cx="3838755" cy="3838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264EE-6820-BE1E-4D2D-E47AC8856985}"/>
              </a:ext>
            </a:extLst>
          </p:cNvPr>
          <p:cNvSpPr txBox="1"/>
          <p:nvPr/>
        </p:nvSpPr>
        <p:spPr>
          <a:xfrm>
            <a:off x="9296400" y="54576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Cassandra Hui</a:t>
            </a:r>
          </a:p>
          <a:p>
            <a:r>
              <a:rPr lang="en-US" dirty="0"/>
              <a:t>18 November 2024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84B0A5-FF1C-04DD-20B3-1678D012E580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C80DC-13E7-19F6-976A-99C13E724C78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6D2A9-7747-E2D8-F424-51BE764972A8}"/>
              </a:ext>
            </a:extLst>
          </p:cNvPr>
          <p:cNvCxnSpPr/>
          <p:nvPr/>
        </p:nvCxnSpPr>
        <p:spPr>
          <a:xfrm>
            <a:off x="8958172" y="4939702"/>
            <a:ext cx="23003" cy="1503871"/>
          </a:xfrm>
          <a:prstGeom prst="straightConnector1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64942" y="3296555"/>
            <a:ext cx="2021113" cy="1961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74013" y="5421084"/>
            <a:ext cx="2075542" cy="2431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29" name="Graphic 28" descr="Folder outline">
            <a:extLst>
              <a:ext uri="{FF2B5EF4-FFF2-40B4-BE49-F238E27FC236}">
                <a16:creationId xmlns:a16="http://schemas.microsoft.com/office/drawing/2014/main" id="{601DC4B3-8D75-7270-E42C-07C92E5D7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4479345-489B-F5B5-07E8-BB73EED988DA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EFCC749E-0450-BFC2-BDF8-4DBD9CB63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3FBF71DD-3DD6-B423-8B5E-1B57C97FC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5E6476-2A2B-5AA8-588E-B3008E3E876C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2F57F3-0CFE-2B23-F8A1-AD75BAF08631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18289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48866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46091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64942" y="3296555"/>
            <a:ext cx="2021113" cy="1961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74013" y="5421084"/>
            <a:ext cx="2075542" cy="2431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F2F9B60-FEB1-C2C3-63AA-CF29D9CDC337}"/>
              </a:ext>
            </a:extLst>
          </p:cNvPr>
          <p:cNvSpPr/>
          <p:nvPr/>
        </p:nvSpPr>
        <p:spPr>
          <a:xfrm rot="2640000">
            <a:off x="2330662" y="4394220"/>
            <a:ext cx="624624" cy="12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88937F-1A88-8793-745A-C95B5088089F}"/>
              </a:ext>
            </a:extLst>
          </p:cNvPr>
          <p:cNvSpPr/>
          <p:nvPr/>
        </p:nvSpPr>
        <p:spPr>
          <a:xfrm>
            <a:off x="174005" y="3076039"/>
            <a:ext cx="2267856" cy="15272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Editing stats script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Writing manuscript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>
            <a:off x="3045196" y="4859480"/>
            <a:ext cx="2309" cy="34042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4534061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43784-3488-56C3-5FB6-A27487E4427E}"/>
              </a:ext>
            </a:extLst>
          </p:cNvPr>
          <p:cNvSpPr txBox="1"/>
          <p:nvPr/>
        </p:nvSpPr>
        <p:spPr>
          <a:xfrm>
            <a:off x="3672278" y="443345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00C36A9-EF55-5620-7931-C51B8658F6DF}"/>
              </a:ext>
            </a:extLst>
          </p:cNvPr>
          <p:cNvSpPr/>
          <p:nvPr/>
        </p:nvSpPr>
        <p:spPr>
          <a:xfrm>
            <a:off x="3563421" y="4651167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A88431-3A8C-42D6-39F3-AE2A65867C58}"/>
              </a:ext>
            </a:extLst>
          </p:cNvPr>
          <p:cNvSpPr/>
          <p:nvPr/>
        </p:nvSpPr>
        <p:spPr>
          <a:xfrm>
            <a:off x="809005" y="4418611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98C9898-25FC-AF89-87F2-62BFAB4B6ACC}"/>
              </a:ext>
            </a:extLst>
          </p:cNvPr>
          <p:cNvSpPr/>
          <p:nvPr/>
        </p:nvSpPr>
        <p:spPr>
          <a:xfrm>
            <a:off x="2437740" y="4602509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10514" y="3278413"/>
            <a:ext cx="2048327" cy="1280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065157" y="4749799"/>
            <a:ext cx="2184398" cy="9143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49375" y="4238830"/>
            <a:ext cx="1410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 (v2)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28686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A45101AC-9F23-DB24-A9BA-34D562424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3" y="5194297"/>
            <a:ext cx="379188" cy="42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1E0D1-E2FC-DF56-5D36-C0479D2F85DE}"/>
              </a:ext>
            </a:extLst>
          </p:cNvPr>
          <p:cNvSpPr txBox="1"/>
          <p:nvPr/>
        </p:nvSpPr>
        <p:spPr>
          <a:xfrm>
            <a:off x="8976587" y="5254828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Manuscript</a:t>
            </a:r>
          </a:p>
        </p:txBody>
      </p:sp>
    </p:spTree>
    <p:extLst>
      <p:ext uri="{BB962C8B-B14F-4D97-AF65-F5344CB8AC3E}">
        <p14:creationId xmlns:p14="http://schemas.microsoft.com/office/powerpoint/2010/main" val="27202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>
            <a:off x="3045196" y="4859480"/>
            <a:ext cx="2309" cy="34042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4534061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4188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910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43784-3488-56C3-5FB6-A27487E4427E}"/>
              </a:ext>
            </a:extLst>
          </p:cNvPr>
          <p:cNvSpPr txBox="1"/>
          <p:nvPr/>
        </p:nvSpPr>
        <p:spPr>
          <a:xfrm>
            <a:off x="3672278" y="443345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00C36A9-EF55-5620-7931-C51B8658F6DF}"/>
              </a:ext>
            </a:extLst>
          </p:cNvPr>
          <p:cNvSpPr/>
          <p:nvPr/>
        </p:nvSpPr>
        <p:spPr>
          <a:xfrm>
            <a:off x="3563421" y="4651167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A88431-3A8C-42D6-39F3-AE2A65867C58}"/>
              </a:ext>
            </a:extLst>
          </p:cNvPr>
          <p:cNvSpPr/>
          <p:nvPr/>
        </p:nvSpPr>
        <p:spPr>
          <a:xfrm>
            <a:off x="809005" y="3810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98C9898-25FC-AF89-87F2-62BFAB4B6ACC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10514" y="3278413"/>
            <a:ext cx="2048327" cy="1280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065157" y="4749799"/>
            <a:ext cx="2184398" cy="9143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49375" y="4238830"/>
            <a:ext cx="1410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Stats.R</a:t>
            </a:r>
            <a:r>
              <a:rPr lang="en-US" dirty="0"/>
              <a:t> (v2)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28686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A45101AC-9F23-DB24-A9BA-34D562424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3" y="5194297"/>
            <a:ext cx="379188" cy="42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1E0D1-E2FC-DF56-5D36-C0479D2F85DE}"/>
              </a:ext>
            </a:extLst>
          </p:cNvPr>
          <p:cNvSpPr txBox="1"/>
          <p:nvPr/>
        </p:nvSpPr>
        <p:spPr>
          <a:xfrm>
            <a:off x="8976587" y="5254828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Manuscript</a:t>
            </a:r>
          </a:p>
        </p:txBody>
      </p:sp>
    </p:spTree>
    <p:extLst>
      <p:ext uri="{BB962C8B-B14F-4D97-AF65-F5344CB8AC3E}">
        <p14:creationId xmlns:p14="http://schemas.microsoft.com/office/powerpoint/2010/main" val="184104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Markdown Basics">
            <a:extLst>
              <a:ext uri="{FF2B5EF4-FFF2-40B4-BE49-F238E27FC236}">
                <a16:creationId xmlns:a16="http://schemas.microsoft.com/office/drawing/2014/main" id="{4A967AD8-9F2D-28D9-1189-C412B2E7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80" y="897890"/>
            <a:ext cx="7772400" cy="48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b="0" dirty="0">
              <a:ea typeface="+mn-lt"/>
              <a:cs typeface="+mn-lt"/>
            </a:endParaRPr>
          </a:p>
          <a:p>
            <a:pPr marL="566420" lvl="2" indent="-285750">
              <a:buChar char="•"/>
            </a:pPr>
            <a:r>
              <a:rPr lang="en-US" dirty="0">
                <a:ea typeface="+mn-lt"/>
                <a:cs typeface="+mn-lt"/>
              </a:rPr>
              <a:t>.</a:t>
            </a:r>
            <a:r>
              <a:rPr lang="en-US" err="1">
                <a:ea typeface="+mn-lt"/>
                <a:cs typeface="+mn-lt"/>
              </a:rPr>
              <a:t>gitignore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What is Git-Ignore and How to Use it? - GeeksforGeeks">
            <a:extLst>
              <a:ext uri="{FF2B5EF4-FFF2-40B4-BE49-F238E27FC236}">
                <a16:creationId xmlns:a16="http://schemas.microsoft.com/office/drawing/2014/main" id="{C0430238-72F3-D6F9-A8E6-D34E5BAE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18" y="2028274"/>
            <a:ext cx="4765038" cy="22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8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b="0" dirty="0">
              <a:ea typeface="+mn-lt"/>
              <a:cs typeface="+mn-lt"/>
            </a:endParaRPr>
          </a:p>
          <a:p>
            <a:pPr marL="566420" lvl="2" indent="-285750">
              <a:buChar char="•"/>
            </a:pPr>
            <a:r>
              <a:rPr lang="en-US" dirty="0">
                <a:ea typeface="+mn-lt"/>
                <a:cs typeface="+mn-lt"/>
              </a:rPr>
              <a:t>.</a:t>
            </a:r>
            <a:r>
              <a:rPr lang="en-US" dirty="0" err="1">
                <a:ea typeface="+mn-lt"/>
                <a:cs typeface="+mn-lt"/>
              </a:rPr>
              <a:t>gitignore</a:t>
            </a:r>
            <a:endParaRPr lang="en-US" dirty="0">
              <a:ea typeface="+mn-lt"/>
              <a:cs typeface="+mn-lt"/>
            </a:endParaRPr>
          </a:p>
          <a:p>
            <a:pPr marL="566420" lvl="2"/>
            <a:r>
              <a:rPr lang="en-US" dirty="0"/>
              <a:t>Liscence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A dev's guide to open source software licensing · GitHub">
            <a:extLst>
              <a:ext uri="{FF2B5EF4-FFF2-40B4-BE49-F238E27FC236}">
                <a16:creationId xmlns:a16="http://schemas.microsoft.com/office/drawing/2014/main" id="{BF029B49-F653-9EED-80BD-5D9D01E0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40" y="1151890"/>
            <a:ext cx="6634479" cy="45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6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852359" cy="2121177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Hands-ON</a:t>
            </a:r>
            <a:r>
              <a:rPr lang="en-US" dirty="0">
                <a:ea typeface="+mj-lt"/>
                <a:cs typeface="+mj-lt"/>
              </a:rPr>
              <a:t>: Create a </a:t>
            </a:r>
            <a:r>
              <a:rPr lang="en-US">
                <a:ea typeface="+mj-lt"/>
                <a:cs typeface="+mj-lt"/>
              </a:rPr>
              <a:t>GitHub Repository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Repository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Location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Add a file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Update README.md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840" y="406400"/>
            <a:ext cx="5566935" cy="3457971"/>
          </a:xfrm>
        </p:spPr>
        <p:txBody>
          <a:bodyPr/>
          <a:lstStyle/>
          <a:p>
            <a:r>
              <a:rPr lang="en-US" dirty="0"/>
              <a:t>Create a Repository</a:t>
            </a:r>
          </a:p>
        </p:txBody>
      </p:sp>
    </p:spTree>
    <p:extLst>
      <p:ext uri="{BB962C8B-B14F-4D97-AF65-F5344CB8AC3E}">
        <p14:creationId xmlns:p14="http://schemas.microsoft.com/office/powerpoint/2010/main" val="42193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8C3223-CE41-2E5D-6F02-8C4C2AC1D7C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6500550"/>
              </p:ext>
            </p:extLst>
          </p:nvPr>
        </p:nvGraphicFramePr>
        <p:xfrm>
          <a:off x="4157019" y="895927"/>
          <a:ext cx="7137404" cy="51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852359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Cloning?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an exact copy of your repository on your local computer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This can be done: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On the command line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With GitHub Desktop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You can work from your local computer and update your repository:</a:t>
            </a:r>
            <a:endParaRPr lang="en-US" dirty="0"/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Push to move new work to a remote location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Pull to bring new work to your local computer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7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Hands-On: Cloning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Working on your local computer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Download GitHub Desktop</a:t>
            </a:r>
            <a:endParaRPr lang="en-US" dirty="0"/>
          </a:p>
          <a:p>
            <a:pPr marL="283210" lvl="1"/>
            <a:r>
              <a:rPr lang="en-US" dirty="0"/>
              <a:t>Clone your repository</a:t>
            </a:r>
          </a:p>
          <a:p>
            <a:pPr marL="283210" lvl="1"/>
            <a:r>
              <a:rPr lang="en-US" dirty="0"/>
              <a:t>Edit/add files</a:t>
            </a:r>
          </a:p>
          <a:p>
            <a:pPr marL="283210" lvl="1"/>
            <a:r>
              <a:rPr lang="en-US" dirty="0"/>
              <a:t>Push </a:t>
            </a:r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4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840" y="406400"/>
            <a:ext cx="5566935" cy="3457971"/>
          </a:xfrm>
        </p:spPr>
        <p:txBody>
          <a:bodyPr/>
          <a:lstStyle/>
          <a:p>
            <a:r>
              <a:rPr lang="en-US" dirty="0"/>
              <a:t>Clone a Repository</a:t>
            </a:r>
          </a:p>
        </p:txBody>
      </p:sp>
    </p:spTree>
    <p:extLst>
      <p:ext uri="{BB962C8B-B14F-4D97-AF65-F5344CB8AC3E}">
        <p14:creationId xmlns:p14="http://schemas.microsoft.com/office/powerpoint/2010/main" val="111592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https://docs.github.com/en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https://git-scm.com/book/en/v2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636593-ABAC-7EB6-A007-71B1238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94557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A system that records your files over time</a:t>
            </a:r>
            <a:endParaRPr lang="en-US" dirty="0"/>
          </a:p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Gives you the ability to revert to older versions</a:t>
            </a: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Example: Google Docs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C24BBF8-70DA-07B0-6141-C12DAF0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FF643B-C75C-CB3F-22FC-200AB47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379" y="447040"/>
            <a:ext cx="665812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646446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Git is a Version Control</a:t>
            </a:r>
            <a:endParaRPr lang="en-US" dirty="0"/>
          </a:p>
          <a:p>
            <a:pPr marL="283210" lvl="1"/>
            <a:r>
              <a:rPr lang="en-US" dirty="0">
                <a:ea typeface="+mn-lt"/>
                <a:cs typeface="+mn-lt"/>
              </a:rPr>
              <a:t>Commits create Snapshots not differences</a:t>
            </a:r>
            <a:endParaRPr lang="en-US" dirty="0"/>
          </a:p>
          <a:p>
            <a:pPr marL="283210" lvl="1"/>
            <a:r>
              <a:rPr lang="en-US" dirty="0">
                <a:ea typeface="+mn-lt"/>
                <a:cs typeface="+mn-lt"/>
              </a:rPr>
              <a:t>Can be stored in a remote location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Git">
            <a:extLst>
              <a:ext uri="{FF2B5EF4-FFF2-40B4-BE49-F238E27FC236}">
                <a16:creationId xmlns:a16="http://schemas.microsoft.com/office/drawing/2014/main" id="{6BB95FD0-8410-9048-E37A-A26BD970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68" y="645473"/>
            <a:ext cx="3857006" cy="1539338"/>
          </a:xfrm>
          <a:prstGeom prst="rect">
            <a:avLst/>
          </a:prstGeom>
        </p:spPr>
      </p:pic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AAF31891-466E-E84D-43E8-60966DFB5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05" y="3186978"/>
            <a:ext cx="66198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460070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Online (Remote)</a:t>
            </a:r>
          </a:p>
          <a:p>
            <a:pPr marL="283210" lvl="1"/>
            <a:r>
              <a:rPr lang="en-US" dirty="0"/>
              <a:t>Free</a:t>
            </a:r>
          </a:p>
          <a:p>
            <a:pPr marL="283210" lvl="1"/>
            <a:r>
              <a:rPr lang="en-US" dirty="0"/>
              <a:t>Collaboration</a:t>
            </a:r>
          </a:p>
          <a:p>
            <a:pPr marL="283210" lvl="1"/>
            <a:r>
              <a:rPr lang="en-US" dirty="0"/>
              <a:t>Find other repositories (Course Materials)</a:t>
            </a:r>
          </a:p>
          <a:p>
            <a:pPr marL="283210" lvl="1"/>
            <a:r>
              <a:rPr lang="en-US" dirty="0"/>
              <a:t>Personal Portfolio</a:t>
            </a:r>
          </a:p>
          <a:p>
            <a:pPr marL="283210" lvl="1"/>
            <a:endParaRPr lang="en-US" dirty="0"/>
          </a:p>
          <a:p>
            <a:pPr marL="283210" lvl="1"/>
            <a:endParaRPr lang="en-US" dirty="0"/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4D6D46-000C-A1B7-6FEF-609D4052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19" y="0"/>
            <a:ext cx="737136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40F625-CC49-C0FD-2440-CBDAA0FE0FA1}"/>
              </a:ext>
            </a:extLst>
          </p:cNvPr>
          <p:cNvSpPr/>
          <p:nvPr/>
        </p:nvSpPr>
        <p:spPr>
          <a:xfrm>
            <a:off x="5492337" y="663039"/>
            <a:ext cx="1253506" cy="22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4F3966-603B-243A-BD8F-CAFB8157B07C}"/>
              </a:ext>
            </a:extLst>
          </p:cNvPr>
          <p:cNvSpPr/>
          <p:nvPr/>
        </p:nvSpPr>
        <p:spPr>
          <a:xfrm>
            <a:off x="4413662" y="643247"/>
            <a:ext cx="385948" cy="26719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F0DF8-279F-8A5F-8EC2-461FAC715F9A}"/>
              </a:ext>
            </a:extLst>
          </p:cNvPr>
          <p:cNvSpPr txBox="1"/>
          <p:nvPr/>
        </p:nvSpPr>
        <p:spPr>
          <a:xfrm>
            <a:off x="2554844" y="588818"/>
            <a:ext cx="1933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User/Repository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D8535-84E9-E060-8B79-0A34B13F0A67}"/>
              </a:ext>
            </a:extLst>
          </p:cNvPr>
          <p:cNvSpPr/>
          <p:nvPr/>
        </p:nvSpPr>
        <p:spPr>
          <a:xfrm>
            <a:off x="5075050" y="2540824"/>
            <a:ext cx="1253506" cy="1061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22630C-7241-D45B-E150-945CA7E96DFF}"/>
              </a:ext>
            </a:extLst>
          </p:cNvPr>
          <p:cNvSpPr/>
          <p:nvPr/>
        </p:nvSpPr>
        <p:spPr>
          <a:xfrm>
            <a:off x="4404590" y="2902032"/>
            <a:ext cx="385948" cy="26719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317DE-28D1-8D9D-7F51-FAD7023EE0DC}"/>
              </a:ext>
            </a:extLst>
          </p:cNvPr>
          <p:cNvSpPr txBox="1"/>
          <p:nvPr/>
        </p:nvSpPr>
        <p:spPr>
          <a:xfrm>
            <a:off x="3725057" y="2902031"/>
            <a:ext cx="763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Files </a:t>
            </a:r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AD78B5CE-2CF5-411D-8CC1-0D7DBA52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71" y="1817879"/>
            <a:ext cx="554898" cy="5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r>
              <a:rPr lang="en-US" dirty="0"/>
              <a:t>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72793"/>
            <a:ext cx="6925355" cy="3697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/>
              <a:t>Repository: A file of files</a:t>
            </a:r>
          </a:p>
          <a:p>
            <a:pPr marL="283210" lvl="1"/>
            <a:r>
              <a:rPr lang="en-US" dirty="0"/>
              <a:t>Clone: Create an exact copy of your repository on your local computer</a:t>
            </a:r>
          </a:p>
          <a:p>
            <a:pPr marL="283210" lvl="1"/>
            <a:r>
              <a:rPr lang="en-US" dirty="0"/>
              <a:t>Pull: Pulls new content from a remote repository</a:t>
            </a:r>
          </a:p>
          <a:p>
            <a:pPr marL="283210" lvl="1"/>
            <a:r>
              <a:rPr lang="en-US" dirty="0"/>
              <a:t>Push: Pushes new content from your local computer to a remote</a:t>
            </a:r>
          </a:p>
          <a:p>
            <a:pPr marL="283210" lvl="1"/>
            <a:r>
              <a:rPr lang="en-US" dirty="0"/>
              <a:t>Fork: Duplicates a repository under your repositories and allows for updating from the original-</a:t>
            </a:r>
            <a:r>
              <a:rPr lang="en-US" b="1" dirty="0"/>
              <a:t>Covered Next Session</a:t>
            </a:r>
            <a:endParaRPr lang="en-US" dirty="0"/>
          </a:p>
          <a:p>
            <a:pPr marL="283210" lvl="1"/>
            <a:r>
              <a:rPr lang="en-US" dirty="0"/>
              <a:t>GitHub Pages: A static site hosting service (website)-</a:t>
            </a:r>
            <a:r>
              <a:rPr lang="en-US" b="1" dirty="0"/>
              <a:t>Covered Next Session</a:t>
            </a:r>
            <a:endParaRPr lang="en-US" dirty="0"/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0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a repository?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file of files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Location where items are stored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This can be on: 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Your personal computer</a:t>
            </a:r>
            <a:endParaRPr lang="en-US" dirty="0"/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Remote location 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Both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29481" y="3228933"/>
            <a:ext cx="2068120" cy="19587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87208" y="5464791"/>
            <a:ext cx="1975757" cy="1994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88F4A-B407-DEE7-5134-D55CF5B69961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28" name="Graphic 27" descr="Folder outline">
            <a:extLst>
              <a:ext uri="{FF2B5EF4-FFF2-40B4-BE49-F238E27FC236}">
                <a16:creationId xmlns:a16="http://schemas.microsoft.com/office/drawing/2014/main" id="{F5A767C3-6AEC-ED96-EA69-264921965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05E44C-ADF2-F073-614A-6E6B7FA3207F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66594CCB-8377-EBF8-2F60-D8E25A0DA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6286534F-6626-F2AB-61EE-C0FB47563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ED8B2B-3D82-7069-DE7E-4BCAF60C4A61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6E74FC-F929-E05C-16B7-B7AFE8762815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871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29481" y="3228933"/>
            <a:ext cx="2068120" cy="19587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87208" y="5464791"/>
            <a:ext cx="1975757" cy="1994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88F4A-B407-DEE7-5134-D55CF5B69961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A3784B-3F15-379B-8E15-86388DB8E6A7}"/>
              </a:ext>
            </a:extLst>
          </p:cNvPr>
          <p:cNvSpPr/>
          <p:nvPr/>
        </p:nvSpPr>
        <p:spPr>
          <a:xfrm>
            <a:off x="3807524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C44E54-1793-FAF0-B3AB-C0B181CBA8F7}"/>
              </a:ext>
            </a:extLst>
          </p:cNvPr>
          <p:cNvSpPr/>
          <p:nvPr/>
        </p:nvSpPr>
        <p:spPr>
          <a:xfrm>
            <a:off x="5436260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Folder outline">
            <a:extLst>
              <a:ext uri="{FF2B5EF4-FFF2-40B4-BE49-F238E27FC236}">
                <a16:creationId xmlns:a16="http://schemas.microsoft.com/office/drawing/2014/main" id="{D2DC6A7E-B04B-8DF0-20C9-49CC7F22A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1A7691-6BA6-100E-515A-D6702D5BE62B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04799F9B-BDD0-BB5F-E681-E7BF64BA5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E90428FF-5842-C2DB-DB0E-6CF934794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FD1C33-67F0-AAA2-1B3C-E6FBA3C288C4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0ED7EE-6949-76BF-4BBC-945376514A00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3070657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Custom</vt:lpstr>
      <vt:lpstr>Version Control and GitHub  GitHub Workshop day 1</vt:lpstr>
      <vt:lpstr>Outline</vt:lpstr>
      <vt:lpstr>Version Control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GitHub</vt:lpstr>
      <vt:lpstr>GitHub</vt:lpstr>
      <vt:lpstr>GitHub</vt:lpstr>
      <vt:lpstr>GitHub</vt:lpstr>
      <vt:lpstr>Hands-ON: Create a GitHub Repository</vt:lpstr>
      <vt:lpstr>Create a Repository</vt:lpstr>
      <vt:lpstr>What is Cloning?</vt:lpstr>
      <vt:lpstr>Hands-On: Cloning</vt:lpstr>
      <vt:lpstr>Clone a Repository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783</cp:revision>
  <dcterms:created xsi:type="dcterms:W3CDTF">2024-10-17T20:30:32Z</dcterms:created>
  <dcterms:modified xsi:type="dcterms:W3CDTF">2024-10-24T18:35:12Z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