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1" r:id="rId2"/>
    <p:sldId id="317" r:id="rId3"/>
    <p:sldId id="320" r:id="rId4"/>
    <p:sldId id="319" r:id="rId5"/>
    <p:sldId id="321" r:id="rId6"/>
    <p:sldId id="322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aramond" panose="02020404030301010803" pitchFamily="18" charset="0"/>
      <p:regular r:id="rId13"/>
      <p:bold r:id="rId14"/>
      <p:italic r:id="rId15"/>
    </p:embeddedFont>
    <p:embeddedFont>
      <p:font typeface="Glacial Indifference" panose="020B0604020202020204" charset="0"/>
      <p:regular r:id="rId16"/>
      <p:bold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  <a:srgbClr val="007BFF"/>
    <a:srgbClr val="1D2127"/>
    <a:srgbClr val="717780"/>
    <a:srgbClr val="020305"/>
    <a:srgbClr val="ECEDF0"/>
    <a:srgbClr val="0A0A0A"/>
    <a:srgbClr val="06090D"/>
    <a:srgbClr val="F4544C"/>
    <a:srgbClr val="5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 autoAdjust="0"/>
    <p:restoredTop sz="94622" autoAdjust="0"/>
  </p:normalViewPr>
  <p:slideViewPr>
    <p:cSldViewPr>
      <p:cViewPr>
        <p:scale>
          <a:sx n="30" d="100"/>
          <a:sy n="30" d="100"/>
        </p:scale>
        <p:origin x="1254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7AD6A-0D8B-4383-B1DC-4BC42082BE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0E5E2-B2AB-4EA3-856C-032126A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/>
          <p:nvPr/>
        </p:nvGrpSpPr>
        <p:grpSpPr>
          <a:xfrm rot="10293104">
            <a:off x="-2377951" y="-1384531"/>
            <a:ext cx="6832549" cy="6080004"/>
            <a:chOff x="1448522" y="1442804"/>
            <a:chExt cx="8208037" cy="6983253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9" name="Group 6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10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  <p:sp>
        <p:nvSpPr>
          <p:cNvPr id="12" name="TextBox 13"/>
          <p:cNvSpPr txBox="1"/>
          <p:nvPr/>
        </p:nvSpPr>
        <p:spPr>
          <a:xfrm>
            <a:off x="3159306" y="5376636"/>
            <a:ext cx="13097859" cy="3472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11000" b="1" i="0" spc="879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acial Indifference"/>
              </a:rPr>
              <a:t>Kagukar Studie</a:t>
            </a:r>
          </a:p>
          <a:p>
            <a:pPr>
              <a:lnSpc>
                <a:spcPts val="8799"/>
              </a:lnSpc>
            </a:pPr>
            <a:endParaRPr lang="en-US" sz="11000" b="1" spc="879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lacial Indifference"/>
            </a:endParaRPr>
          </a:p>
          <a:p>
            <a:pPr>
              <a:lnSpc>
                <a:spcPts val="8799"/>
              </a:lnSpc>
            </a:pPr>
            <a:r>
              <a:rPr lang="en-US" sz="11000" b="1" i="0" spc="879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acial Indifference"/>
              </a:rPr>
              <a:t>Buddie</a:t>
            </a:r>
          </a:p>
        </p:txBody>
      </p:sp>
      <p:sp>
        <p:nvSpPr>
          <p:cNvPr id="13" name="TextBox 15"/>
          <p:cNvSpPr txBox="1"/>
          <p:nvPr/>
        </p:nvSpPr>
        <p:spPr>
          <a:xfrm rot="5400000">
            <a:off x="14427245" y="2708423"/>
            <a:ext cx="5048546" cy="59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i="0" spc="420" dirty="0">
                <a:solidFill>
                  <a:schemeClr val="accent3">
                    <a:lumMod val="50000"/>
                  </a:schemeClr>
                </a:solidFill>
                <a:latin typeface="Glacial Indifference"/>
              </a:rPr>
              <a:t>March 9, 2021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0B72BBE1-9915-40B3-91E4-97CC952C3E15}"/>
              </a:ext>
            </a:extLst>
          </p:cNvPr>
          <p:cNvSpPr txBox="1"/>
          <p:nvPr/>
        </p:nvSpPr>
        <p:spPr>
          <a:xfrm>
            <a:off x="3331655" y="9438600"/>
            <a:ext cx="15640084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i="0" spc="879" dirty="0">
                <a:solidFill>
                  <a:srgbClr val="00B050"/>
                </a:solidFill>
                <a:latin typeface="Garamond" panose="02020404030301010803" pitchFamily="18" charset="0"/>
              </a:rPr>
              <a:t>Victor Olateju</a:t>
            </a:r>
            <a:r>
              <a:rPr lang="en-US" sz="3600" b="1" spc="879" dirty="0">
                <a:solidFill>
                  <a:srgbClr val="00B050"/>
                </a:solidFill>
                <a:latin typeface="Garamond" panose="02020404030301010803" pitchFamily="18" charset="0"/>
              </a:rPr>
              <a:t>|victorolateju8@gmail.com </a:t>
            </a:r>
            <a:endParaRPr lang="en-US" sz="3600" b="1" i="0" spc="879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7642DF96-7831-4C0E-A954-7E538D1DB14F}"/>
              </a:ext>
            </a:extLst>
          </p:cNvPr>
          <p:cNvGrpSpPr/>
          <p:nvPr/>
        </p:nvGrpSpPr>
        <p:grpSpPr>
          <a:xfrm rot="14825464">
            <a:off x="14948544" y="6816507"/>
            <a:ext cx="1755439" cy="1701371"/>
            <a:chOff x="1448522" y="1442804"/>
            <a:chExt cx="8208037" cy="6983253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79DF5220-304D-434B-9183-74BF2B6A5D22}"/>
                </a:ext>
              </a:extLst>
            </p:cNvPr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A79A5AE8-8872-4A8D-B532-54EFF8EE5789}"/>
                  </a:ext>
                </a:extLst>
              </p:cNvPr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40B413F4-6E1C-4389-A668-0BFA15B73B23}"/>
                </a:ext>
              </a:extLst>
            </p:cNvPr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6709C13-D646-4FFB-BECE-3DC708628BE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400277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A5C40-CAA7-4167-BB3A-09B64AAB3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5" b="5208"/>
          <a:stretch/>
        </p:blipFill>
        <p:spPr>
          <a:xfrm>
            <a:off x="579839" y="1070480"/>
            <a:ext cx="16995066" cy="8175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3">
            <a:extLst>
              <a:ext uri="{FF2B5EF4-FFF2-40B4-BE49-F238E27FC236}">
                <a16:creationId xmlns:a16="http://schemas.microsoft.com/office/drawing/2014/main" id="{0B72BBE1-9915-40B3-91E4-97CC952C3E15}"/>
              </a:ext>
            </a:extLst>
          </p:cNvPr>
          <p:cNvSpPr txBox="1"/>
          <p:nvPr/>
        </p:nvSpPr>
        <p:spPr>
          <a:xfrm>
            <a:off x="3331655" y="9438600"/>
            <a:ext cx="15640084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i="0" spc="879" dirty="0">
                <a:solidFill>
                  <a:srgbClr val="00B050"/>
                </a:solidFill>
                <a:latin typeface="Garamond" panose="02020404030301010803" pitchFamily="18" charset="0"/>
              </a:rPr>
              <a:t>https://kagukar.netlify.app</a:t>
            </a:r>
          </a:p>
        </p:txBody>
      </p:sp>
      <p:grpSp>
        <p:nvGrpSpPr>
          <p:cNvPr id="7" name="Group 3"/>
          <p:cNvGrpSpPr/>
          <p:nvPr/>
        </p:nvGrpSpPr>
        <p:grpSpPr>
          <a:xfrm rot="10293104">
            <a:off x="-1332161" y="-1635399"/>
            <a:ext cx="3368936" cy="3270798"/>
            <a:chOff x="1448522" y="1442804"/>
            <a:chExt cx="8208037" cy="6983253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9" name="Group 6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10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  <p:grpSp>
        <p:nvGrpSpPr>
          <p:cNvPr id="19" name="Group 3">
            <a:extLst>
              <a:ext uri="{FF2B5EF4-FFF2-40B4-BE49-F238E27FC236}">
                <a16:creationId xmlns:a16="http://schemas.microsoft.com/office/drawing/2014/main" id="{7642DF96-7831-4C0E-A954-7E538D1DB14F}"/>
              </a:ext>
            </a:extLst>
          </p:cNvPr>
          <p:cNvGrpSpPr/>
          <p:nvPr/>
        </p:nvGrpSpPr>
        <p:grpSpPr>
          <a:xfrm rot="14825464">
            <a:off x="16285026" y="8084021"/>
            <a:ext cx="1755439" cy="1701371"/>
            <a:chOff x="1448522" y="1442804"/>
            <a:chExt cx="8208037" cy="6983253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79DF5220-304D-434B-9183-74BF2B6A5D22}"/>
                </a:ext>
              </a:extLst>
            </p:cNvPr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A79A5AE8-8872-4A8D-B532-54EFF8EE5789}"/>
                  </a:ext>
                </a:extLst>
              </p:cNvPr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40B413F4-6E1C-4389-A668-0BFA15B73B23}"/>
                </a:ext>
              </a:extLst>
            </p:cNvPr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6709C13-D646-4FFB-BECE-3DC708628BE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143563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851C4AD-C593-43CF-A5C7-9C3B015C15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97" y="670800"/>
            <a:ext cx="16099603" cy="857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3"/>
          <p:cNvGrpSpPr/>
          <p:nvPr/>
        </p:nvGrpSpPr>
        <p:grpSpPr>
          <a:xfrm rot="10293104">
            <a:off x="-1332161" y="-1635399"/>
            <a:ext cx="3368936" cy="3270798"/>
            <a:chOff x="1448522" y="1442804"/>
            <a:chExt cx="8208037" cy="6983253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9" name="Group 6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10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  <p:sp>
        <p:nvSpPr>
          <p:cNvPr id="15" name="TextBox 13">
            <a:extLst>
              <a:ext uri="{FF2B5EF4-FFF2-40B4-BE49-F238E27FC236}">
                <a16:creationId xmlns:a16="http://schemas.microsoft.com/office/drawing/2014/main" id="{0B72BBE1-9915-40B3-91E4-97CC952C3E15}"/>
              </a:ext>
            </a:extLst>
          </p:cNvPr>
          <p:cNvSpPr txBox="1"/>
          <p:nvPr/>
        </p:nvSpPr>
        <p:spPr>
          <a:xfrm>
            <a:off x="3331655" y="9438600"/>
            <a:ext cx="15640084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i="0" spc="879" dirty="0">
                <a:solidFill>
                  <a:srgbClr val="00B050"/>
                </a:solidFill>
                <a:latin typeface="Garamond" panose="02020404030301010803" pitchFamily="18" charset="0"/>
              </a:rPr>
              <a:t>https://salty-oasis-64205.herokuapp.com</a:t>
            </a: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7642DF96-7831-4C0E-A954-7E538D1DB14F}"/>
              </a:ext>
            </a:extLst>
          </p:cNvPr>
          <p:cNvGrpSpPr/>
          <p:nvPr/>
        </p:nvGrpSpPr>
        <p:grpSpPr>
          <a:xfrm rot="14825464">
            <a:off x="16285026" y="8018608"/>
            <a:ext cx="1755439" cy="1701371"/>
            <a:chOff x="1448522" y="1442804"/>
            <a:chExt cx="8208037" cy="6983253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79DF5220-304D-434B-9183-74BF2B6A5D22}"/>
                </a:ext>
              </a:extLst>
            </p:cNvPr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A79A5AE8-8872-4A8D-B532-54EFF8EE5789}"/>
                  </a:ext>
                </a:extLst>
              </p:cNvPr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40B413F4-6E1C-4389-A668-0BFA15B73B23}"/>
                </a:ext>
              </a:extLst>
            </p:cNvPr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6709C13-D646-4FFB-BECE-3DC708628BE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18979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/>
          <p:nvPr/>
        </p:nvGrpSpPr>
        <p:grpSpPr>
          <a:xfrm rot="10293104">
            <a:off x="1703185" y="131918"/>
            <a:ext cx="1934545" cy="1878191"/>
            <a:chOff x="1448522" y="1442804"/>
            <a:chExt cx="8208037" cy="6983253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9" name="Group 6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10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  <p:sp>
        <p:nvSpPr>
          <p:cNvPr id="15" name="TextBox 13">
            <a:extLst>
              <a:ext uri="{FF2B5EF4-FFF2-40B4-BE49-F238E27FC236}">
                <a16:creationId xmlns:a16="http://schemas.microsoft.com/office/drawing/2014/main" id="{0B72BBE1-9915-40B3-91E4-97CC952C3E15}"/>
              </a:ext>
            </a:extLst>
          </p:cNvPr>
          <p:cNvSpPr txBox="1"/>
          <p:nvPr/>
        </p:nvSpPr>
        <p:spPr>
          <a:xfrm>
            <a:off x="848681" y="9523452"/>
            <a:ext cx="15640084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i="0" spc="879" dirty="0">
                <a:solidFill>
                  <a:srgbClr val="00B050"/>
                </a:solidFill>
                <a:latin typeface="Garamond" panose="02020404030301010803" pitchFamily="18" charset="0"/>
              </a:rPr>
              <a:t>https://salty-oasis-64205.herokuapp.com/api/auth</a:t>
            </a: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7642DF96-7831-4C0E-A954-7E538D1DB14F}"/>
              </a:ext>
            </a:extLst>
          </p:cNvPr>
          <p:cNvGrpSpPr/>
          <p:nvPr/>
        </p:nvGrpSpPr>
        <p:grpSpPr>
          <a:xfrm rot="14825464">
            <a:off x="15147269" y="7826462"/>
            <a:ext cx="1755439" cy="1701371"/>
            <a:chOff x="1448522" y="1442804"/>
            <a:chExt cx="8208037" cy="6983253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79DF5220-304D-434B-9183-74BF2B6A5D22}"/>
                </a:ext>
              </a:extLst>
            </p:cNvPr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A79A5AE8-8872-4A8D-B532-54EFF8EE5789}"/>
                  </a:ext>
                </a:extLst>
              </p:cNvPr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40B413F4-6E1C-4389-A668-0BFA15B73B23}"/>
                </a:ext>
              </a:extLst>
            </p:cNvPr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6709C13-D646-4FFB-BECE-3DC708628BE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D1E3664-6B26-46BE-B560-0522C639A73E}"/>
              </a:ext>
            </a:extLst>
          </p:cNvPr>
          <p:cNvPicPr/>
          <p:nvPr/>
        </p:nvPicPr>
        <p:blipFill rotWithShape="1">
          <a:blip r:embed="rId2"/>
          <a:srcRect l="1103" t="10930" r="42490" b="7231"/>
          <a:stretch/>
        </p:blipFill>
        <p:spPr bwMode="auto">
          <a:xfrm>
            <a:off x="3810000" y="209550"/>
            <a:ext cx="11209789" cy="9182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79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3">
            <a:extLst>
              <a:ext uri="{FF2B5EF4-FFF2-40B4-BE49-F238E27FC236}">
                <a16:creationId xmlns:a16="http://schemas.microsoft.com/office/drawing/2014/main" id="{0B72BBE1-9915-40B3-91E4-97CC952C3E15}"/>
              </a:ext>
            </a:extLst>
          </p:cNvPr>
          <p:cNvSpPr txBox="1"/>
          <p:nvPr/>
        </p:nvSpPr>
        <p:spPr>
          <a:xfrm>
            <a:off x="5512184" y="9651764"/>
            <a:ext cx="8851516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i="0" spc="879" dirty="0">
                <a:solidFill>
                  <a:srgbClr val="00B050"/>
                </a:solidFill>
                <a:latin typeface="Garamond" panose="02020404030301010803" pitchFamily="18" charset="0"/>
              </a:rPr>
              <a:t>…/admin/dashboard/settings</a:t>
            </a: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7642DF96-7831-4C0E-A954-7E538D1DB14F}"/>
              </a:ext>
            </a:extLst>
          </p:cNvPr>
          <p:cNvGrpSpPr/>
          <p:nvPr/>
        </p:nvGrpSpPr>
        <p:grpSpPr>
          <a:xfrm rot="14825464">
            <a:off x="16285025" y="7603847"/>
            <a:ext cx="1755439" cy="1701371"/>
            <a:chOff x="1448522" y="1442804"/>
            <a:chExt cx="8208037" cy="6983253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79DF5220-304D-434B-9183-74BF2B6A5D22}"/>
                </a:ext>
              </a:extLst>
            </p:cNvPr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A79A5AE8-8872-4A8D-B532-54EFF8EE5789}"/>
                  </a:ext>
                </a:extLst>
              </p:cNvPr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40B413F4-6E1C-4389-A668-0BFA15B73B23}"/>
                </a:ext>
              </a:extLst>
            </p:cNvPr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6709C13-D646-4FFB-BECE-3DC708628BE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144B9DD-C460-4ED0-86BB-32165D4FF3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3" y="635236"/>
            <a:ext cx="8987275" cy="4324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1111-C4B6-44C7-90BF-F4728ED7D9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061" y="832521"/>
            <a:ext cx="8075139" cy="3929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1F9B486-2AE0-4FE6-A28D-09BBB0E3924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600700"/>
            <a:ext cx="10439400" cy="4114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TextBox 13">
            <a:extLst>
              <a:ext uri="{FF2B5EF4-FFF2-40B4-BE49-F238E27FC236}">
                <a16:creationId xmlns:a16="http://schemas.microsoft.com/office/drawing/2014/main" id="{EA774FD9-3E19-46AD-8208-7CC30E1178F5}"/>
              </a:ext>
            </a:extLst>
          </p:cNvPr>
          <p:cNvSpPr txBox="1"/>
          <p:nvPr/>
        </p:nvSpPr>
        <p:spPr>
          <a:xfrm>
            <a:off x="1474614" y="4978276"/>
            <a:ext cx="807513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i="0" spc="879" dirty="0">
                <a:solidFill>
                  <a:srgbClr val="00B050"/>
                </a:solidFill>
                <a:latin typeface="Garamond" panose="02020404030301010803" pitchFamily="18" charset="0"/>
              </a:rPr>
              <a:t>…/admin/dashboard</a:t>
            </a: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4A9B39FC-BA8F-455C-AED4-AB12F75AC331}"/>
              </a:ext>
            </a:extLst>
          </p:cNvPr>
          <p:cNvSpPr txBox="1"/>
          <p:nvPr/>
        </p:nvSpPr>
        <p:spPr>
          <a:xfrm>
            <a:off x="10026331" y="5001451"/>
            <a:ext cx="807513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i="0" spc="879" dirty="0">
                <a:solidFill>
                  <a:srgbClr val="00B050"/>
                </a:solidFill>
                <a:latin typeface="Garamond" panose="02020404030301010803" pitchFamily="18" charset="0"/>
              </a:rPr>
              <a:t>…/dashboard/contents</a:t>
            </a:r>
          </a:p>
        </p:txBody>
      </p:sp>
      <p:grpSp>
        <p:nvGrpSpPr>
          <p:cNvPr id="7" name="Group 3"/>
          <p:cNvGrpSpPr/>
          <p:nvPr/>
        </p:nvGrpSpPr>
        <p:grpSpPr>
          <a:xfrm rot="10293104">
            <a:off x="-1375911" y="-1580714"/>
            <a:ext cx="2672286" cy="2623771"/>
            <a:chOff x="1448522" y="1442804"/>
            <a:chExt cx="8208037" cy="6983253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9" name="Group 6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10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130810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">
            <a:extLst>
              <a:ext uri="{FF2B5EF4-FFF2-40B4-BE49-F238E27FC236}">
                <a16:creationId xmlns:a16="http://schemas.microsoft.com/office/drawing/2014/main" id="{7642DF96-7831-4C0E-A954-7E538D1DB14F}"/>
              </a:ext>
            </a:extLst>
          </p:cNvPr>
          <p:cNvGrpSpPr/>
          <p:nvPr/>
        </p:nvGrpSpPr>
        <p:grpSpPr>
          <a:xfrm rot="14825464">
            <a:off x="16285025" y="7603847"/>
            <a:ext cx="1755439" cy="1701371"/>
            <a:chOff x="1448522" y="1442804"/>
            <a:chExt cx="8208037" cy="6983253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79DF5220-304D-434B-9183-74BF2B6A5D22}"/>
                </a:ext>
              </a:extLst>
            </p:cNvPr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A79A5AE8-8872-4A8D-B532-54EFF8EE5789}"/>
                  </a:ext>
                </a:extLst>
              </p:cNvPr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40B413F4-6E1C-4389-A668-0BFA15B73B23}"/>
                </a:ext>
              </a:extLst>
            </p:cNvPr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6709C13-D646-4FFB-BECE-3DC708628BEC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  <p:sp>
        <p:nvSpPr>
          <p:cNvPr id="26" name="TextBox 13">
            <a:extLst>
              <a:ext uri="{FF2B5EF4-FFF2-40B4-BE49-F238E27FC236}">
                <a16:creationId xmlns:a16="http://schemas.microsoft.com/office/drawing/2014/main" id="{4A9B39FC-BA8F-455C-AED4-AB12F75AC331}"/>
              </a:ext>
            </a:extLst>
          </p:cNvPr>
          <p:cNvSpPr txBox="1"/>
          <p:nvPr/>
        </p:nvSpPr>
        <p:spPr>
          <a:xfrm>
            <a:off x="3810000" y="3695700"/>
            <a:ext cx="11197755" cy="230832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 anchor="t">
            <a:spAutoFit/>
          </a:bodyPr>
          <a:lstStyle/>
          <a:p>
            <a:r>
              <a:rPr lang="en-US" sz="15000" b="1" i="0" spc="879" dirty="0">
                <a:solidFill>
                  <a:srgbClr val="00B050"/>
                </a:solidFill>
                <a:latin typeface="Garamond" panose="02020404030301010803" pitchFamily="18" charset="0"/>
              </a:rPr>
              <a:t>Thank You!</a:t>
            </a:r>
          </a:p>
        </p:txBody>
      </p:sp>
      <p:grpSp>
        <p:nvGrpSpPr>
          <p:cNvPr id="7" name="Group 3"/>
          <p:cNvGrpSpPr/>
          <p:nvPr/>
        </p:nvGrpSpPr>
        <p:grpSpPr>
          <a:xfrm rot="10293104">
            <a:off x="-1375911" y="-1580714"/>
            <a:ext cx="2672286" cy="2623771"/>
            <a:chOff x="1448522" y="1442804"/>
            <a:chExt cx="8208037" cy="6983253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>
            <a:xfrm rot="-2700000">
              <a:off x="1448522" y="1442804"/>
              <a:ext cx="6979912" cy="6983253"/>
              <a:chOff x="1088" y="-145"/>
              <a:chExt cx="2653030" cy="265430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1088" y="-145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B050"/>
              </a:solidFill>
              <a:effectLst>
                <a:outerShdw blurRad="50800" dist="114300" dir="5400000" sx="101000" sy="101000" algn="ctr" rotWithShape="0">
                  <a:srgbClr val="000000">
                    <a:alpha val="43137"/>
                  </a:srgbClr>
                </a:outerShdw>
              </a:effectLst>
            </p:spPr>
          </p:sp>
        </p:grpSp>
        <p:grpSp>
          <p:nvGrpSpPr>
            <p:cNvPr id="9" name="Group 6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10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381282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16575</TotalTime>
  <Words>57</Words>
  <Application>Microsoft Office PowerPoint</Application>
  <PresentationFormat>Custom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Garamond</vt:lpstr>
      <vt:lpstr>Arial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Points of Discussion</dc:title>
  <dc:creator>Victor</dc:creator>
  <cp:lastModifiedBy>PC</cp:lastModifiedBy>
  <cp:revision>108</cp:revision>
  <dcterms:created xsi:type="dcterms:W3CDTF">2006-08-16T00:00:00Z</dcterms:created>
  <dcterms:modified xsi:type="dcterms:W3CDTF">2021-03-09T14:57:51Z</dcterms:modified>
  <dc:identifier>DADkZMxLVq0</dc:identifier>
</cp:coreProperties>
</file>