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B2AC-60DE-4B47-9B8D-789144BA7737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65A3-08AF-4B7D-AFEC-2EF21158B1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B2AC-60DE-4B47-9B8D-789144BA7737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65A3-08AF-4B7D-AFEC-2EF21158B1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B2AC-60DE-4B47-9B8D-789144BA7737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65A3-08AF-4B7D-AFEC-2EF21158B1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B2AC-60DE-4B47-9B8D-789144BA7737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65A3-08AF-4B7D-AFEC-2EF21158B1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B2AC-60DE-4B47-9B8D-789144BA7737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65A3-08AF-4B7D-AFEC-2EF21158B1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B2AC-60DE-4B47-9B8D-789144BA7737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65A3-08AF-4B7D-AFEC-2EF21158B1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B2AC-60DE-4B47-9B8D-789144BA7737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65A3-08AF-4B7D-AFEC-2EF21158B1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B2AC-60DE-4B47-9B8D-789144BA7737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65A3-08AF-4B7D-AFEC-2EF21158B1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B2AC-60DE-4B47-9B8D-789144BA7737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65A3-08AF-4B7D-AFEC-2EF21158B1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B2AC-60DE-4B47-9B8D-789144BA7737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65A3-08AF-4B7D-AFEC-2EF21158B1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B2AC-60DE-4B47-9B8D-789144BA7737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65A3-08AF-4B7D-AFEC-2EF21158B1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B2AC-60DE-4B47-9B8D-789144BA7737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65A3-08AF-4B7D-AFEC-2EF21158B1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Higgs”的图片搜索结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247157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31840" y="4026456"/>
            <a:ext cx="6372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rgbClr val="FFFF00"/>
                </a:solidFill>
              </a:rPr>
              <a:t>Higgs Machine  Learning  Project</a:t>
            </a:r>
          </a:p>
          <a:p>
            <a:r>
              <a:rPr lang="en-US" altLang="zh-CN" sz="3200" b="1">
                <a:solidFill>
                  <a:srgbClr val="FFFF00"/>
                </a:solidFill>
              </a:rPr>
              <a:t> </a:t>
            </a:r>
            <a:r>
              <a:rPr lang="en-US" altLang="zh-CN" sz="3200" b="1" smtClean="0">
                <a:solidFill>
                  <a:srgbClr val="FFFF00"/>
                </a:solidFill>
              </a:rPr>
              <a:t>                   Quarks Team</a:t>
            </a:r>
          </a:p>
          <a:p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301208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Challenge:  </a:t>
            </a:r>
            <a:r>
              <a:rPr lang="en-US" altLang="zh-CN" sz="3200" smtClean="0"/>
              <a:t>Incorporate the objective function into the classifier</a:t>
            </a:r>
            <a:endParaRPr lang="zh-CN" altLang="en-US" sz="3200"/>
          </a:p>
        </p:txBody>
      </p:sp>
      <p:sp>
        <p:nvSpPr>
          <p:cNvPr id="7" name="TextBox 6"/>
          <p:cNvSpPr txBox="1"/>
          <p:nvPr/>
        </p:nvSpPr>
        <p:spPr>
          <a:xfrm>
            <a:off x="251520" y="3573016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0070C0"/>
                </a:solidFill>
              </a:rPr>
              <a:t>Task:  </a:t>
            </a:r>
            <a:r>
              <a:rPr lang="en-US" altLang="zh-CN" sz="3200" smtClean="0"/>
              <a:t>Train a classifier based on the training data with the goal of maximizing the AMS on a held out (test) data set</a:t>
            </a:r>
            <a:endParaRPr lang="zh-CN" altLang="en-US" sz="3200"/>
          </a:p>
        </p:txBody>
      </p:sp>
      <p:pic>
        <p:nvPicPr>
          <p:cNvPr id="5126" name="Picture 6" descr="“Higgs”的图片搜索结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88640"/>
            <a:ext cx="5112568" cy="3249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480753" cy="409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AutoShape 4" descr="https://files.slack.com/files-pri/T03H6UV5A-F22SEM1DY/pasted_image_at_2016_08_18_09_40_p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4" name="AutoShape 6" descr="https://files.slack.com/files-pri/T03H6UV5A-F22SEM1DY/pasted_image_at_2016_08_18_09_40_p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6" name="AutoShape 8" descr="https://files.slack.com/files-pri/T03H6UV5A-F22SEM1DY/pasted_image_at_2016_08_18_09_40_p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 descr="pasted_image_at_2016_08_18_09_40_p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121696"/>
            <a:ext cx="9144000" cy="27363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16216" y="1124744"/>
            <a:ext cx="2304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rgbClr val="0070C0"/>
                </a:solidFill>
              </a:rPr>
              <a:t>Missing 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Value </a:t>
            </a:r>
            <a:r>
              <a:rPr lang="zh-CN" altLang="en-US" sz="4000" b="1" smtClean="0">
                <a:solidFill>
                  <a:srgbClr val="0070C0"/>
                </a:solidFill>
              </a:rPr>
              <a:t> </a:t>
            </a:r>
            <a:endParaRPr lang="en-US" altLang="zh-CN" sz="4000" b="1" smtClean="0">
              <a:solidFill>
                <a:srgbClr val="0070C0"/>
              </a:solidFill>
            </a:endParaRP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10024"/>
            <a:ext cx="7200800" cy="634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23728" y="11663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7030A0"/>
                </a:solidFill>
              </a:rPr>
              <a:t>Missing Value Pattern For training set </a:t>
            </a:r>
            <a:endParaRPr lang="zh-CN" altLang="en-US" b="1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76672"/>
            <a:ext cx="7056784" cy="627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71800" y="18864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7030A0"/>
                </a:solidFill>
              </a:rPr>
              <a:t>Missing Value Pattern For test set  </a:t>
            </a:r>
            <a:endParaRPr lang="zh-CN" altLang="en-US" b="1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70C0"/>
                </a:solidFill>
              </a:rPr>
              <a:t> Imputation</a:t>
            </a:r>
            <a:endParaRPr lang="zh-CN" altLang="en-US">
              <a:solidFill>
                <a:srgbClr val="0070C0"/>
              </a:solidFill>
            </a:endParaRP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0"/>
            <a:ext cx="2132474" cy="690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068960"/>
            <a:ext cx="4032448" cy="3545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267744" y="1412776"/>
            <a:ext cx="68762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/>
              <a:t>Multivariate Imputation by </a:t>
            </a:r>
            <a:r>
              <a:rPr lang="en-US" altLang="zh-CN" sz="2800"/>
              <a:t>Chained </a:t>
            </a:r>
            <a:r>
              <a:rPr lang="en-US" altLang="zh-CN" sz="2800" smtClean="0"/>
              <a:t>Equations</a:t>
            </a:r>
          </a:p>
          <a:p>
            <a:r>
              <a:rPr lang="en-US" altLang="zh-CN" sz="2800"/>
              <a:t> </a:t>
            </a:r>
            <a:r>
              <a:rPr lang="en-US" altLang="zh-CN" sz="2800" smtClean="0"/>
              <a:t>                                 </a:t>
            </a:r>
            <a:r>
              <a:rPr lang="en-US" altLang="zh-CN" sz="2800" b="1" smtClean="0"/>
              <a:t> Mice 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372" y="116633"/>
            <a:ext cx="8183118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 descr="https://files.slack.com/files-pri/T03H6UV5A-F25PGR9P0/pasted_image_at_2016_08_28_04_48_p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4" name="AutoShape 4" descr="https://files.slack.com/files-pri/T03H6UV5A-F25PGR9P0/pasted_image_at_2016_08_28_04_48_p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 descr="Joshu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3968" cy="25822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98072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Group 1 (interger: 0)</a:t>
            </a:r>
          </a:p>
          <a:p>
            <a:r>
              <a:rPr lang="en-US" altLang="zh-CN" smtClean="0"/>
              <a:t>AUC: 0.8961</a:t>
            </a:r>
          </a:p>
          <a:p>
            <a:r>
              <a:rPr lang="en-US" altLang="zh-CN" smtClean="0"/>
              <a:t>Threshold: 0.282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2780928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Group2(interger:1)</a:t>
            </a:r>
          </a:p>
          <a:p>
            <a:r>
              <a:rPr lang="en-US" altLang="zh-CN" smtClean="0"/>
              <a:t>AUC: 0.8866</a:t>
            </a:r>
          </a:p>
          <a:p>
            <a:r>
              <a:rPr lang="en-US" altLang="zh-CN" smtClean="0"/>
              <a:t>Threshold: 0.384</a:t>
            </a:r>
            <a:endParaRPr lang="zh-CN" altLang="en-US"/>
          </a:p>
        </p:txBody>
      </p:sp>
      <p:pic>
        <p:nvPicPr>
          <p:cNvPr id="11" name="图片 10" descr="Chal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05064"/>
            <a:ext cx="4278302" cy="2667996"/>
          </a:xfrm>
          <a:prstGeom prst="rect">
            <a:avLst/>
          </a:prstGeom>
        </p:spPr>
      </p:pic>
      <p:pic>
        <p:nvPicPr>
          <p:cNvPr id="12" name="图片 11" descr="Sam_72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8" y="1916832"/>
            <a:ext cx="4248472" cy="25608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20072" y="5085184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Group 3(interger: 2/3)</a:t>
            </a:r>
          </a:p>
          <a:p>
            <a:r>
              <a:rPr lang="en-US" altLang="zh-CN" smtClean="0"/>
              <a:t>AUC: 0.9245</a:t>
            </a:r>
          </a:p>
          <a:p>
            <a:r>
              <a:rPr lang="en-US" altLang="zh-CN" smtClean="0"/>
              <a:t>Threshold: 0.539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44008" y="18864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0070C0"/>
                </a:solidFill>
              </a:rPr>
              <a:t>AUC  of Random Forest</a:t>
            </a:r>
            <a:endParaRPr lang="zh-CN" altLang="en-US" sz="28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Insight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(1) The Training set and the test set are splited based on   PRI_jet_num</a:t>
            </a:r>
          </a:p>
          <a:p>
            <a:r>
              <a:rPr lang="en-US" altLang="zh-CN" smtClean="0"/>
              <a:t>(2) DER_mass_MMC might be a very important variable</a:t>
            </a:r>
          </a:p>
          <a:p>
            <a:r>
              <a:rPr lang="en-US" altLang="zh-CN" smtClean="0"/>
              <a:t>(3) The missing value of for </a:t>
            </a:r>
            <a:r>
              <a:rPr lang="en-US" altLang="zh-CN" smtClean="0"/>
              <a:t>PRI_jet_num </a:t>
            </a:r>
            <a:r>
              <a:rPr lang="en-US" altLang="zh-CN" smtClean="0"/>
              <a:t>2/3 might came from the same mechamism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144</Words>
  <Application>Microsoft Office PowerPoint</Application>
  <PresentationFormat>全屏显示(4:3)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 Imputation</vt:lpstr>
      <vt:lpstr>幻灯片 7</vt:lpstr>
      <vt:lpstr>幻灯片 8</vt:lpstr>
      <vt:lpstr>Insight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User</dc:creator>
  <cp:lastModifiedBy>Windows User</cp:lastModifiedBy>
  <cp:revision>10</cp:revision>
  <dcterms:created xsi:type="dcterms:W3CDTF">2016-08-28T15:30:52Z</dcterms:created>
  <dcterms:modified xsi:type="dcterms:W3CDTF">2016-08-28T17:01:19Z</dcterms:modified>
</cp:coreProperties>
</file>