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EA6C-D6A2-4651-A143-27B7BB0ACB57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0E15-EA44-4610-B459-52C692EEE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70C0"/>
                </a:solidFill>
              </a:rPr>
              <a:t>Investigation on data-related jobs across United States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smtClean="0"/>
              <a:t>Jiaxu Luo</a:t>
            </a:r>
          </a:p>
          <a:p>
            <a:r>
              <a:rPr lang="en-US" altLang="zh-CN" b="1" smtClean="0"/>
              <a:t>2016/07/18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smtClean="0"/>
              <a:t>Dataset</a:t>
            </a:r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6582054" cy="485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what is the data-related jobs demand distribution across United States?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026" name="Picture 2" descr="C:\Users\Labienus\Desktop\presentation\Rplo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68759"/>
            <a:ext cx="8675070" cy="5485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which city in CA,NY,NJ,TX have more demand on data-related jobs?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2050" name="Picture 2" descr="C:\Users\Labienus\Desktop\presentation\Rplot0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047" y="1700704"/>
            <a:ext cx="6839905" cy="4324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which states provides higher average salary for data-related jobs?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3074" name="Picture 2" descr="C:\Users\Labienus\Desktop\presentation\Rplot0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848872" cy="4962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altLang="zh-CN" sz="3100" smtClean="0">
                <a:solidFill>
                  <a:srgbClr val="FF0000"/>
                </a:solidFill>
              </a:rPr>
              <a:t>Which companys in CA,NY or WA provide more salary than others?</a:t>
            </a:r>
            <a:endParaRPr lang="zh-CN" altLang="en-US" sz="3100">
              <a:solidFill>
                <a:srgbClr val="FF0000"/>
              </a:solidFill>
            </a:endParaRPr>
          </a:p>
        </p:txBody>
      </p:sp>
      <p:pic>
        <p:nvPicPr>
          <p:cNvPr id="4098" name="Picture 2" descr="C:\Users\Labienus\Desktop\presentation\Rplot0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744038" cy="4896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Labienus\Desktop\6359749212265071701171552202_Dollarphotoclub_77959340-1024x57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80728"/>
            <a:ext cx="7600192" cy="4282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Investigation on data-related jobs across United States</vt:lpstr>
      <vt:lpstr>Dataset</vt:lpstr>
      <vt:lpstr>what is the data-related jobs demand distribution across United States?</vt:lpstr>
      <vt:lpstr>which city in CA,NY,NJ,TX have more demand on data-related jobs?</vt:lpstr>
      <vt:lpstr>which states provides higher average salary for data-related jobs?</vt:lpstr>
      <vt:lpstr> Which companys in CA,NY or WA provide more salary than others?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on data-related jobs across United States</dc:title>
  <dc:creator>Windows User</dc:creator>
  <cp:lastModifiedBy>Windows User</cp:lastModifiedBy>
  <cp:revision>2</cp:revision>
  <dcterms:created xsi:type="dcterms:W3CDTF">2016-07-18T06:32:27Z</dcterms:created>
  <dcterms:modified xsi:type="dcterms:W3CDTF">2016-07-18T06:52:03Z</dcterms:modified>
</cp:coreProperties>
</file>