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luse Onibiyo" userId="54bef0a5-b1d4-4cd4-b6da-a4a8c8ff3d99" providerId="ADAL" clId="{F5479842-FD5F-452A-A536-05E03D64D005}"/>
    <pc:docChg chg="custSel addSld modSld">
      <pc:chgData name="Toluse Onibiyo" userId="54bef0a5-b1d4-4cd4-b6da-a4a8c8ff3d99" providerId="ADAL" clId="{F5479842-FD5F-452A-A536-05E03D64D005}" dt="2025-01-23T21:58:57.810" v="123" actId="20577"/>
      <pc:docMkLst>
        <pc:docMk/>
      </pc:docMkLst>
      <pc:sldChg chg="addSp modSp mod setBg">
        <pc:chgData name="Toluse Onibiyo" userId="54bef0a5-b1d4-4cd4-b6da-a4a8c8ff3d99" providerId="ADAL" clId="{F5479842-FD5F-452A-A536-05E03D64D005}" dt="2025-01-23T20:40:44.392" v="61" actId="403"/>
        <pc:sldMkLst>
          <pc:docMk/>
          <pc:sldMk cId="2421372844" sldId="256"/>
        </pc:sldMkLst>
        <pc:spChg chg="mo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2" creationId="{5B6ADB33-1293-3A34-3740-514EA11F4FC3}"/>
          </ac:spMkLst>
        </pc:spChg>
        <pc:spChg chg="mod">
          <ac:chgData name="Toluse Onibiyo" userId="54bef0a5-b1d4-4cd4-b6da-a4a8c8ff3d99" providerId="ADAL" clId="{F5479842-FD5F-452A-A536-05E03D64D005}" dt="2025-01-23T20:40:44.392" v="61" actId="403"/>
          <ac:spMkLst>
            <pc:docMk/>
            <pc:sldMk cId="2421372844" sldId="256"/>
            <ac:spMk id="3" creationId="{1291621C-EB0C-7FC1-F14C-42B278363EB8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8" creationId="{6F5A5072-7B47-4D32-B52A-4EBBF590B8A5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10" creationId="{9715DAF0-AE1B-46C9-8A6B-DB2AA05AB91D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12" creationId="{6016219D-510E-4184-9090-6D5578A87BD1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14" creationId="{AFF4A713-7B75-4B21-90D7-5AB19547C728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16" creationId="{DC631C0B-6DA6-4E57-8231-CE32B3434A7E}"/>
          </ac:spMkLst>
        </pc:spChg>
        <pc:spChg chg="add">
          <ac:chgData name="Toluse Onibiyo" userId="54bef0a5-b1d4-4cd4-b6da-a4a8c8ff3d99" providerId="ADAL" clId="{F5479842-FD5F-452A-A536-05E03D64D005}" dt="2025-01-23T20:40:21.930" v="55" actId="26606"/>
          <ac:spMkLst>
            <pc:docMk/>
            <pc:sldMk cId="2421372844" sldId="256"/>
            <ac:spMk id="18" creationId="{C29501E6-A978-4A61-9689-9085AF97A53A}"/>
          </ac:spMkLst>
        </pc:spChg>
      </pc:sldChg>
      <pc:sldChg chg="addSp delSp modSp mod setBg">
        <pc:chgData name="Toluse Onibiyo" userId="54bef0a5-b1d4-4cd4-b6da-a4a8c8ff3d99" providerId="ADAL" clId="{F5479842-FD5F-452A-A536-05E03D64D005}" dt="2025-01-23T20:36:49.039" v="7" actId="26606"/>
        <pc:sldMkLst>
          <pc:docMk/>
          <pc:sldMk cId="2937832512" sldId="257"/>
        </pc:sldMkLst>
        <pc:spChg chg="mod">
          <ac:chgData name="Toluse Onibiyo" userId="54bef0a5-b1d4-4cd4-b6da-a4a8c8ff3d99" providerId="ADAL" clId="{F5479842-FD5F-452A-A536-05E03D64D005}" dt="2025-01-23T20:36:49.039" v="7" actId="26606"/>
          <ac:spMkLst>
            <pc:docMk/>
            <pc:sldMk cId="2937832512" sldId="257"/>
            <ac:spMk id="2" creationId="{B39809A9-D270-49EF-4C27-A95157921F0B}"/>
          </ac:spMkLst>
        </pc:spChg>
        <pc:spChg chg="del">
          <ac:chgData name="Toluse Onibiyo" userId="54bef0a5-b1d4-4cd4-b6da-a4a8c8ff3d99" providerId="ADAL" clId="{F5479842-FD5F-452A-A536-05E03D64D005}" dt="2025-01-23T20:36:49.039" v="7" actId="26606"/>
          <ac:spMkLst>
            <pc:docMk/>
            <pc:sldMk cId="2937832512" sldId="257"/>
            <ac:spMk id="3" creationId="{D7FBE931-998F-E918-4E99-4B227AF80372}"/>
          </ac:spMkLst>
        </pc:spChg>
        <pc:spChg chg="add">
          <ac:chgData name="Toluse Onibiyo" userId="54bef0a5-b1d4-4cd4-b6da-a4a8c8ff3d99" providerId="ADAL" clId="{F5479842-FD5F-452A-A536-05E03D64D005}" dt="2025-01-23T20:36:49.039" v="7" actId="26606"/>
          <ac:spMkLst>
            <pc:docMk/>
            <pc:sldMk cId="2937832512" sldId="257"/>
            <ac:spMk id="9" creationId="{CB49665F-0298-4449-8D2D-209989CB9EE3}"/>
          </ac:spMkLst>
        </pc:spChg>
        <pc:spChg chg="add">
          <ac:chgData name="Toluse Onibiyo" userId="54bef0a5-b1d4-4cd4-b6da-a4a8c8ff3d99" providerId="ADAL" clId="{F5479842-FD5F-452A-A536-05E03D64D005}" dt="2025-01-23T20:36:49.039" v="7" actId="26606"/>
          <ac:spMkLst>
            <pc:docMk/>
            <pc:sldMk cId="2937832512" sldId="257"/>
            <ac:spMk id="11" creationId="{A71EEC14-174A-46FA-B046-474750457130}"/>
          </ac:spMkLst>
        </pc:spChg>
        <pc:grpChg chg="add">
          <ac:chgData name="Toluse Onibiyo" userId="54bef0a5-b1d4-4cd4-b6da-a4a8c8ff3d99" providerId="ADAL" clId="{F5479842-FD5F-452A-A536-05E03D64D005}" dt="2025-01-23T20:36:49.039" v="7" actId="26606"/>
          <ac:grpSpMkLst>
            <pc:docMk/>
            <pc:sldMk cId="2937832512" sldId="257"/>
            <ac:grpSpMk id="13" creationId="{EEB6CB95-E653-4C6C-AE51-62FD848E8D5B}"/>
          </ac:grpSpMkLst>
        </pc:grpChg>
        <pc:grpChg chg="add">
          <ac:chgData name="Toluse Onibiyo" userId="54bef0a5-b1d4-4cd4-b6da-a4a8c8ff3d99" providerId="ADAL" clId="{F5479842-FD5F-452A-A536-05E03D64D005}" dt="2025-01-23T20:36:49.039" v="7" actId="26606"/>
          <ac:grpSpMkLst>
            <pc:docMk/>
            <pc:sldMk cId="2937832512" sldId="257"/>
            <ac:grpSpMk id="17" creationId="{43F5E015-E085-4624-B431-B42414448684}"/>
          </ac:grpSpMkLst>
        </pc:grpChg>
        <pc:graphicFrameChg chg="add">
          <ac:chgData name="Toluse Onibiyo" userId="54bef0a5-b1d4-4cd4-b6da-a4a8c8ff3d99" providerId="ADAL" clId="{F5479842-FD5F-452A-A536-05E03D64D005}" dt="2025-01-23T20:36:49.039" v="7" actId="26606"/>
          <ac:graphicFrameMkLst>
            <pc:docMk/>
            <pc:sldMk cId="2937832512" sldId="257"/>
            <ac:graphicFrameMk id="5" creationId="{200253A8-5E7A-CB7A-F815-64A83364D74A}"/>
          </ac:graphicFrameMkLst>
        </pc:graphicFrameChg>
      </pc:sldChg>
      <pc:sldChg chg="addSp delSp modSp mod setBg">
        <pc:chgData name="Toluse Onibiyo" userId="54bef0a5-b1d4-4cd4-b6da-a4a8c8ff3d99" providerId="ADAL" clId="{F5479842-FD5F-452A-A536-05E03D64D005}" dt="2025-01-23T20:36:58.224" v="8" actId="26606"/>
        <pc:sldMkLst>
          <pc:docMk/>
          <pc:sldMk cId="1382516721" sldId="258"/>
        </pc:sldMkLst>
        <pc:spChg chg="mo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2" creationId="{57997263-873A-749F-9665-45ACE0846985}"/>
          </ac:spMkLst>
        </pc:spChg>
        <pc:spChg chg="del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3" creationId="{EAC28B23-701B-35E2-D42E-8E7A003CA6D5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9" creationId="{BACC6370-2D7E-4714-9D71-7542949D7D5D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11" creationId="{256B2C21-A230-48C0-8DF1-C46611373C44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13" creationId="{3847E18C-932D-4C95-AABA-FEC7C9499AD7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15" creationId="{3150CB11-0C61-439E-910F-5787759E72A0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17" creationId="{43F8A58B-5155-44CE-A5FF-7647B47D0A7A}"/>
          </ac:spMkLst>
        </pc:spChg>
        <pc:spChg chg="add">
          <ac:chgData name="Toluse Onibiyo" userId="54bef0a5-b1d4-4cd4-b6da-a4a8c8ff3d99" providerId="ADAL" clId="{F5479842-FD5F-452A-A536-05E03D64D005}" dt="2025-01-23T20:36:58.224" v="8" actId="26606"/>
          <ac:spMkLst>
            <pc:docMk/>
            <pc:sldMk cId="1382516721" sldId="258"/>
            <ac:spMk id="19" creationId="{443F2ACA-E6D6-4028-82DD-F03C262D5DE6}"/>
          </ac:spMkLst>
        </pc:spChg>
        <pc:graphicFrameChg chg="add">
          <ac:chgData name="Toluse Onibiyo" userId="54bef0a5-b1d4-4cd4-b6da-a4a8c8ff3d99" providerId="ADAL" clId="{F5479842-FD5F-452A-A536-05E03D64D005}" dt="2025-01-23T20:36:58.224" v="8" actId="26606"/>
          <ac:graphicFrameMkLst>
            <pc:docMk/>
            <pc:sldMk cId="1382516721" sldId="258"/>
            <ac:graphicFrameMk id="5" creationId="{B2C66137-5560-6D56-F5EE-B07BC35CC1E3}"/>
          </ac:graphicFrameMkLst>
        </pc:graphicFrameChg>
      </pc:sldChg>
      <pc:sldChg chg="addSp modSp mod setBg">
        <pc:chgData name="Toluse Onibiyo" userId="54bef0a5-b1d4-4cd4-b6da-a4a8c8ff3d99" providerId="ADAL" clId="{F5479842-FD5F-452A-A536-05E03D64D005}" dt="2025-01-23T20:36:33.289" v="6" actId="26606"/>
        <pc:sldMkLst>
          <pc:docMk/>
          <pc:sldMk cId="2926934145" sldId="259"/>
        </pc:sldMkLst>
        <pc:spChg chg="mod">
          <ac:chgData name="Toluse Onibiyo" userId="54bef0a5-b1d4-4cd4-b6da-a4a8c8ff3d99" providerId="ADAL" clId="{F5479842-FD5F-452A-A536-05E03D64D005}" dt="2025-01-23T20:36:33.289" v="6" actId="26606"/>
          <ac:spMkLst>
            <pc:docMk/>
            <pc:sldMk cId="2926934145" sldId="259"/>
            <ac:spMk id="2" creationId="{5D4A7730-0C5F-A6A4-9A8E-CB24ED53BA62}"/>
          </ac:spMkLst>
        </pc:spChg>
        <pc:spChg chg="mod">
          <ac:chgData name="Toluse Onibiyo" userId="54bef0a5-b1d4-4cd4-b6da-a4a8c8ff3d99" providerId="ADAL" clId="{F5479842-FD5F-452A-A536-05E03D64D005}" dt="2025-01-23T20:36:33.289" v="6" actId="26606"/>
          <ac:spMkLst>
            <pc:docMk/>
            <pc:sldMk cId="2926934145" sldId="259"/>
            <ac:spMk id="3" creationId="{888F7035-C8EE-1326-9DA5-E42E5FD21014}"/>
          </ac:spMkLst>
        </pc:spChg>
        <pc:spChg chg="add">
          <ac:chgData name="Toluse Onibiyo" userId="54bef0a5-b1d4-4cd4-b6da-a4a8c8ff3d99" providerId="ADAL" clId="{F5479842-FD5F-452A-A536-05E03D64D005}" dt="2025-01-23T20:36:33.289" v="6" actId="26606"/>
          <ac:spMkLst>
            <pc:docMk/>
            <pc:sldMk cId="2926934145" sldId="259"/>
            <ac:spMk id="8" creationId="{907EF6B7-1338-4443-8C46-6A318D952DFD}"/>
          </ac:spMkLst>
        </pc:spChg>
        <pc:spChg chg="add">
          <ac:chgData name="Toluse Onibiyo" userId="54bef0a5-b1d4-4cd4-b6da-a4a8c8ff3d99" providerId="ADAL" clId="{F5479842-FD5F-452A-A536-05E03D64D005}" dt="2025-01-23T20:36:33.289" v="6" actId="26606"/>
          <ac:spMkLst>
            <pc:docMk/>
            <pc:sldMk cId="2926934145" sldId="259"/>
            <ac:spMk id="10" creationId="{DAAE4CDD-124C-4DCF-9584-B6033B545DD5}"/>
          </ac:spMkLst>
        </pc:spChg>
        <pc:spChg chg="add">
          <ac:chgData name="Toluse Onibiyo" userId="54bef0a5-b1d4-4cd4-b6da-a4a8c8ff3d99" providerId="ADAL" clId="{F5479842-FD5F-452A-A536-05E03D64D005}" dt="2025-01-23T20:36:33.289" v="6" actId="26606"/>
          <ac:spMkLst>
            <pc:docMk/>
            <pc:sldMk cId="2926934145" sldId="259"/>
            <ac:spMk id="12" creationId="{081E4A58-353D-44AE-B2FC-2A74E2E400F7}"/>
          </ac:spMkLst>
        </pc:spChg>
      </pc:sldChg>
      <pc:sldChg chg="addSp modSp mod setBg">
        <pc:chgData name="Toluse Onibiyo" userId="54bef0a5-b1d4-4cd4-b6da-a4a8c8ff3d99" providerId="ADAL" clId="{F5479842-FD5F-452A-A536-05E03D64D005}" dt="2025-01-23T20:35:49.689" v="5" actId="26606"/>
        <pc:sldMkLst>
          <pc:docMk/>
          <pc:sldMk cId="2694489993" sldId="260"/>
        </pc:sldMkLst>
        <pc:spChg chg="mod">
          <ac:chgData name="Toluse Onibiyo" userId="54bef0a5-b1d4-4cd4-b6da-a4a8c8ff3d99" providerId="ADAL" clId="{F5479842-FD5F-452A-A536-05E03D64D005}" dt="2025-01-23T20:35:49.689" v="5" actId="26606"/>
          <ac:spMkLst>
            <pc:docMk/>
            <pc:sldMk cId="2694489993" sldId="260"/>
            <ac:spMk id="2" creationId="{DB2E938A-E581-91FB-2002-F2472A5B54A5}"/>
          </ac:spMkLst>
        </pc:spChg>
        <pc:spChg chg="add">
          <ac:chgData name="Toluse Onibiyo" userId="54bef0a5-b1d4-4cd4-b6da-a4a8c8ff3d99" providerId="ADAL" clId="{F5479842-FD5F-452A-A536-05E03D64D005}" dt="2025-01-23T20:35:49.689" v="5" actId="26606"/>
          <ac:spMkLst>
            <pc:docMk/>
            <pc:sldMk cId="2694489993" sldId="260"/>
            <ac:spMk id="12" creationId="{F0DCC097-1DB8-4B6D-85D0-6FBA0E1CA4BA}"/>
          </ac:spMkLst>
        </pc:spChg>
        <pc:spChg chg="add">
          <ac:chgData name="Toluse Onibiyo" userId="54bef0a5-b1d4-4cd4-b6da-a4a8c8ff3d99" providerId="ADAL" clId="{F5479842-FD5F-452A-A536-05E03D64D005}" dt="2025-01-23T20:35:49.689" v="5" actId="26606"/>
          <ac:spMkLst>
            <pc:docMk/>
            <pc:sldMk cId="2694489993" sldId="260"/>
            <ac:spMk id="14" creationId="{E0B58608-23C8-4441-994D-C6823EEE1DB7}"/>
          </ac:spMkLst>
        </pc:spChg>
        <pc:picChg chg="mod">
          <ac:chgData name="Toluse Onibiyo" userId="54bef0a5-b1d4-4cd4-b6da-a4a8c8ff3d99" providerId="ADAL" clId="{F5479842-FD5F-452A-A536-05E03D64D005}" dt="2025-01-23T20:35:49.689" v="5" actId="26606"/>
          <ac:picMkLst>
            <pc:docMk/>
            <pc:sldMk cId="2694489993" sldId="260"/>
            <ac:picMk id="7" creationId="{1BBD3C66-6D8B-36A2-DDCB-E95C6E703322}"/>
          </ac:picMkLst>
        </pc:picChg>
      </pc:sldChg>
      <pc:sldChg chg="addSp modSp mod setBg">
        <pc:chgData name="Toluse Onibiyo" userId="54bef0a5-b1d4-4cd4-b6da-a4a8c8ff3d99" providerId="ADAL" clId="{F5479842-FD5F-452A-A536-05E03D64D005}" dt="2025-01-23T20:37:07.932" v="9" actId="26606"/>
        <pc:sldMkLst>
          <pc:docMk/>
          <pc:sldMk cId="3096358407" sldId="261"/>
        </pc:sldMkLst>
        <pc:spChg chg="mo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2" creationId="{4A36A4D9-7060-9A98-CE41-B8344E187E71}"/>
          </ac:spMkLst>
        </pc:spChg>
        <pc:spChg chg="ad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10" creationId="{A8384FB5-9ADC-4DDC-881B-597D56F5B15D}"/>
          </ac:spMkLst>
        </pc:spChg>
        <pc:spChg chg="ad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12" creationId="{91E5A9A7-95C6-4F4F-B00E-C82E07FE62EF}"/>
          </ac:spMkLst>
        </pc:spChg>
        <pc:spChg chg="ad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14" creationId="{D07DD2DE-F619-49DD-B5E7-03A290FF4ED1}"/>
          </ac:spMkLst>
        </pc:spChg>
        <pc:spChg chg="ad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16" creationId="{85149191-5F60-4A28-AAFF-039F96B0F3EC}"/>
          </ac:spMkLst>
        </pc:spChg>
        <pc:spChg chg="add">
          <ac:chgData name="Toluse Onibiyo" userId="54bef0a5-b1d4-4cd4-b6da-a4a8c8ff3d99" providerId="ADAL" clId="{F5479842-FD5F-452A-A536-05E03D64D005}" dt="2025-01-23T20:37:07.932" v="9" actId="26606"/>
          <ac:spMkLst>
            <pc:docMk/>
            <pc:sldMk cId="3096358407" sldId="261"/>
            <ac:spMk id="18" creationId="{F8260ED5-17F7-4158-B241-D51DD4CF1B7E}"/>
          </ac:spMkLst>
        </pc:spChg>
        <pc:picChg chg="mod">
          <ac:chgData name="Toluse Onibiyo" userId="54bef0a5-b1d4-4cd4-b6da-a4a8c8ff3d99" providerId="ADAL" clId="{F5479842-FD5F-452A-A536-05E03D64D005}" dt="2025-01-23T20:37:07.932" v="9" actId="26606"/>
          <ac:picMkLst>
            <pc:docMk/>
            <pc:sldMk cId="3096358407" sldId="261"/>
            <ac:picMk id="5" creationId="{18C43A16-1458-3B8F-7F20-29EEA40B3ED8}"/>
          </ac:picMkLst>
        </pc:picChg>
      </pc:sldChg>
      <pc:sldChg chg="addSp delSp modSp mod setBg">
        <pc:chgData name="Toluse Onibiyo" userId="54bef0a5-b1d4-4cd4-b6da-a4a8c8ff3d99" providerId="ADAL" clId="{F5479842-FD5F-452A-A536-05E03D64D005}" dt="2025-01-23T20:37:25.887" v="10" actId="26606"/>
        <pc:sldMkLst>
          <pc:docMk/>
          <pc:sldMk cId="1706948988" sldId="262"/>
        </pc:sldMkLst>
        <pc:spChg chg="mo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2" creationId="{D673CBC8-6665-7953-542C-5B098CBD4876}"/>
          </ac:spMkLst>
        </pc:spChg>
        <pc:spChg chg="del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3" creationId="{FFC639B1-7793-588C-2199-1152DA2F9434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9" creationId="{BACC6370-2D7E-4714-9D71-7542949D7D5D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11" creationId="{256B2C21-A230-48C0-8DF1-C46611373C44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13" creationId="{3847E18C-932D-4C95-AABA-FEC7C9499AD7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15" creationId="{3150CB11-0C61-439E-910F-5787759E72A0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17" creationId="{43F8A58B-5155-44CE-A5FF-7647B47D0A7A}"/>
          </ac:spMkLst>
        </pc:spChg>
        <pc:spChg chg="add">
          <ac:chgData name="Toluse Onibiyo" userId="54bef0a5-b1d4-4cd4-b6da-a4a8c8ff3d99" providerId="ADAL" clId="{F5479842-FD5F-452A-A536-05E03D64D005}" dt="2025-01-23T20:37:25.887" v="10" actId="26606"/>
          <ac:spMkLst>
            <pc:docMk/>
            <pc:sldMk cId="1706948988" sldId="262"/>
            <ac:spMk id="19" creationId="{443F2ACA-E6D6-4028-82DD-F03C262D5DE6}"/>
          </ac:spMkLst>
        </pc:spChg>
        <pc:graphicFrameChg chg="add">
          <ac:chgData name="Toluse Onibiyo" userId="54bef0a5-b1d4-4cd4-b6da-a4a8c8ff3d99" providerId="ADAL" clId="{F5479842-FD5F-452A-A536-05E03D64D005}" dt="2025-01-23T20:37:25.887" v="10" actId="26606"/>
          <ac:graphicFrameMkLst>
            <pc:docMk/>
            <pc:sldMk cId="1706948988" sldId="262"/>
            <ac:graphicFrameMk id="5" creationId="{8D4A872A-2872-8075-96B4-DBBBF40B0DB2}"/>
          </ac:graphicFrameMkLst>
        </pc:graphicFrameChg>
      </pc:sldChg>
      <pc:sldChg chg="addSp modSp mod setBg">
        <pc:chgData name="Toluse Onibiyo" userId="54bef0a5-b1d4-4cd4-b6da-a4a8c8ff3d99" providerId="ADAL" clId="{F5479842-FD5F-452A-A536-05E03D64D005}" dt="2025-01-23T20:37:34.231" v="11" actId="26606"/>
        <pc:sldMkLst>
          <pc:docMk/>
          <pc:sldMk cId="1003988845" sldId="263"/>
        </pc:sldMkLst>
        <pc:spChg chg="mod">
          <ac:chgData name="Toluse Onibiyo" userId="54bef0a5-b1d4-4cd4-b6da-a4a8c8ff3d99" providerId="ADAL" clId="{F5479842-FD5F-452A-A536-05E03D64D005}" dt="2025-01-23T20:37:34.231" v="11" actId="26606"/>
          <ac:spMkLst>
            <pc:docMk/>
            <pc:sldMk cId="1003988845" sldId="263"/>
            <ac:spMk id="2" creationId="{F7671037-0DC4-FE9D-9554-B0FE934D14F3}"/>
          </ac:spMkLst>
        </pc:spChg>
        <pc:spChg chg="add">
          <ac:chgData name="Toluse Onibiyo" userId="54bef0a5-b1d4-4cd4-b6da-a4a8c8ff3d99" providerId="ADAL" clId="{F5479842-FD5F-452A-A536-05E03D64D005}" dt="2025-01-23T20:37:34.231" v="11" actId="26606"/>
          <ac:spMkLst>
            <pc:docMk/>
            <pc:sldMk cId="1003988845" sldId="263"/>
            <ac:spMk id="14" creationId="{F0A604E4-7307-451C-93BE-F1F7E1BF3BF8}"/>
          </ac:spMkLst>
        </pc:spChg>
        <pc:spChg chg="add">
          <ac:chgData name="Toluse Onibiyo" userId="54bef0a5-b1d4-4cd4-b6da-a4a8c8ff3d99" providerId="ADAL" clId="{F5479842-FD5F-452A-A536-05E03D64D005}" dt="2025-01-23T20:37:34.231" v="11" actId="26606"/>
          <ac:spMkLst>
            <pc:docMk/>
            <pc:sldMk cId="1003988845" sldId="263"/>
            <ac:spMk id="16" creationId="{F7F3A0AA-35E5-4085-942B-737839030604}"/>
          </ac:spMkLst>
        </pc:spChg>
        <pc:spChg chg="add">
          <ac:chgData name="Toluse Onibiyo" userId="54bef0a5-b1d4-4cd4-b6da-a4a8c8ff3d99" providerId="ADAL" clId="{F5479842-FD5F-452A-A536-05E03D64D005}" dt="2025-01-23T20:37:34.231" v="11" actId="26606"/>
          <ac:spMkLst>
            <pc:docMk/>
            <pc:sldMk cId="1003988845" sldId="263"/>
            <ac:spMk id="18" creationId="{402F5C38-C747-4173-ABBF-656E39E82130}"/>
          </ac:spMkLst>
        </pc:spChg>
        <pc:spChg chg="add">
          <ac:chgData name="Toluse Onibiyo" userId="54bef0a5-b1d4-4cd4-b6da-a4a8c8ff3d99" providerId="ADAL" clId="{F5479842-FD5F-452A-A536-05E03D64D005}" dt="2025-01-23T20:37:34.231" v="11" actId="26606"/>
          <ac:spMkLst>
            <pc:docMk/>
            <pc:sldMk cId="1003988845" sldId="263"/>
            <ac:spMk id="20" creationId="{E37EECFC-A684-4391-AE85-4CDAF5565F61}"/>
          </ac:spMkLst>
        </pc:spChg>
        <pc:picChg chg="mod">
          <ac:chgData name="Toluse Onibiyo" userId="54bef0a5-b1d4-4cd4-b6da-a4a8c8ff3d99" providerId="ADAL" clId="{F5479842-FD5F-452A-A536-05E03D64D005}" dt="2025-01-23T20:37:34.231" v="11" actId="26606"/>
          <ac:picMkLst>
            <pc:docMk/>
            <pc:sldMk cId="1003988845" sldId="263"/>
            <ac:picMk id="9" creationId="{EBE96232-F3C4-8781-4AE6-D6FCD5C811E0}"/>
          </ac:picMkLst>
        </pc:picChg>
      </pc:sldChg>
      <pc:sldChg chg="addSp delSp mod">
        <pc:chgData name="Toluse Onibiyo" userId="54bef0a5-b1d4-4cd4-b6da-a4a8c8ff3d99" providerId="ADAL" clId="{F5479842-FD5F-452A-A536-05E03D64D005}" dt="2025-01-23T20:37:44.870" v="12" actId="26606"/>
        <pc:sldMkLst>
          <pc:docMk/>
          <pc:sldMk cId="3498830930" sldId="264"/>
        </pc:sldMkLst>
        <pc:spChg chg="del">
          <ac:chgData name="Toluse Onibiyo" userId="54bef0a5-b1d4-4cd4-b6da-a4a8c8ff3d99" providerId="ADAL" clId="{F5479842-FD5F-452A-A536-05E03D64D005}" dt="2025-01-23T20:37:44.870" v="12" actId="26606"/>
          <ac:spMkLst>
            <pc:docMk/>
            <pc:sldMk cId="3498830930" sldId="264"/>
            <ac:spMk id="3" creationId="{9E551069-F2F9-D3DA-9ABD-3C01F6D87733}"/>
          </ac:spMkLst>
        </pc:spChg>
        <pc:graphicFrameChg chg="add">
          <ac:chgData name="Toluse Onibiyo" userId="54bef0a5-b1d4-4cd4-b6da-a4a8c8ff3d99" providerId="ADAL" clId="{F5479842-FD5F-452A-A536-05E03D64D005}" dt="2025-01-23T20:37:44.870" v="12" actId="26606"/>
          <ac:graphicFrameMkLst>
            <pc:docMk/>
            <pc:sldMk cId="3498830930" sldId="264"/>
            <ac:graphicFrameMk id="5" creationId="{710C94A2-830E-0F6A-D187-6DC3C7840F82}"/>
          </ac:graphicFrameMkLst>
        </pc:graphicFrameChg>
      </pc:sldChg>
      <pc:sldChg chg="addSp delSp modSp mod setBg">
        <pc:chgData name="Toluse Onibiyo" userId="54bef0a5-b1d4-4cd4-b6da-a4a8c8ff3d99" providerId="ADAL" clId="{F5479842-FD5F-452A-A536-05E03D64D005}" dt="2025-01-23T20:39:10.723" v="48" actId="26606"/>
        <pc:sldMkLst>
          <pc:docMk/>
          <pc:sldMk cId="1464096154" sldId="265"/>
        </pc:sldMkLst>
        <pc:spChg chg="mo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2" creationId="{A1FBE04E-8C4F-047E-D263-520A6DE06238}"/>
          </ac:spMkLst>
        </pc:spChg>
        <pc:spChg chg="del mo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3" creationId="{1EC0F3DD-D045-ADB1-5946-8D4F396E1D34}"/>
          </ac:spMkLst>
        </pc:spChg>
        <pc:spChg chg="ad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9" creationId="{BACC6370-2D7E-4714-9D71-7542949D7D5D}"/>
          </ac:spMkLst>
        </pc:spChg>
        <pc:spChg chg="ad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11" creationId="{F68B3F68-107C-434F-AA38-110D5EA91B85}"/>
          </ac:spMkLst>
        </pc:spChg>
        <pc:spChg chg="ad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13" creationId="{AAD0DBB9-1A4B-4391-81D4-CB19F9AB918A}"/>
          </ac:spMkLst>
        </pc:spChg>
        <pc:spChg chg="add">
          <ac:chgData name="Toluse Onibiyo" userId="54bef0a5-b1d4-4cd4-b6da-a4a8c8ff3d99" providerId="ADAL" clId="{F5479842-FD5F-452A-A536-05E03D64D005}" dt="2025-01-23T20:39:10.723" v="48" actId="26606"/>
          <ac:spMkLst>
            <pc:docMk/>
            <pc:sldMk cId="1464096154" sldId="265"/>
            <ac:spMk id="15" creationId="{063BBA22-50EA-4C4D-BE05-F1CE4E63AA56}"/>
          </ac:spMkLst>
        </pc:spChg>
        <pc:graphicFrameChg chg="add">
          <ac:chgData name="Toluse Onibiyo" userId="54bef0a5-b1d4-4cd4-b6da-a4a8c8ff3d99" providerId="ADAL" clId="{F5479842-FD5F-452A-A536-05E03D64D005}" dt="2025-01-23T20:39:10.723" v="48" actId="26606"/>
          <ac:graphicFrameMkLst>
            <pc:docMk/>
            <pc:sldMk cId="1464096154" sldId="265"/>
            <ac:graphicFrameMk id="5" creationId="{6DF0CE79-2858-C355-C2BE-27BC72C57998}"/>
          </ac:graphicFrameMkLst>
        </pc:graphicFrameChg>
      </pc:sldChg>
      <pc:sldChg chg="addSp delSp modSp mod setBg addAnim">
        <pc:chgData name="Toluse Onibiyo" userId="54bef0a5-b1d4-4cd4-b6da-a4a8c8ff3d99" providerId="ADAL" clId="{F5479842-FD5F-452A-A536-05E03D64D005}" dt="2025-01-23T20:39:23.619" v="51"/>
        <pc:sldMkLst>
          <pc:docMk/>
          <pc:sldMk cId="1125660475" sldId="266"/>
        </pc:sldMkLst>
        <pc:spChg chg="mod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2" creationId="{AD312258-6E1C-49BC-B83D-5639B214D4FF}"/>
          </ac:spMkLst>
        </pc:spChg>
        <pc:spChg chg="del">
          <ac:chgData name="Toluse Onibiyo" userId="54bef0a5-b1d4-4cd4-b6da-a4a8c8ff3d99" providerId="ADAL" clId="{F5479842-FD5F-452A-A536-05E03D64D005}" dt="2025-01-23T20:38:08.655" v="16" actId="26606"/>
          <ac:spMkLst>
            <pc:docMk/>
            <pc:sldMk cId="1125660475" sldId="266"/>
            <ac:spMk id="3" creationId="{8E39379F-5E83-544A-A1F3-A74CEAF93CA6}"/>
          </ac:spMkLst>
        </pc:spChg>
        <pc:spChg chg="add del mod">
          <ac:chgData name="Toluse Onibiyo" userId="54bef0a5-b1d4-4cd4-b6da-a4a8c8ff3d99" providerId="ADAL" clId="{F5479842-FD5F-452A-A536-05E03D64D005}" dt="2025-01-23T20:39:14.057" v="49" actId="478"/>
          <ac:spMkLst>
            <pc:docMk/>
            <pc:sldMk cId="1125660475" sldId="266"/>
            <ac:spMk id="4" creationId="{4324A442-941F-4DEE-38F2-9C62193326DB}"/>
          </ac:spMkLst>
        </pc:spChg>
        <pc:spChg chg="add del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9" creationId="{9203DE33-2CD4-4CA8-9AF3-37C3B65133B0}"/>
          </ac:spMkLst>
        </pc:spChg>
        <pc:spChg chg="add del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11" creationId="{0AF57B88-1D4C-41FA-A761-EC1DD10C35CB}"/>
          </ac:spMkLst>
        </pc:spChg>
        <pc:spChg chg="add del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13" creationId="{D2548F45-5164-4ABB-8212-7F293FDED8D4}"/>
          </ac:spMkLst>
        </pc:spChg>
        <pc:spChg chg="add del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15" creationId="{5E81CCFB-7BEF-4186-86FB-D09450B4D02D}"/>
          </ac:spMkLst>
        </pc:spChg>
        <pc:spChg chg="add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20" creationId="{9B7AD9F6-8CE7-4299-8FC6-328F4DCD3FF9}"/>
          </ac:spMkLst>
        </pc:spChg>
        <pc:spChg chg="add">
          <ac:chgData name="Toluse Onibiyo" userId="54bef0a5-b1d4-4cd4-b6da-a4a8c8ff3d99" providerId="ADAL" clId="{F5479842-FD5F-452A-A536-05E03D64D005}" dt="2025-01-23T20:39:23.619" v="50" actId="26606"/>
          <ac:spMkLst>
            <pc:docMk/>
            <pc:sldMk cId="1125660475" sldId="266"/>
            <ac:spMk id="22" creationId="{F49775AF-8896-43EE-92C6-83497D6DC56F}"/>
          </ac:spMkLst>
        </pc:spChg>
        <pc:picChg chg="add mod ord">
          <ac:chgData name="Toluse Onibiyo" userId="54bef0a5-b1d4-4cd4-b6da-a4a8c8ff3d99" providerId="ADAL" clId="{F5479842-FD5F-452A-A536-05E03D64D005}" dt="2025-01-23T20:39:23.619" v="50" actId="26606"/>
          <ac:picMkLst>
            <pc:docMk/>
            <pc:sldMk cId="1125660475" sldId="266"/>
            <ac:picMk id="5" creationId="{8BFAAFB8-D177-3DCD-0A70-2C6771F1D08C}"/>
          </ac:picMkLst>
        </pc:picChg>
      </pc:sldChg>
      <pc:sldChg chg="modSp new mod">
        <pc:chgData name="Toluse Onibiyo" userId="54bef0a5-b1d4-4cd4-b6da-a4a8c8ff3d99" providerId="ADAL" clId="{F5479842-FD5F-452A-A536-05E03D64D005}" dt="2025-01-23T21:58:57.810" v="123" actId="20577"/>
        <pc:sldMkLst>
          <pc:docMk/>
          <pc:sldMk cId="1681095047" sldId="267"/>
        </pc:sldMkLst>
        <pc:spChg chg="mod">
          <ac:chgData name="Toluse Onibiyo" userId="54bef0a5-b1d4-4cd4-b6da-a4a8c8ff3d99" providerId="ADAL" clId="{F5479842-FD5F-452A-A536-05E03D64D005}" dt="2025-01-23T21:55:44.408" v="80" actId="20577"/>
          <ac:spMkLst>
            <pc:docMk/>
            <pc:sldMk cId="1681095047" sldId="267"/>
            <ac:spMk id="2" creationId="{5EC26A40-E7B3-5DD5-C8E4-AACE513D6E6A}"/>
          </ac:spMkLst>
        </pc:spChg>
        <pc:spChg chg="mod">
          <ac:chgData name="Toluse Onibiyo" userId="54bef0a5-b1d4-4cd4-b6da-a4a8c8ff3d99" providerId="ADAL" clId="{F5479842-FD5F-452A-A536-05E03D64D005}" dt="2025-01-23T21:58:57.810" v="123" actId="20577"/>
          <ac:spMkLst>
            <pc:docMk/>
            <pc:sldMk cId="1681095047" sldId="267"/>
            <ac:spMk id="3" creationId="{6276231F-32AE-DBB1-CB07-56A793420099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D9CB62-E291-45FB-B804-AAED2E00DC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2EA50A-9969-4905-A973-61F59ADF438A}">
      <dgm:prSet/>
      <dgm:spPr/>
      <dgm:t>
        <a:bodyPr/>
        <a:lstStyle/>
        <a:p>
          <a:r>
            <a:rPr lang="en-US"/>
            <a:t>The goal of this project was to design and implement a data pipeline to transform raw NYC data into actionable insights.</a:t>
          </a:r>
        </a:p>
      </dgm:t>
    </dgm:pt>
    <dgm:pt modelId="{62DAC64B-1FB4-4B5D-8290-8A888540DCD0}" type="parTrans" cxnId="{DEA6F4B3-640F-450D-B816-C6658D3786A5}">
      <dgm:prSet/>
      <dgm:spPr/>
      <dgm:t>
        <a:bodyPr/>
        <a:lstStyle/>
        <a:p>
          <a:endParaRPr lang="en-US"/>
        </a:p>
      </dgm:t>
    </dgm:pt>
    <dgm:pt modelId="{35D4CCD9-114F-4DA9-A16C-368E5C9B1554}" type="sibTrans" cxnId="{DEA6F4B3-640F-450D-B816-C6658D3786A5}">
      <dgm:prSet/>
      <dgm:spPr/>
      <dgm:t>
        <a:bodyPr/>
        <a:lstStyle/>
        <a:p>
          <a:endParaRPr lang="en-US"/>
        </a:p>
      </dgm:t>
    </dgm:pt>
    <dgm:pt modelId="{5C437696-1EA6-48CD-853C-7EA9432C35BB}">
      <dgm:prSet/>
      <dgm:spPr/>
      <dgm:t>
        <a:bodyPr/>
        <a:lstStyle/>
        <a:p>
          <a:r>
            <a:rPr lang="en-US"/>
            <a:t>We processed payroll, employee, agency, and title data, storing it in an RDS PostgreSQL data warehouse.</a:t>
          </a:r>
        </a:p>
      </dgm:t>
    </dgm:pt>
    <dgm:pt modelId="{B02B5215-681D-49DE-AE0C-5A7328B1BBCB}" type="parTrans" cxnId="{619543DB-4F96-4241-9635-50F737B59C5C}">
      <dgm:prSet/>
      <dgm:spPr/>
      <dgm:t>
        <a:bodyPr/>
        <a:lstStyle/>
        <a:p>
          <a:endParaRPr lang="en-US"/>
        </a:p>
      </dgm:t>
    </dgm:pt>
    <dgm:pt modelId="{1F3BE17C-D6E3-472F-81BD-07C5B121D326}" type="sibTrans" cxnId="{619543DB-4F96-4241-9635-50F737B59C5C}">
      <dgm:prSet/>
      <dgm:spPr/>
      <dgm:t>
        <a:bodyPr/>
        <a:lstStyle/>
        <a:p>
          <a:endParaRPr lang="en-US"/>
        </a:p>
      </dgm:t>
    </dgm:pt>
    <dgm:pt modelId="{0D1CD812-D23B-4D8E-949B-EBDD5311B383}">
      <dgm:prSet/>
      <dgm:spPr/>
      <dgm:t>
        <a:bodyPr/>
        <a:lstStyle/>
        <a:p>
          <a:r>
            <a:rPr lang="en-US"/>
            <a:t>The pipeline ensures scalability, reliability, and flexibility for further enhancements.</a:t>
          </a:r>
        </a:p>
      </dgm:t>
    </dgm:pt>
    <dgm:pt modelId="{7CF6999F-ABC3-4924-9B03-333E456FED03}" type="parTrans" cxnId="{A4CB951C-80F8-4D58-9D1C-02E8637B100E}">
      <dgm:prSet/>
      <dgm:spPr/>
      <dgm:t>
        <a:bodyPr/>
        <a:lstStyle/>
        <a:p>
          <a:endParaRPr lang="en-US"/>
        </a:p>
      </dgm:t>
    </dgm:pt>
    <dgm:pt modelId="{DC608041-2971-4A54-9B79-DF37991CEE1E}" type="sibTrans" cxnId="{A4CB951C-80F8-4D58-9D1C-02E8637B100E}">
      <dgm:prSet/>
      <dgm:spPr/>
      <dgm:t>
        <a:bodyPr/>
        <a:lstStyle/>
        <a:p>
          <a:endParaRPr lang="en-US"/>
        </a:p>
      </dgm:t>
    </dgm:pt>
    <dgm:pt modelId="{A9388634-F733-4634-88F4-709FF1521D34}" type="pres">
      <dgm:prSet presAssocID="{1DD9CB62-E291-45FB-B804-AAED2E00DC00}" presName="linear" presStyleCnt="0">
        <dgm:presLayoutVars>
          <dgm:animLvl val="lvl"/>
          <dgm:resizeHandles val="exact"/>
        </dgm:presLayoutVars>
      </dgm:prSet>
      <dgm:spPr/>
    </dgm:pt>
    <dgm:pt modelId="{807417C9-9CAB-4F43-B75C-B18732A76F5A}" type="pres">
      <dgm:prSet presAssocID="{7F2EA50A-9969-4905-A973-61F59ADF43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0B20EA-1FBE-436C-8D64-32574E67CF09}" type="pres">
      <dgm:prSet presAssocID="{35D4CCD9-114F-4DA9-A16C-368E5C9B1554}" presName="spacer" presStyleCnt="0"/>
      <dgm:spPr/>
    </dgm:pt>
    <dgm:pt modelId="{E5B15E30-8DB4-40D9-B1D8-D61870F5624E}" type="pres">
      <dgm:prSet presAssocID="{5C437696-1EA6-48CD-853C-7EA9432C35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953DF6-CD01-4E11-B34E-994117085DE1}" type="pres">
      <dgm:prSet presAssocID="{1F3BE17C-D6E3-472F-81BD-07C5B121D326}" presName="spacer" presStyleCnt="0"/>
      <dgm:spPr/>
    </dgm:pt>
    <dgm:pt modelId="{4F4FA978-BB87-4F02-B261-F984ABA41552}" type="pres">
      <dgm:prSet presAssocID="{0D1CD812-D23B-4D8E-949B-EBDD5311B38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A66212-203A-4617-84E6-CDFA0C7ABB44}" type="presOf" srcId="{1DD9CB62-E291-45FB-B804-AAED2E00DC00}" destId="{A9388634-F733-4634-88F4-709FF1521D34}" srcOrd="0" destOrd="0" presId="urn:microsoft.com/office/officeart/2005/8/layout/vList2"/>
    <dgm:cxn modelId="{A4CB951C-80F8-4D58-9D1C-02E8637B100E}" srcId="{1DD9CB62-E291-45FB-B804-AAED2E00DC00}" destId="{0D1CD812-D23B-4D8E-949B-EBDD5311B383}" srcOrd="2" destOrd="0" parTransId="{7CF6999F-ABC3-4924-9B03-333E456FED03}" sibTransId="{DC608041-2971-4A54-9B79-DF37991CEE1E}"/>
    <dgm:cxn modelId="{1C8DBB3B-084C-4D97-93B0-9E572425C888}" type="presOf" srcId="{0D1CD812-D23B-4D8E-949B-EBDD5311B383}" destId="{4F4FA978-BB87-4F02-B261-F984ABA41552}" srcOrd="0" destOrd="0" presId="urn:microsoft.com/office/officeart/2005/8/layout/vList2"/>
    <dgm:cxn modelId="{156D2C44-9B9E-440E-8937-0A83C6A81964}" type="presOf" srcId="{5C437696-1EA6-48CD-853C-7EA9432C35BB}" destId="{E5B15E30-8DB4-40D9-B1D8-D61870F5624E}" srcOrd="0" destOrd="0" presId="urn:microsoft.com/office/officeart/2005/8/layout/vList2"/>
    <dgm:cxn modelId="{DEA6F4B3-640F-450D-B816-C6658D3786A5}" srcId="{1DD9CB62-E291-45FB-B804-AAED2E00DC00}" destId="{7F2EA50A-9969-4905-A973-61F59ADF438A}" srcOrd="0" destOrd="0" parTransId="{62DAC64B-1FB4-4B5D-8290-8A888540DCD0}" sibTransId="{35D4CCD9-114F-4DA9-A16C-368E5C9B1554}"/>
    <dgm:cxn modelId="{6F0819B9-99F9-4B65-B3D2-6F5D0F966190}" type="presOf" srcId="{7F2EA50A-9969-4905-A973-61F59ADF438A}" destId="{807417C9-9CAB-4F43-B75C-B18732A76F5A}" srcOrd="0" destOrd="0" presId="urn:microsoft.com/office/officeart/2005/8/layout/vList2"/>
    <dgm:cxn modelId="{619543DB-4F96-4241-9635-50F737B59C5C}" srcId="{1DD9CB62-E291-45FB-B804-AAED2E00DC00}" destId="{5C437696-1EA6-48CD-853C-7EA9432C35BB}" srcOrd="1" destOrd="0" parTransId="{B02B5215-681D-49DE-AE0C-5A7328B1BBCB}" sibTransId="{1F3BE17C-D6E3-472F-81BD-07C5B121D326}"/>
    <dgm:cxn modelId="{1C6B9B50-3070-4781-96E9-5BC5E2993772}" type="presParOf" srcId="{A9388634-F733-4634-88F4-709FF1521D34}" destId="{807417C9-9CAB-4F43-B75C-B18732A76F5A}" srcOrd="0" destOrd="0" presId="urn:microsoft.com/office/officeart/2005/8/layout/vList2"/>
    <dgm:cxn modelId="{E655609C-414D-4B3E-983F-BA917A0B5846}" type="presParOf" srcId="{A9388634-F733-4634-88F4-709FF1521D34}" destId="{650B20EA-1FBE-436C-8D64-32574E67CF09}" srcOrd="1" destOrd="0" presId="urn:microsoft.com/office/officeart/2005/8/layout/vList2"/>
    <dgm:cxn modelId="{3F238836-E634-4CF7-939F-118354C573E0}" type="presParOf" srcId="{A9388634-F733-4634-88F4-709FF1521D34}" destId="{E5B15E30-8DB4-40D9-B1D8-D61870F5624E}" srcOrd="2" destOrd="0" presId="urn:microsoft.com/office/officeart/2005/8/layout/vList2"/>
    <dgm:cxn modelId="{FF163BB8-7A13-40AB-9860-01C779CFD27D}" type="presParOf" srcId="{A9388634-F733-4634-88F4-709FF1521D34}" destId="{FA953DF6-CD01-4E11-B34E-994117085DE1}" srcOrd="3" destOrd="0" presId="urn:microsoft.com/office/officeart/2005/8/layout/vList2"/>
    <dgm:cxn modelId="{8F35D884-F1BB-4190-9330-15A26CC6E7F3}" type="presParOf" srcId="{A9388634-F733-4634-88F4-709FF1521D34}" destId="{4F4FA978-BB87-4F02-B261-F984ABA415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7787E2-31DB-4904-9052-208EC0995F33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FCCC53-D4B8-41FD-A23F-7581AF2B771A}">
      <dgm:prSet/>
      <dgm:spPr/>
      <dgm:t>
        <a:bodyPr/>
        <a:lstStyle/>
        <a:p>
          <a:r>
            <a:rPr lang="en-US"/>
            <a:t>Our data sources include four categories, all stored in S3 buckets:</a:t>
          </a:r>
        </a:p>
      </dgm:t>
    </dgm:pt>
    <dgm:pt modelId="{BD202977-6A48-42AC-8332-694AF075A135}" type="parTrans" cxnId="{3E771B1D-A7F9-4713-9665-665E1BD03EBB}">
      <dgm:prSet/>
      <dgm:spPr/>
      <dgm:t>
        <a:bodyPr/>
        <a:lstStyle/>
        <a:p>
          <a:endParaRPr lang="en-US"/>
        </a:p>
      </dgm:t>
    </dgm:pt>
    <dgm:pt modelId="{753F6D50-D9F3-4818-95C3-799B8B0A101A}" type="sibTrans" cxnId="{3E771B1D-A7F9-4713-9665-665E1BD03EBB}">
      <dgm:prSet/>
      <dgm:spPr/>
      <dgm:t>
        <a:bodyPr/>
        <a:lstStyle/>
        <a:p>
          <a:endParaRPr lang="en-US"/>
        </a:p>
      </dgm:t>
    </dgm:pt>
    <dgm:pt modelId="{00D104A7-8126-45EA-A3D5-606208B8391A}">
      <dgm:prSet/>
      <dgm:spPr/>
      <dgm:t>
        <a:bodyPr/>
        <a:lstStyle/>
        <a:p>
          <a:r>
            <a:rPr lang="en-US"/>
            <a:t>Payroll Data</a:t>
          </a:r>
        </a:p>
      </dgm:t>
    </dgm:pt>
    <dgm:pt modelId="{D41F304C-0435-4C53-BD7F-BC67BF2E5957}" type="parTrans" cxnId="{57035A11-1F53-4F91-88D5-9A362B911F58}">
      <dgm:prSet/>
      <dgm:spPr/>
      <dgm:t>
        <a:bodyPr/>
        <a:lstStyle/>
        <a:p>
          <a:endParaRPr lang="en-US"/>
        </a:p>
      </dgm:t>
    </dgm:pt>
    <dgm:pt modelId="{DAE8D857-7FA3-4A2D-9130-C5123FD9F19F}" type="sibTrans" cxnId="{57035A11-1F53-4F91-88D5-9A362B911F58}">
      <dgm:prSet/>
      <dgm:spPr/>
      <dgm:t>
        <a:bodyPr/>
        <a:lstStyle/>
        <a:p>
          <a:endParaRPr lang="en-US"/>
        </a:p>
      </dgm:t>
    </dgm:pt>
    <dgm:pt modelId="{AC255617-4B8D-4429-BF23-7880BF2CA5B1}">
      <dgm:prSet/>
      <dgm:spPr/>
      <dgm:t>
        <a:bodyPr/>
        <a:lstStyle/>
        <a:p>
          <a:r>
            <a:rPr lang="en-US"/>
            <a:t>Employee Data</a:t>
          </a:r>
        </a:p>
      </dgm:t>
    </dgm:pt>
    <dgm:pt modelId="{AD6FF27C-BD70-4C15-9EEE-7C3DEEF07BC0}" type="parTrans" cxnId="{C4BC890C-5EF3-4AA0-8B8A-78E1A6CC441A}">
      <dgm:prSet/>
      <dgm:spPr/>
      <dgm:t>
        <a:bodyPr/>
        <a:lstStyle/>
        <a:p>
          <a:endParaRPr lang="en-US"/>
        </a:p>
      </dgm:t>
    </dgm:pt>
    <dgm:pt modelId="{6EB911E4-BB84-4955-AB83-69EFBC2FA1B6}" type="sibTrans" cxnId="{C4BC890C-5EF3-4AA0-8B8A-78E1A6CC441A}">
      <dgm:prSet/>
      <dgm:spPr/>
      <dgm:t>
        <a:bodyPr/>
        <a:lstStyle/>
        <a:p>
          <a:endParaRPr lang="en-US"/>
        </a:p>
      </dgm:t>
    </dgm:pt>
    <dgm:pt modelId="{EE970BF5-D3F0-46C9-8D37-7F984420374F}">
      <dgm:prSet/>
      <dgm:spPr/>
      <dgm:t>
        <a:bodyPr/>
        <a:lstStyle/>
        <a:p>
          <a:r>
            <a:rPr lang="en-US"/>
            <a:t>Title Data</a:t>
          </a:r>
        </a:p>
      </dgm:t>
    </dgm:pt>
    <dgm:pt modelId="{47F4950F-C039-466A-92AC-591DB376F83D}" type="parTrans" cxnId="{637A061B-8E10-468A-93EE-8F9F94966EA5}">
      <dgm:prSet/>
      <dgm:spPr/>
      <dgm:t>
        <a:bodyPr/>
        <a:lstStyle/>
        <a:p>
          <a:endParaRPr lang="en-US"/>
        </a:p>
      </dgm:t>
    </dgm:pt>
    <dgm:pt modelId="{6EAACE1C-8699-4180-86C4-F7505ECA8312}" type="sibTrans" cxnId="{637A061B-8E10-468A-93EE-8F9F94966EA5}">
      <dgm:prSet/>
      <dgm:spPr/>
      <dgm:t>
        <a:bodyPr/>
        <a:lstStyle/>
        <a:p>
          <a:endParaRPr lang="en-US"/>
        </a:p>
      </dgm:t>
    </dgm:pt>
    <dgm:pt modelId="{DBC92DEB-DAC6-4812-9BB5-46D0F8F4B46A}">
      <dgm:prSet/>
      <dgm:spPr/>
      <dgm:t>
        <a:bodyPr/>
        <a:lstStyle/>
        <a:p>
          <a:r>
            <a:rPr lang="en-US"/>
            <a:t>Agency Data.</a:t>
          </a:r>
        </a:p>
      </dgm:t>
    </dgm:pt>
    <dgm:pt modelId="{D47901B3-1854-4F9B-8D77-B8D38AA4CC9D}" type="parTrans" cxnId="{F2C1931E-C1F5-459B-B24A-9370832CA9BA}">
      <dgm:prSet/>
      <dgm:spPr/>
      <dgm:t>
        <a:bodyPr/>
        <a:lstStyle/>
        <a:p>
          <a:endParaRPr lang="en-US"/>
        </a:p>
      </dgm:t>
    </dgm:pt>
    <dgm:pt modelId="{0EA35BC8-DED5-4FF1-911C-204C925E4E18}" type="sibTrans" cxnId="{F2C1931E-C1F5-459B-B24A-9370832CA9BA}">
      <dgm:prSet/>
      <dgm:spPr/>
      <dgm:t>
        <a:bodyPr/>
        <a:lstStyle/>
        <a:p>
          <a:endParaRPr lang="en-US"/>
        </a:p>
      </dgm:t>
    </dgm:pt>
    <dgm:pt modelId="{005270F3-8558-4595-9030-C19DAD59EB36}">
      <dgm:prSet/>
      <dgm:spPr/>
      <dgm:t>
        <a:bodyPr/>
        <a:lstStyle/>
        <a:p>
          <a:r>
            <a:rPr lang="en-US"/>
            <a:t>These datasets are in CSV format and are extracted periodically.</a:t>
          </a:r>
        </a:p>
      </dgm:t>
    </dgm:pt>
    <dgm:pt modelId="{81FE28E7-6A01-495C-9BFC-19CC9929844A}" type="parTrans" cxnId="{54761116-3B47-47D5-9A2D-A3A1C8FC50E5}">
      <dgm:prSet/>
      <dgm:spPr/>
      <dgm:t>
        <a:bodyPr/>
        <a:lstStyle/>
        <a:p>
          <a:endParaRPr lang="en-US"/>
        </a:p>
      </dgm:t>
    </dgm:pt>
    <dgm:pt modelId="{A6F2227E-06A4-40BC-8137-D34572EE9963}" type="sibTrans" cxnId="{54761116-3B47-47D5-9A2D-A3A1C8FC50E5}">
      <dgm:prSet/>
      <dgm:spPr/>
      <dgm:t>
        <a:bodyPr/>
        <a:lstStyle/>
        <a:p>
          <a:endParaRPr lang="en-US"/>
        </a:p>
      </dgm:t>
    </dgm:pt>
    <dgm:pt modelId="{B9E579A2-0AF0-4C89-912C-1A4000976CBA}">
      <dgm:prSet/>
      <dgm:spPr/>
      <dgm:t>
        <a:bodyPr/>
        <a:lstStyle/>
        <a:p>
          <a:r>
            <a:rPr lang="en-US"/>
            <a:t>Each dataset represents a critical piece of NYC administrative and payroll operations.</a:t>
          </a:r>
        </a:p>
      </dgm:t>
    </dgm:pt>
    <dgm:pt modelId="{B9404AE3-9598-41DB-945B-7B1FAE9366D6}" type="parTrans" cxnId="{F737DE3B-1261-4F09-B8A1-BAB6AE7AE6B1}">
      <dgm:prSet/>
      <dgm:spPr/>
      <dgm:t>
        <a:bodyPr/>
        <a:lstStyle/>
        <a:p>
          <a:endParaRPr lang="en-US"/>
        </a:p>
      </dgm:t>
    </dgm:pt>
    <dgm:pt modelId="{8FA31BB0-1060-44A9-9180-5DA2935F543A}" type="sibTrans" cxnId="{F737DE3B-1261-4F09-B8A1-BAB6AE7AE6B1}">
      <dgm:prSet/>
      <dgm:spPr/>
      <dgm:t>
        <a:bodyPr/>
        <a:lstStyle/>
        <a:p>
          <a:endParaRPr lang="en-US"/>
        </a:p>
      </dgm:t>
    </dgm:pt>
    <dgm:pt modelId="{B685D97A-178C-49B7-9789-55F25D251DA3}" type="pres">
      <dgm:prSet presAssocID="{8C7787E2-31DB-4904-9052-208EC0995F33}" presName="Name0" presStyleCnt="0">
        <dgm:presLayoutVars>
          <dgm:dir/>
          <dgm:animLvl val="lvl"/>
          <dgm:resizeHandles val="exact"/>
        </dgm:presLayoutVars>
      </dgm:prSet>
      <dgm:spPr/>
    </dgm:pt>
    <dgm:pt modelId="{8E23DA37-3F96-4FFE-954E-82BCB8CC0029}" type="pres">
      <dgm:prSet presAssocID="{B9E579A2-0AF0-4C89-912C-1A4000976CBA}" presName="boxAndChildren" presStyleCnt="0"/>
      <dgm:spPr/>
    </dgm:pt>
    <dgm:pt modelId="{CD79E131-8AC9-4CEE-A4E0-8FF93831EEEC}" type="pres">
      <dgm:prSet presAssocID="{B9E579A2-0AF0-4C89-912C-1A4000976CBA}" presName="parentTextBox" presStyleLbl="node1" presStyleIdx="0" presStyleCnt="3"/>
      <dgm:spPr/>
    </dgm:pt>
    <dgm:pt modelId="{372811E4-019E-4AE2-822E-EF20293F9440}" type="pres">
      <dgm:prSet presAssocID="{A6F2227E-06A4-40BC-8137-D34572EE9963}" presName="sp" presStyleCnt="0"/>
      <dgm:spPr/>
    </dgm:pt>
    <dgm:pt modelId="{1D6063B6-E716-495A-B705-B90DA1149B1F}" type="pres">
      <dgm:prSet presAssocID="{005270F3-8558-4595-9030-C19DAD59EB36}" presName="arrowAndChildren" presStyleCnt="0"/>
      <dgm:spPr/>
    </dgm:pt>
    <dgm:pt modelId="{7A0CC427-A557-4107-A0E2-ABAA5CEA1368}" type="pres">
      <dgm:prSet presAssocID="{005270F3-8558-4595-9030-C19DAD59EB36}" presName="parentTextArrow" presStyleLbl="node1" presStyleIdx="1" presStyleCnt="3"/>
      <dgm:spPr/>
    </dgm:pt>
    <dgm:pt modelId="{1363A4C0-00DD-4D98-B198-394FA3E175D8}" type="pres">
      <dgm:prSet presAssocID="{753F6D50-D9F3-4818-95C3-799B8B0A101A}" presName="sp" presStyleCnt="0"/>
      <dgm:spPr/>
    </dgm:pt>
    <dgm:pt modelId="{AA8D1FB2-DB65-439E-B43A-CDC010EA08E9}" type="pres">
      <dgm:prSet presAssocID="{75FCCC53-D4B8-41FD-A23F-7581AF2B771A}" presName="arrowAndChildren" presStyleCnt="0"/>
      <dgm:spPr/>
    </dgm:pt>
    <dgm:pt modelId="{4A233B8A-BA46-4127-8F44-F797BA245AA9}" type="pres">
      <dgm:prSet presAssocID="{75FCCC53-D4B8-41FD-A23F-7581AF2B771A}" presName="parentTextArrow" presStyleLbl="node1" presStyleIdx="1" presStyleCnt="3"/>
      <dgm:spPr/>
    </dgm:pt>
    <dgm:pt modelId="{109E14E1-EF59-4855-89E1-155CEF20459C}" type="pres">
      <dgm:prSet presAssocID="{75FCCC53-D4B8-41FD-A23F-7581AF2B771A}" presName="arrow" presStyleLbl="node1" presStyleIdx="2" presStyleCnt="3"/>
      <dgm:spPr/>
    </dgm:pt>
    <dgm:pt modelId="{B2DE75CC-87A8-4DD7-A5B2-0F39A29F5885}" type="pres">
      <dgm:prSet presAssocID="{75FCCC53-D4B8-41FD-A23F-7581AF2B771A}" presName="descendantArrow" presStyleCnt="0"/>
      <dgm:spPr/>
    </dgm:pt>
    <dgm:pt modelId="{582CEBD0-6FF2-42FC-98CB-71E17DF14248}" type="pres">
      <dgm:prSet presAssocID="{00D104A7-8126-45EA-A3D5-606208B8391A}" presName="childTextArrow" presStyleLbl="fgAccFollowNode1" presStyleIdx="0" presStyleCnt="4">
        <dgm:presLayoutVars>
          <dgm:bulletEnabled val="1"/>
        </dgm:presLayoutVars>
      </dgm:prSet>
      <dgm:spPr/>
    </dgm:pt>
    <dgm:pt modelId="{647CF1D9-F14A-41B0-AC29-E045E701E60D}" type="pres">
      <dgm:prSet presAssocID="{AC255617-4B8D-4429-BF23-7880BF2CA5B1}" presName="childTextArrow" presStyleLbl="fgAccFollowNode1" presStyleIdx="1" presStyleCnt="4">
        <dgm:presLayoutVars>
          <dgm:bulletEnabled val="1"/>
        </dgm:presLayoutVars>
      </dgm:prSet>
      <dgm:spPr/>
    </dgm:pt>
    <dgm:pt modelId="{2485E9FD-01E4-466D-9542-7334AF0FC92C}" type="pres">
      <dgm:prSet presAssocID="{EE970BF5-D3F0-46C9-8D37-7F984420374F}" presName="childTextArrow" presStyleLbl="fgAccFollowNode1" presStyleIdx="2" presStyleCnt="4">
        <dgm:presLayoutVars>
          <dgm:bulletEnabled val="1"/>
        </dgm:presLayoutVars>
      </dgm:prSet>
      <dgm:spPr/>
    </dgm:pt>
    <dgm:pt modelId="{460CD2B3-771D-482F-B710-A0ED2E31B390}" type="pres">
      <dgm:prSet presAssocID="{DBC92DEB-DAC6-4812-9BB5-46D0F8F4B46A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C4BC890C-5EF3-4AA0-8B8A-78E1A6CC441A}" srcId="{75FCCC53-D4B8-41FD-A23F-7581AF2B771A}" destId="{AC255617-4B8D-4429-BF23-7880BF2CA5B1}" srcOrd="1" destOrd="0" parTransId="{AD6FF27C-BD70-4C15-9EEE-7C3DEEF07BC0}" sibTransId="{6EB911E4-BB84-4955-AB83-69EFBC2FA1B6}"/>
    <dgm:cxn modelId="{57035A11-1F53-4F91-88D5-9A362B911F58}" srcId="{75FCCC53-D4B8-41FD-A23F-7581AF2B771A}" destId="{00D104A7-8126-45EA-A3D5-606208B8391A}" srcOrd="0" destOrd="0" parTransId="{D41F304C-0435-4C53-BD7F-BC67BF2E5957}" sibTransId="{DAE8D857-7FA3-4A2D-9130-C5123FD9F19F}"/>
    <dgm:cxn modelId="{54761116-3B47-47D5-9A2D-A3A1C8FC50E5}" srcId="{8C7787E2-31DB-4904-9052-208EC0995F33}" destId="{005270F3-8558-4595-9030-C19DAD59EB36}" srcOrd="1" destOrd="0" parTransId="{81FE28E7-6A01-495C-9BFC-19CC9929844A}" sibTransId="{A6F2227E-06A4-40BC-8137-D34572EE9963}"/>
    <dgm:cxn modelId="{41A0B817-58E4-4836-84D1-7379537E5B50}" type="presOf" srcId="{EE970BF5-D3F0-46C9-8D37-7F984420374F}" destId="{2485E9FD-01E4-466D-9542-7334AF0FC92C}" srcOrd="0" destOrd="0" presId="urn:microsoft.com/office/officeart/2005/8/layout/process4"/>
    <dgm:cxn modelId="{637A061B-8E10-468A-93EE-8F9F94966EA5}" srcId="{75FCCC53-D4B8-41FD-A23F-7581AF2B771A}" destId="{EE970BF5-D3F0-46C9-8D37-7F984420374F}" srcOrd="2" destOrd="0" parTransId="{47F4950F-C039-466A-92AC-591DB376F83D}" sibTransId="{6EAACE1C-8699-4180-86C4-F7505ECA8312}"/>
    <dgm:cxn modelId="{3E771B1D-A7F9-4713-9665-665E1BD03EBB}" srcId="{8C7787E2-31DB-4904-9052-208EC0995F33}" destId="{75FCCC53-D4B8-41FD-A23F-7581AF2B771A}" srcOrd="0" destOrd="0" parTransId="{BD202977-6A48-42AC-8332-694AF075A135}" sibTransId="{753F6D50-D9F3-4818-95C3-799B8B0A101A}"/>
    <dgm:cxn modelId="{F2C1931E-C1F5-459B-B24A-9370832CA9BA}" srcId="{75FCCC53-D4B8-41FD-A23F-7581AF2B771A}" destId="{DBC92DEB-DAC6-4812-9BB5-46D0F8F4B46A}" srcOrd="3" destOrd="0" parTransId="{D47901B3-1854-4F9B-8D77-B8D38AA4CC9D}" sibTransId="{0EA35BC8-DED5-4FF1-911C-204C925E4E18}"/>
    <dgm:cxn modelId="{348FA338-8C89-4316-BAA1-EBC17623B580}" type="presOf" srcId="{75FCCC53-D4B8-41FD-A23F-7581AF2B771A}" destId="{109E14E1-EF59-4855-89E1-155CEF20459C}" srcOrd="1" destOrd="0" presId="urn:microsoft.com/office/officeart/2005/8/layout/process4"/>
    <dgm:cxn modelId="{F737DE3B-1261-4F09-B8A1-BAB6AE7AE6B1}" srcId="{8C7787E2-31DB-4904-9052-208EC0995F33}" destId="{B9E579A2-0AF0-4C89-912C-1A4000976CBA}" srcOrd="2" destOrd="0" parTransId="{B9404AE3-9598-41DB-945B-7B1FAE9366D6}" sibTransId="{8FA31BB0-1060-44A9-9180-5DA2935F543A}"/>
    <dgm:cxn modelId="{6C950D60-4AFB-4A09-AE2A-C6C0EE795E49}" type="presOf" srcId="{005270F3-8558-4595-9030-C19DAD59EB36}" destId="{7A0CC427-A557-4107-A0E2-ABAA5CEA1368}" srcOrd="0" destOrd="0" presId="urn:microsoft.com/office/officeart/2005/8/layout/process4"/>
    <dgm:cxn modelId="{A5C88D4E-8E3F-4648-B3C2-D49BAA587865}" type="presOf" srcId="{AC255617-4B8D-4429-BF23-7880BF2CA5B1}" destId="{647CF1D9-F14A-41B0-AC29-E045E701E60D}" srcOrd="0" destOrd="0" presId="urn:microsoft.com/office/officeart/2005/8/layout/process4"/>
    <dgm:cxn modelId="{24BC478D-1415-4E01-B10F-5875E0A88416}" type="presOf" srcId="{B9E579A2-0AF0-4C89-912C-1A4000976CBA}" destId="{CD79E131-8AC9-4CEE-A4E0-8FF93831EEEC}" srcOrd="0" destOrd="0" presId="urn:microsoft.com/office/officeart/2005/8/layout/process4"/>
    <dgm:cxn modelId="{94B446A9-9637-4CE4-A53D-2D36E9144F43}" type="presOf" srcId="{75FCCC53-D4B8-41FD-A23F-7581AF2B771A}" destId="{4A233B8A-BA46-4127-8F44-F797BA245AA9}" srcOrd="0" destOrd="0" presId="urn:microsoft.com/office/officeart/2005/8/layout/process4"/>
    <dgm:cxn modelId="{1C3776B4-1519-4911-A059-4231C1561A46}" type="presOf" srcId="{8C7787E2-31DB-4904-9052-208EC0995F33}" destId="{B685D97A-178C-49B7-9789-55F25D251DA3}" srcOrd="0" destOrd="0" presId="urn:microsoft.com/office/officeart/2005/8/layout/process4"/>
    <dgm:cxn modelId="{87B329EA-79E2-45E6-9716-E5163721ECD3}" type="presOf" srcId="{DBC92DEB-DAC6-4812-9BB5-46D0F8F4B46A}" destId="{460CD2B3-771D-482F-B710-A0ED2E31B390}" srcOrd="0" destOrd="0" presId="urn:microsoft.com/office/officeart/2005/8/layout/process4"/>
    <dgm:cxn modelId="{19BD80FA-5D2D-4433-8FF3-611034E0BE67}" type="presOf" srcId="{00D104A7-8126-45EA-A3D5-606208B8391A}" destId="{582CEBD0-6FF2-42FC-98CB-71E17DF14248}" srcOrd="0" destOrd="0" presId="urn:microsoft.com/office/officeart/2005/8/layout/process4"/>
    <dgm:cxn modelId="{8CE861CA-1840-4695-8BAD-3C7D40B2C0FC}" type="presParOf" srcId="{B685D97A-178C-49B7-9789-55F25D251DA3}" destId="{8E23DA37-3F96-4FFE-954E-82BCB8CC0029}" srcOrd="0" destOrd="0" presId="urn:microsoft.com/office/officeart/2005/8/layout/process4"/>
    <dgm:cxn modelId="{86C4F6D1-3DE5-4DDE-87B6-F4BEA5F88B98}" type="presParOf" srcId="{8E23DA37-3F96-4FFE-954E-82BCB8CC0029}" destId="{CD79E131-8AC9-4CEE-A4E0-8FF93831EEEC}" srcOrd="0" destOrd="0" presId="urn:microsoft.com/office/officeart/2005/8/layout/process4"/>
    <dgm:cxn modelId="{21D7B79E-7C7A-4414-B728-10CFE0FF8DC0}" type="presParOf" srcId="{B685D97A-178C-49B7-9789-55F25D251DA3}" destId="{372811E4-019E-4AE2-822E-EF20293F9440}" srcOrd="1" destOrd="0" presId="urn:microsoft.com/office/officeart/2005/8/layout/process4"/>
    <dgm:cxn modelId="{DDC4FFA2-8D5E-47EC-8F44-854DC0BBC28C}" type="presParOf" srcId="{B685D97A-178C-49B7-9789-55F25D251DA3}" destId="{1D6063B6-E716-495A-B705-B90DA1149B1F}" srcOrd="2" destOrd="0" presId="urn:microsoft.com/office/officeart/2005/8/layout/process4"/>
    <dgm:cxn modelId="{EE61FABA-2E50-4FCE-9E3F-2E9CA2F4C370}" type="presParOf" srcId="{1D6063B6-E716-495A-B705-B90DA1149B1F}" destId="{7A0CC427-A557-4107-A0E2-ABAA5CEA1368}" srcOrd="0" destOrd="0" presId="urn:microsoft.com/office/officeart/2005/8/layout/process4"/>
    <dgm:cxn modelId="{5CFB3332-8907-4FE6-99BE-368DEE908280}" type="presParOf" srcId="{B685D97A-178C-49B7-9789-55F25D251DA3}" destId="{1363A4C0-00DD-4D98-B198-394FA3E175D8}" srcOrd="3" destOrd="0" presId="urn:microsoft.com/office/officeart/2005/8/layout/process4"/>
    <dgm:cxn modelId="{C96EEF7F-56D6-413E-BCCE-96B99FE4BDE4}" type="presParOf" srcId="{B685D97A-178C-49B7-9789-55F25D251DA3}" destId="{AA8D1FB2-DB65-439E-B43A-CDC010EA08E9}" srcOrd="4" destOrd="0" presId="urn:microsoft.com/office/officeart/2005/8/layout/process4"/>
    <dgm:cxn modelId="{DD55D121-B407-4E89-9673-1B63A2E884DD}" type="presParOf" srcId="{AA8D1FB2-DB65-439E-B43A-CDC010EA08E9}" destId="{4A233B8A-BA46-4127-8F44-F797BA245AA9}" srcOrd="0" destOrd="0" presId="urn:microsoft.com/office/officeart/2005/8/layout/process4"/>
    <dgm:cxn modelId="{4AB4989B-911A-4541-A324-6AFF5256A50A}" type="presParOf" srcId="{AA8D1FB2-DB65-439E-B43A-CDC010EA08E9}" destId="{109E14E1-EF59-4855-89E1-155CEF20459C}" srcOrd="1" destOrd="0" presId="urn:microsoft.com/office/officeart/2005/8/layout/process4"/>
    <dgm:cxn modelId="{BB31CA24-36CD-49B0-A838-8B555A2599A4}" type="presParOf" srcId="{AA8D1FB2-DB65-439E-B43A-CDC010EA08E9}" destId="{B2DE75CC-87A8-4DD7-A5B2-0F39A29F5885}" srcOrd="2" destOrd="0" presId="urn:microsoft.com/office/officeart/2005/8/layout/process4"/>
    <dgm:cxn modelId="{4909C39A-3EA3-4F38-9207-A562BB3621B7}" type="presParOf" srcId="{B2DE75CC-87A8-4DD7-A5B2-0F39A29F5885}" destId="{582CEBD0-6FF2-42FC-98CB-71E17DF14248}" srcOrd="0" destOrd="0" presId="urn:microsoft.com/office/officeart/2005/8/layout/process4"/>
    <dgm:cxn modelId="{648A5840-7E8E-454F-A5EA-701125AAC7BE}" type="presParOf" srcId="{B2DE75CC-87A8-4DD7-A5B2-0F39A29F5885}" destId="{647CF1D9-F14A-41B0-AC29-E045E701E60D}" srcOrd="1" destOrd="0" presId="urn:microsoft.com/office/officeart/2005/8/layout/process4"/>
    <dgm:cxn modelId="{AC06729C-D525-4B86-931D-8CF06A6959BF}" type="presParOf" srcId="{B2DE75CC-87A8-4DD7-A5B2-0F39A29F5885}" destId="{2485E9FD-01E4-466D-9542-7334AF0FC92C}" srcOrd="2" destOrd="0" presId="urn:microsoft.com/office/officeart/2005/8/layout/process4"/>
    <dgm:cxn modelId="{55452731-E28D-4B7F-AA00-EC5F53646A58}" type="presParOf" srcId="{B2DE75CC-87A8-4DD7-A5B2-0F39A29F5885}" destId="{460CD2B3-771D-482F-B710-A0ED2E31B390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13154-C0B8-44AA-9143-5C1C83E8DF2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B7813D-346C-4945-80A8-5FE8F857090D}">
      <dgm:prSet/>
      <dgm:spPr/>
      <dgm:t>
        <a:bodyPr/>
        <a:lstStyle/>
        <a:p>
          <a:r>
            <a:rPr lang="en-US"/>
            <a:t>Source data in S3 flows into AWS Glue for ETL.</a:t>
          </a:r>
        </a:p>
      </dgm:t>
    </dgm:pt>
    <dgm:pt modelId="{01DA49E7-23BE-4442-8922-C979812B8C08}" type="parTrans" cxnId="{7B67FCF0-A6EC-4630-B643-AA65498E4EE9}">
      <dgm:prSet/>
      <dgm:spPr/>
      <dgm:t>
        <a:bodyPr/>
        <a:lstStyle/>
        <a:p>
          <a:endParaRPr lang="en-US"/>
        </a:p>
      </dgm:t>
    </dgm:pt>
    <dgm:pt modelId="{D05951C9-D36E-4C30-BA79-1C5C08768111}" type="sibTrans" cxnId="{7B67FCF0-A6EC-4630-B643-AA65498E4EE9}">
      <dgm:prSet/>
      <dgm:spPr/>
      <dgm:t>
        <a:bodyPr/>
        <a:lstStyle/>
        <a:p>
          <a:endParaRPr lang="en-US"/>
        </a:p>
      </dgm:t>
    </dgm:pt>
    <dgm:pt modelId="{9ADFF92B-AF27-4461-AE16-4FF3AC53E5C3}">
      <dgm:prSet/>
      <dgm:spPr/>
      <dgm:t>
        <a:bodyPr/>
        <a:lstStyle/>
        <a:p>
          <a:r>
            <a:rPr lang="en-US"/>
            <a:t>Processed data is stored in RDS PostgreSQL tables.</a:t>
          </a:r>
        </a:p>
      </dgm:t>
    </dgm:pt>
    <dgm:pt modelId="{4BEE7A58-CD82-4A95-AB5E-BDD70950AD7E}" type="parTrans" cxnId="{AADDF089-FB76-4376-9301-255E6B49EB11}">
      <dgm:prSet/>
      <dgm:spPr/>
      <dgm:t>
        <a:bodyPr/>
        <a:lstStyle/>
        <a:p>
          <a:endParaRPr lang="en-US"/>
        </a:p>
      </dgm:t>
    </dgm:pt>
    <dgm:pt modelId="{5702C84D-AB7B-4D82-8B06-87C40DA7E31E}" type="sibTrans" cxnId="{AADDF089-FB76-4376-9301-255E6B49EB11}">
      <dgm:prSet/>
      <dgm:spPr/>
      <dgm:t>
        <a:bodyPr/>
        <a:lstStyle/>
        <a:p>
          <a:endParaRPr lang="en-US"/>
        </a:p>
      </dgm:t>
    </dgm:pt>
    <dgm:pt modelId="{FBCB1817-8F45-4CFC-B104-7A1C7C0AF883}">
      <dgm:prSet/>
      <dgm:spPr/>
      <dgm:t>
        <a:bodyPr/>
        <a:lstStyle/>
        <a:p>
          <a:r>
            <a:rPr lang="en-US"/>
            <a:t>Invalid records are logged into a separate issues table.</a:t>
          </a:r>
        </a:p>
      </dgm:t>
    </dgm:pt>
    <dgm:pt modelId="{BA636A96-9FD0-4ADB-BBCC-A3A79098D63F}" type="parTrans" cxnId="{CC0C06A0-1F81-43C8-9829-4B188665A4E9}">
      <dgm:prSet/>
      <dgm:spPr/>
      <dgm:t>
        <a:bodyPr/>
        <a:lstStyle/>
        <a:p>
          <a:endParaRPr lang="en-US"/>
        </a:p>
      </dgm:t>
    </dgm:pt>
    <dgm:pt modelId="{8B89144B-9007-40D8-BA3E-1D1175AB7CC7}" type="sibTrans" cxnId="{CC0C06A0-1F81-43C8-9829-4B188665A4E9}">
      <dgm:prSet/>
      <dgm:spPr/>
      <dgm:t>
        <a:bodyPr/>
        <a:lstStyle/>
        <a:p>
          <a:endParaRPr lang="en-US"/>
        </a:p>
      </dgm:t>
    </dgm:pt>
    <dgm:pt modelId="{83B67A3F-AFF1-494A-A225-7AF2C7766A5C}">
      <dgm:prSet/>
      <dgm:spPr/>
      <dgm:t>
        <a:bodyPr/>
        <a:lstStyle/>
        <a:p>
          <a:r>
            <a:rPr lang="en-US"/>
            <a:t>All source files are archived in S3</a:t>
          </a:r>
        </a:p>
      </dgm:t>
    </dgm:pt>
    <dgm:pt modelId="{DE9A551F-83F7-4494-9227-15B2DEA5A9E2}" type="parTrans" cxnId="{D9F9765E-44A3-42B2-A81D-BD2790EDC62F}">
      <dgm:prSet/>
      <dgm:spPr/>
      <dgm:t>
        <a:bodyPr/>
        <a:lstStyle/>
        <a:p>
          <a:endParaRPr lang="en-US"/>
        </a:p>
      </dgm:t>
    </dgm:pt>
    <dgm:pt modelId="{BA0BBF9A-055B-4A02-B056-C035AC74F838}" type="sibTrans" cxnId="{D9F9765E-44A3-42B2-A81D-BD2790EDC62F}">
      <dgm:prSet/>
      <dgm:spPr/>
      <dgm:t>
        <a:bodyPr/>
        <a:lstStyle/>
        <a:p>
          <a:endParaRPr lang="en-US"/>
        </a:p>
      </dgm:t>
    </dgm:pt>
    <dgm:pt modelId="{75A4A239-CD69-4BDC-B0C0-5A6AF116AE4B}">
      <dgm:prSet/>
      <dgm:spPr/>
      <dgm:t>
        <a:bodyPr/>
        <a:lstStyle/>
        <a:p>
          <a:r>
            <a:rPr lang="en-US"/>
            <a:t>Then a stored procedure is used to create aggregate tables for insights</a:t>
          </a:r>
        </a:p>
      </dgm:t>
    </dgm:pt>
    <dgm:pt modelId="{0EA24CBE-2F5F-4EE8-B117-312EA0E16F95}" type="parTrans" cxnId="{6E881117-2099-4F48-B7F1-8307F5D3C864}">
      <dgm:prSet/>
      <dgm:spPr/>
      <dgm:t>
        <a:bodyPr/>
        <a:lstStyle/>
        <a:p>
          <a:endParaRPr lang="en-US"/>
        </a:p>
      </dgm:t>
    </dgm:pt>
    <dgm:pt modelId="{D4411C5E-EAE6-47AD-97ED-544FA58DE87C}" type="sibTrans" cxnId="{6E881117-2099-4F48-B7F1-8307F5D3C864}">
      <dgm:prSet/>
      <dgm:spPr/>
      <dgm:t>
        <a:bodyPr/>
        <a:lstStyle/>
        <a:p>
          <a:endParaRPr lang="en-US"/>
        </a:p>
      </dgm:t>
    </dgm:pt>
    <dgm:pt modelId="{0CDD838F-5B21-4905-8034-941ECB3613C1}" type="pres">
      <dgm:prSet presAssocID="{46213154-C0B8-44AA-9143-5C1C83E8DF27}" presName="linear" presStyleCnt="0">
        <dgm:presLayoutVars>
          <dgm:animLvl val="lvl"/>
          <dgm:resizeHandles val="exact"/>
        </dgm:presLayoutVars>
      </dgm:prSet>
      <dgm:spPr/>
    </dgm:pt>
    <dgm:pt modelId="{698CFBFE-E8BF-4677-8B20-E57FFC41CB9A}" type="pres">
      <dgm:prSet presAssocID="{D5B7813D-346C-4945-80A8-5FE8F85709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D314A1-A24F-4DCE-A406-16CEF7F3945C}" type="pres">
      <dgm:prSet presAssocID="{D05951C9-D36E-4C30-BA79-1C5C08768111}" presName="spacer" presStyleCnt="0"/>
      <dgm:spPr/>
    </dgm:pt>
    <dgm:pt modelId="{0F57A9E6-F427-4BF7-8F31-F3E3546A6066}" type="pres">
      <dgm:prSet presAssocID="{9ADFF92B-AF27-4461-AE16-4FF3AC53E5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4568E6-1301-4019-965A-509A3C62FC1C}" type="pres">
      <dgm:prSet presAssocID="{5702C84D-AB7B-4D82-8B06-87C40DA7E31E}" presName="spacer" presStyleCnt="0"/>
      <dgm:spPr/>
    </dgm:pt>
    <dgm:pt modelId="{314F3E9D-3EF5-43AB-9951-0EC25B80BF50}" type="pres">
      <dgm:prSet presAssocID="{FBCB1817-8F45-4CFC-B104-7A1C7C0AF88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26C099-7BF2-47C2-8E5B-A2B6D21E4F5D}" type="pres">
      <dgm:prSet presAssocID="{8B89144B-9007-40D8-BA3E-1D1175AB7CC7}" presName="spacer" presStyleCnt="0"/>
      <dgm:spPr/>
    </dgm:pt>
    <dgm:pt modelId="{6354EB34-C566-4F4C-95E9-4A93944DD7A0}" type="pres">
      <dgm:prSet presAssocID="{83B67A3F-AFF1-494A-A225-7AF2C7766A5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1E69C4-68DA-44D7-AE83-B395CE56B702}" type="pres">
      <dgm:prSet presAssocID="{BA0BBF9A-055B-4A02-B056-C035AC74F838}" presName="spacer" presStyleCnt="0"/>
      <dgm:spPr/>
    </dgm:pt>
    <dgm:pt modelId="{1B92B5D6-6F41-401F-A547-F2A2A0236B0B}" type="pres">
      <dgm:prSet presAssocID="{75A4A239-CD69-4BDC-B0C0-5A6AF116AE4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881117-2099-4F48-B7F1-8307F5D3C864}" srcId="{46213154-C0B8-44AA-9143-5C1C83E8DF27}" destId="{75A4A239-CD69-4BDC-B0C0-5A6AF116AE4B}" srcOrd="4" destOrd="0" parTransId="{0EA24CBE-2F5F-4EE8-B117-312EA0E16F95}" sibTransId="{D4411C5E-EAE6-47AD-97ED-544FA58DE87C}"/>
    <dgm:cxn modelId="{FE73195D-F848-40E4-BA8C-A3B781BF9870}" type="presOf" srcId="{D5B7813D-346C-4945-80A8-5FE8F857090D}" destId="{698CFBFE-E8BF-4677-8B20-E57FFC41CB9A}" srcOrd="0" destOrd="0" presId="urn:microsoft.com/office/officeart/2005/8/layout/vList2"/>
    <dgm:cxn modelId="{D9F9765E-44A3-42B2-A81D-BD2790EDC62F}" srcId="{46213154-C0B8-44AA-9143-5C1C83E8DF27}" destId="{83B67A3F-AFF1-494A-A225-7AF2C7766A5C}" srcOrd="3" destOrd="0" parTransId="{DE9A551F-83F7-4494-9227-15B2DEA5A9E2}" sibTransId="{BA0BBF9A-055B-4A02-B056-C035AC74F838}"/>
    <dgm:cxn modelId="{AADDF089-FB76-4376-9301-255E6B49EB11}" srcId="{46213154-C0B8-44AA-9143-5C1C83E8DF27}" destId="{9ADFF92B-AF27-4461-AE16-4FF3AC53E5C3}" srcOrd="1" destOrd="0" parTransId="{4BEE7A58-CD82-4A95-AB5E-BDD70950AD7E}" sibTransId="{5702C84D-AB7B-4D82-8B06-87C40DA7E31E}"/>
    <dgm:cxn modelId="{CC0C06A0-1F81-43C8-9829-4B188665A4E9}" srcId="{46213154-C0B8-44AA-9143-5C1C83E8DF27}" destId="{FBCB1817-8F45-4CFC-B104-7A1C7C0AF883}" srcOrd="2" destOrd="0" parTransId="{BA636A96-9FD0-4ADB-BBCC-A3A79098D63F}" sibTransId="{8B89144B-9007-40D8-BA3E-1D1175AB7CC7}"/>
    <dgm:cxn modelId="{CE0D69A4-395F-4893-A005-7F705E4DBA08}" type="presOf" srcId="{75A4A239-CD69-4BDC-B0C0-5A6AF116AE4B}" destId="{1B92B5D6-6F41-401F-A547-F2A2A0236B0B}" srcOrd="0" destOrd="0" presId="urn:microsoft.com/office/officeart/2005/8/layout/vList2"/>
    <dgm:cxn modelId="{63DA92AF-8CC3-438F-9B49-BE5F9357052B}" type="presOf" srcId="{9ADFF92B-AF27-4461-AE16-4FF3AC53E5C3}" destId="{0F57A9E6-F427-4BF7-8F31-F3E3546A6066}" srcOrd="0" destOrd="0" presId="urn:microsoft.com/office/officeart/2005/8/layout/vList2"/>
    <dgm:cxn modelId="{5322A3E6-77EF-412C-8719-2265B5CD5CF8}" type="presOf" srcId="{FBCB1817-8F45-4CFC-B104-7A1C7C0AF883}" destId="{314F3E9D-3EF5-43AB-9951-0EC25B80BF50}" srcOrd="0" destOrd="0" presId="urn:microsoft.com/office/officeart/2005/8/layout/vList2"/>
    <dgm:cxn modelId="{8D1BDCEA-E02D-4A2D-8D9B-BB714407752F}" type="presOf" srcId="{83B67A3F-AFF1-494A-A225-7AF2C7766A5C}" destId="{6354EB34-C566-4F4C-95E9-4A93944DD7A0}" srcOrd="0" destOrd="0" presId="urn:microsoft.com/office/officeart/2005/8/layout/vList2"/>
    <dgm:cxn modelId="{506DBCEE-48F9-4335-B59A-699F01C0979A}" type="presOf" srcId="{46213154-C0B8-44AA-9143-5C1C83E8DF27}" destId="{0CDD838F-5B21-4905-8034-941ECB3613C1}" srcOrd="0" destOrd="0" presId="urn:microsoft.com/office/officeart/2005/8/layout/vList2"/>
    <dgm:cxn modelId="{7B67FCF0-A6EC-4630-B643-AA65498E4EE9}" srcId="{46213154-C0B8-44AA-9143-5C1C83E8DF27}" destId="{D5B7813D-346C-4945-80A8-5FE8F857090D}" srcOrd="0" destOrd="0" parTransId="{01DA49E7-23BE-4442-8922-C979812B8C08}" sibTransId="{D05951C9-D36E-4C30-BA79-1C5C08768111}"/>
    <dgm:cxn modelId="{05DD6ADE-B7E5-44A3-8049-E478B3056927}" type="presParOf" srcId="{0CDD838F-5B21-4905-8034-941ECB3613C1}" destId="{698CFBFE-E8BF-4677-8B20-E57FFC41CB9A}" srcOrd="0" destOrd="0" presId="urn:microsoft.com/office/officeart/2005/8/layout/vList2"/>
    <dgm:cxn modelId="{A958B354-3875-43F5-AA17-B76D614831F9}" type="presParOf" srcId="{0CDD838F-5B21-4905-8034-941ECB3613C1}" destId="{FAD314A1-A24F-4DCE-A406-16CEF7F3945C}" srcOrd="1" destOrd="0" presId="urn:microsoft.com/office/officeart/2005/8/layout/vList2"/>
    <dgm:cxn modelId="{9EF8CD8D-5733-41E8-8B70-1E231C0B73BE}" type="presParOf" srcId="{0CDD838F-5B21-4905-8034-941ECB3613C1}" destId="{0F57A9E6-F427-4BF7-8F31-F3E3546A6066}" srcOrd="2" destOrd="0" presId="urn:microsoft.com/office/officeart/2005/8/layout/vList2"/>
    <dgm:cxn modelId="{7249EB6B-E6FD-4BE7-815A-ECA479288468}" type="presParOf" srcId="{0CDD838F-5B21-4905-8034-941ECB3613C1}" destId="{8E4568E6-1301-4019-965A-509A3C62FC1C}" srcOrd="3" destOrd="0" presId="urn:microsoft.com/office/officeart/2005/8/layout/vList2"/>
    <dgm:cxn modelId="{F452753A-50DB-4F3F-87E8-456328F4B76C}" type="presParOf" srcId="{0CDD838F-5B21-4905-8034-941ECB3613C1}" destId="{314F3E9D-3EF5-43AB-9951-0EC25B80BF50}" srcOrd="4" destOrd="0" presId="urn:microsoft.com/office/officeart/2005/8/layout/vList2"/>
    <dgm:cxn modelId="{74D3A8A4-35B8-490A-96F7-276D46453F43}" type="presParOf" srcId="{0CDD838F-5B21-4905-8034-941ECB3613C1}" destId="{BA26C099-7BF2-47C2-8E5B-A2B6D21E4F5D}" srcOrd="5" destOrd="0" presId="urn:microsoft.com/office/officeart/2005/8/layout/vList2"/>
    <dgm:cxn modelId="{18557B19-EEAB-4E56-AFD8-11C130CAD095}" type="presParOf" srcId="{0CDD838F-5B21-4905-8034-941ECB3613C1}" destId="{6354EB34-C566-4F4C-95E9-4A93944DD7A0}" srcOrd="6" destOrd="0" presId="urn:microsoft.com/office/officeart/2005/8/layout/vList2"/>
    <dgm:cxn modelId="{AACBBC93-0BB6-4666-81E9-F0E1C39F47DB}" type="presParOf" srcId="{0CDD838F-5B21-4905-8034-941ECB3613C1}" destId="{A41E69C4-68DA-44D7-AE83-B395CE56B702}" srcOrd="7" destOrd="0" presId="urn:microsoft.com/office/officeart/2005/8/layout/vList2"/>
    <dgm:cxn modelId="{B41991B0-7E55-41B2-B014-4C3FB346683C}" type="presParOf" srcId="{0CDD838F-5B21-4905-8034-941ECB3613C1}" destId="{1B92B5D6-6F41-401F-A547-F2A2A0236B0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0C4809-E1AD-4E60-8F69-C39D9CB524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ACCBE1-900C-47AE-8547-DFC345DECD43}">
      <dgm:prSet/>
      <dgm:spPr/>
      <dgm:t>
        <a:bodyPr/>
        <a:lstStyle/>
        <a:p>
          <a:r>
            <a:rPr lang="en-US"/>
            <a:t>Proper handling of data anomalies, such as missing or mismatched fields</a:t>
          </a:r>
        </a:p>
      </dgm:t>
    </dgm:pt>
    <dgm:pt modelId="{B3C1671E-060C-45EE-B81D-CD18F02EE6F4}" type="parTrans" cxnId="{72AACE50-482B-4812-935D-31DDECB735A3}">
      <dgm:prSet/>
      <dgm:spPr/>
      <dgm:t>
        <a:bodyPr/>
        <a:lstStyle/>
        <a:p>
          <a:endParaRPr lang="en-US"/>
        </a:p>
      </dgm:t>
    </dgm:pt>
    <dgm:pt modelId="{4E9C094D-D95D-4381-9BC4-A08C64522F51}" type="sibTrans" cxnId="{72AACE50-482B-4812-935D-31DDECB735A3}">
      <dgm:prSet/>
      <dgm:spPr/>
      <dgm:t>
        <a:bodyPr/>
        <a:lstStyle/>
        <a:p>
          <a:endParaRPr lang="en-US"/>
        </a:p>
      </dgm:t>
    </dgm:pt>
    <dgm:pt modelId="{0E7891FD-C289-4EC4-A6B5-14CF8FA3C68D}">
      <dgm:prSet/>
      <dgm:spPr/>
      <dgm:t>
        <a:bodyPr/>
        <a:lstStyle/>
        <a:p>
          <a:r>
            <a:rPr lang="en-US"/>
            <a:t>Archiving source data.</a:t>
          </a:r>
        </a:p>
      </dgm:t>
    </dgm:pt>
    <dgm:pt modelId="{F074C0F3-7736-4858-A5DF-B437C5485910}" type="parTrans" cxnId="{8BFFFCD6-057B-4098-853F-A3E07E82AD7C}">
      <dgm:prSet/>
      <dgm:spPr/>
      <dgm:t>
        <a:bodyPr/>
        <a:lstStyle/>
        <a:p>
          <a:endParaRPr lang="en-US"/>
        </a:p>
      </dgm:t>
    </dgm:pt>
    <dgm:pt modelId="{3353136D-9865-4185-A01B-28033B6F8A89}" type="sibTrans" cxnId="{8BFFFCD6-057B-4098-853F-A3E07E82AD7C}">
      <dgm:prSet/>
      <dgm:spPr/>
      <dgm:t>
        <a:bodyPr/>
        <a:lstStyle/>
        <a:p>
          <a:endParaRPr lang="en-US"/>
        </a:p>
      </dgm:t>
    </dgm:pt>
    <dgm:pt modelId="{162E6CBF-A68E-4966-8703-698045DDF40F}">
      <dgm:prSet/>
      <dgm:spPr/>
      <dgm:t>
        <a:bodyPr/>
        <a:lstStyle/>
        <a:p>
          <a:r>
            <a:rPr lang="en-US"/>
            <a:t>Installation of psycopg2 package on aws.</a:t>
          </a:r>
        </a:p>
      </dgm:t>
    </dgm:pt>
    <dgm:pt modelId="{657CDC8E-B8BC-4085-B47A-1D3D372B9A22}" type="parTrans" cxnId="{7EFAF71F-A3B6-4296-8066-B73BF0C10F9E}">
      <dgm:prSet/>
      <dgm:spPr/>
      <dgm:t>
        <a:bodyPr/>
        <a:lstStyle/>
        <a:p>
          <a:endParaRPr lang="en-US"/>
        </a:p>
      </dgm:t>
    </dgm:pt>
    <dgm:pt modelId="{6AE2B171-63A5-4020-B915-79B2E1F0FC31}" type="sibTrans" cxnId="{7EFAF71F-A3B6-4296-8066-B73BF0C10F9E}">
      <dgm:prSet/>
      <dgm:spPr/>
      <dgm:t>
        <a:bodyPr/>
        <a:lstStyle/>
        <a:p>
          <a:endParaRPr lang="en-US"/>
        </a:p>
      </dgm:t>
    </dgm:pt>
    <dgm:pt modelId="{1A8725CA-7568-4F5E-BB2B-AF9F4A26FF20}">
      <dgm:prSet/>
      <dgm:spPr/>
      <dgm:t>
        <a:bodyPr/>
        <a:lstStyle/>
        <a:p>
          <a:r>
            <a:rPr lang="en-US"/>
            <a:t>Handling of table structure</a:t>
          </a:r>
        </a:p>
      </dgm:t>
    </dgm:pt>
    <dgm:pt modelId="{25DB34CF-E77E-4E32-8514-075DA67666E0}" type="parTrans" cxnId="{38211A06-C39E-4A34-BE58-1421F4E30451}">
      <dgm:prSet/>
      <dgm:spPr/>
      <dgm:t>
        <a:bodyPr/>
        <a:lstStyle/>
        <a:p>
          <a:endParaRPr lang="en-US"/>
        </a:p>
      </dgm:t>
    </dgm:pt>
    <dgm:pt modelId="{214A1D82-BD4F-4E30-998F-77A5F1490D15}" type="sibTrans" cxnId="{38211A06-C39E-4A34-BE58-1421F4E30451}">
      <dgm:prSet/>
      <dgm:spPr/>
      <dgm:t>
        <a:bodyPr/>
        <a:lstStyle/>
        <a:p>
          <a:endParaRPr lang="en-US"/>
        </a:p>
      </dgm:t>
    </dgm:pt>
    <dgm:pt modelId="{A67539BF-452B-4C22-B1FA-20AD20F98C90}">
      <dgm:prSet/>
      <dgm:spPr/>
      <dgm:t>
        <a:bodyPr/>
        <a:lstStyle/>
        <a:p>
          <a:r>
            <a:rPr lang="en-US"/>
            <a:t>Handling of sensitive information like username and passwords</a:t>
          </a:r>
        </a:p>
      </dgm:t>
    </dgm:pt>
    <dgm:pt modelId="{3C3878E1-1B98-4CF7-A4FE-556F11F5C0CD}" type="parTrans" cxnId="{E37E48E8-DD3F-4648-9BAA-DE0E26A7A0B8}">
      <dgm:prSet/>
      <dgm:spPr/>
      <dgm:t>
        <a:bodyPr/>
        <a:lstStyle/>
        <a:p>
          <a:endParaRPr lang="en-US"/>
        </a:p>
      </dgm:t>
    </dgm:pt>
    <dgm:pt modelId="{66A1CA25-761B-4CC5-9AC6-6DF4E386DCA8}" type="sibTrans" cxnId="{E37E48E8-DD3F-4648-9BAA-DE0E26A7A0B8}">
      <dgm:prSet/>
      <dgm:spPr/>
      <dgm:t>
        <a:bodyPr/>
        <a:lstStyle/>
        <a:p>
          <a:endParaRPr lang="en-US"/>
        </a:p>
      </dgm:t>
    </dgm:pt>
    <dgm:pt modelId="{99156D19-902A-4E91-AACF-F5438A5C4E00}">
      <dgm:prSet/>
      <dgm:spPr/>
      <dgm:t>
        <a:bodyPr/>
        <a:lstStyle/>
        <a:p>
          <a:r>
            <a:rPr lang="en-US"/>
            <a:t>Using aws glue workflows</a:t>
          </a:r>
        </a:p>
      </dgm:t>
    </dgm:pt>
    <dgm:pt modelId="{ACA74DCA-DCAF-4AE9-86D6-810A685515B4}" type="parTrans" cxnId="{001BEDF1-D51F-4470-AB9A-0C04C41BF8D9}">
      <dgm:prSet/>
      <dgm:spPr/>
      <dgm:t>
        <a:bodyPr/>
        <a:lstStyle/>
        <a:p>
          <a:endParaRPr lang="en-US"/>
        </a:p>
      </dgm:t>
    </dgm:pt>
    <dgm:pt modelId="{3677F84F-82BF-4BAA-A6BE-AD438B3E7194}" type="sibTrans" cxnId="{001BEDF1-D51F-4470-AB9A-0C04C41BF8D9}">
      <dgm:prSet/>
      <dgm:spPr/>
      <dgm:t>
        <a:bodyPr/>
        <a:lstStyle/>
        <a:p>
          <a:endParaRPr lang="en-US"/>
        </a:p>
      </dgm:t>
    </dgm:pt>
    <dgm:pt modelId="{01C72E3D-AED7-486B-820F-45E7CB6FD455}">
      <dgm:prSet/>
      <dgm:spPr/>
      <dgm:t>
        <a:bodyPr/>
        <a:lstStyle/>
        <a:p>
          <a:r>
            <a:rPr lang="en-US"/>
            <a:t>IAM permissions</a:t>
          </a:r>
        </a:p>
      </dgm:t>
    </dgm:pt>
    <dgm:pt modelId="{B52DBBBB-7CFD-473C-ABAC-FD89439B3B85}" type="parTrans" cxnId="{1F902BD1-7E18-4F0C-8C52-D0D20F5903C9}">
      <dgm:prSet/>
      <dgm:spPr/>
      <dgm:t>
        <a:bodyPr/>
        <a:lstStyle/>
        <a:p>
          <a:endParaRPr lang="en-US"/>
        </a:p>
      </dgm:t>
    </dgm:pt>
    <dgm:pt modelId="{E6E88318-8B16-41DB-95D2-39C3C21CA1FD}" type="sibTrans" cxnId="{1F902BD1-7E18-4F0C-8C52-D0D20F5903C9}">
      <dgm:prSet/>
      <dgm:spPr/>
      <dgm:t>
        <a:bodyPr/>
        <a:lstStyle/>
        <a:p>
          <a:endParaRPr lang="en-US"/>
        </a:p>
      </dgm:t>
    </dgm:pt>
    <dgm:pt modelId="{4E427F7F-5177-4F57-B8A6-A4CE0F1BD1E5}" type="pres">
      <dgm:prSet presAssocID="{2C0C4809-E1AD-4E60-8F69-C39D9CB5249A}" presName="linear" presStyleCnt="0">
        <dgm:presLayoutVars>
          <dgm:animLvl val="lvl"/>
          <dgm:resizeHandles val="exact"/>
        </dgm:presLayoutVars>
      </dgm:prSet>
      <dgm:spPr/>
    </dgm:pt>
    <dgm:pt modelId="{A46F44A2-17F6-4626-AFB0-1CD936761BD7}" type="pres">
      <dgm:prSet presAssocID="{4BACCBE1-900C-47AE-8547-DFC345DECD4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579DBA5-3B78-4C5B-A08F-9D49E7EFD27B}" type="pres">
      <dgm:prSet presAssocID="{4E9C094D-D95D-4381-9BC4-A08C64522F51}" presName="spacer" presStyleCnt="0"/>
      <dgm:spPr/>
    </dgm:pt>
    <dgm:pt modelId="{DBA324C9-A5B3-4F85-8681-4D7F93E5FD9F}" type="pres">
      <dgm:prSet presAssocID="{0E7891FD-C289-4EC4-A6B5-14CF8FA3C6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20369B9-B697-4F45-B58B-38F00EBCD295}" type="pres">
      <dgm:prSet presAssocID="{3353136D-9865-4185-A01B-28033B6F8A89}" presName="spacer" presStyleCnt="0"/>
      <dgm:spPr/>
    </dgm:pt>
    <dgm:pt modelId="{9874D0EF-FD2E-4505-B2FC-B3C1AAFDD451}" type="pres">
      <dgm:prSet presAssocID="{162E6CBF-A68E-4966-8703-698045DDF40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5B23A43-7E04-4AB5-9B66-1876089F84E3}" type="pres">
      <dgm:prSet presAssocID="{6AE2B171-63A5-4020-B915-79B2E1F0FC31}" presName="spacer" presStyleCnt="0"/>
      <dgm:spPr/>
    </dgm:pt>
    <dgm:pt modelId="{D59AC7ED-A728-4301-AEF6-828FFD7B892A}" type="pres">
      <dgm:prSet presAssocID="{1A8725CA-7568-4F5E-BB2B-AF9F4A26FF2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C5B4809-51C6-44D2-8B7E-728A168335D6}" type="pres">
      <dgm:prSet presAssocID="{214A1D82-BD4F-4E30-998F-77A5F1490D15}" presName="spacer" presStyleCnt="0"/>
      <dgm:spPr/>
    </dgm:pt>
    <dgm:pt modelId="{1259ED59-4ED5-47A7-82EA-42482DC7D3B7}" type="pres">
      <dgm:prSet presAssocID="{A67539BF-452B-4C22-B1FA-20AD20F98C9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9D23D4B-161A-485E-913D-45FDE742A2E5}" type="pres">
      <dgm:prSet presAssocID="{66A1CA25-761B-4CC5-9AC6-6DF4E386DCA8}" presName="spacer" presStyleCnt="0"/>
      <dgm:spPr/>
    </dgm:pt>
    <dgm:pt modelId="{D8B14C4C-01F2-45A1-9B52-9B6EE3698999}" type="pres">
      <dgm:prSet presAssocID="{99156D19-902A-4E91-AACF-F5438A5C4E0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24E7C92-7697-4249-AD21-A9713990D82A}" type="pres">
      <dgm:prSet presAssocID="{3677F84F-82BF-4BAA-A6BE-AD438B3E7194}" presName="spacer" presStyleCnt="0"/>
      <dgm:spPr/>
    </dgm:pt>
    <dgm:pt modelId="{8AA6A2E2-43CD-4C78-8F98-412463DB9A83}" type="pres">
      <dgm:prSet presAssocID="{01C72E3D-AED7-486B-820F-45E7CB6FD45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8211A06-C39E-4A34-BE58-1421F4E30451}" srcId="{2C0C4809-E1AD-4E60-8F69-C39D9CB5249A}" destId="{1A8725CA-7568-4F5E-BB2B-AF9F4A26FF20}" srcOrd="3" destOrd="0" parTransId="{25DB34CF-E77E-4E32-8514-075DA67666E0}" sibTransId="{214A1D82-BD4F-4E30-998F-77A5F1490D15}"/>
    <dgm:cxn modelId="{E1A9C10E-9E2F-45DE-9223-2350D0A07ECA}" type="presOf" srcId="{A67539BF-452B-4C22-B1FA-20AD20F98C90}" destId="{1259ED59-4ED5-47A7-82EA-42482DC7D3B7}" srcOrd="0" destOrd="0" presId="urn:microsoft.com/office/officeart/2005/8/layout/vList2"/>
    <dgm:cxn modelId="{6E388D15-E321-4337-B330-0B5FC8819862}" type="presOf" srcId="{1A8725CA-7568-4F5E-BB2B-AF9F4A26FF20}" destId="{D59AC7ED-A728-4301-AEF6-828FFD7B892A}" srcOrd="0" destOrd="0" presId="urn:microsoft.com/office/officeart/2005/8/layout/vList2"/>
    <dgm:cxn modelId="{7EFAF71F-A3B6-4296-8066-B73BF0C10F9E}" srcId="{2C0C4809-E1AD-4E60-8F69-C39D9CB5249A}" destId="{162E6CBF-A68E-4966-8703-698045DDF40F}" srcOrd="2" destOrd="0" parTransId="{657CDC8E-B8BC-4085-B47A-1D3D372B9A22}" sibTransId="{6AE2B171-63A5-4020-B915-79B2E1F0FC31}"/>
    <dgm:cxn modelId="{44754834-5F4C-4976-AE4E-534FC7112DE0}" type="presOf" srcId="{0E7891FD-C289-4EC4-A6B5-14CF8FA3C68D}" destId="{DBA324C9-A5B3-4F85-8681-4D7F93E5FD9F}" srcOrd="0" destOrd="0" presId="urn:microsoft.com/office/officeart/2005/8/layout/vList2"/>
    <dgm:cxn modelId="{9977F735-3213-4261-A401-F4132A67C3CB}" type="presOf" srcId="{2C0C4809-E1AD-4E60-8F69-C39D9CB5249A}" destId="{4E427F7F-5177-4F57-B8A6-A4CE0F1BD1E5}" srcOrd="0" destOrd="0" presId="urn:microsoft.com/office/officeart/2005/8/layout/vList2"/>
    <dgm:cxn modelId="{7CC9B55C-11AB-4514-9371-9DF24CE9BDC6}" type="presOf" srcId="{01C72E3D-AED7-486B-820F-45E7CB6FD455}" destId="{8AA6A2E2-43CD-4C78-8F98-412463DB9A83}" srcOrd="0" destOrd="0" presId="urn:microsoft.com/office/officeart/2005/8/layout/vList2"/>
    <dgm:cxn modelId="{72AACE50-482B-4812-935D-31DDECB735A3}" srcId="{2C0C4809-E1AD-4E60-8F69-C39D9CB5249A}" destId="{4BACCBE1-900C-47AE-8547-DFC345DECD43}" srcOrd="0" destOrd="0" parTransId="{B3C1671E-060C-45EE-B81D-CD18F02EE6F4}" sibTransId="{4E9C094D-D95D-4381-9BC4-A08C64522F51}"/>
    <dgm:cxn modelId="{BA141E8A-2568-4DF2-8BF1-30E858971C44}" type="presOf" srcId="{4BACCBE1-900C-47AE-8547-DFC345DECD43}" destId="{A46F44A2-17F6-4626-AFB0-1CD936761BD7}" srcOrd="0" destOrd="0" presId="urn:microsoft.com/office/officeart/2005/8/layout/vList2"/>
    <dgm:cxn modelId="{4B3DDA98-9306-47FC-84B3-835080B772F2}" type="presOf" srcId="{162E6CBF-A68E-4966-8703-698045DDF40F}" destId="{9874D0EF-FD2E-4505-B2FC-B3C1AAFDD451}" srcOrd="0" destOrd="0" presId="urn:microsoft.com/office/officeart/2005/8/layout/vList2"/>
    <dgm:cxn modelId="{6C2AF99E-EBA6-46D8-85B9-8F96EECBAC68}" type="presOf" srcId="{99156D19-902A-4E91-AACF-F5438A5C4E00}" destId="{D8B14C4C-01F2-45A1-9B52-9B6EE3698999}" srcOrd="0" destOrd="0" presId="urn:microsoft.com/office/officeart/2005/8/layout/vList2"/>
    <dgm:cxn modelId="{1F902BD1-7E18-4F0C-8C52-D0D20F5903C9}" srcId="{2C0C4809-E1AD-4E60-8F69-C39D9CB5249A}" destId="{01C72E3D-AED7-486B-820F-45E7CB6FD455}" srcOrd="6" destOrd="0" parTransId="{B52DBBBB-7CFD-473C-ABAC-FD89439B3B85}" sibTransId="{E6E88318-8B16-41DB-95D2-39C3C21CA1FD}"/>
    <dgm:cxn modelId="{8BFFFCD6-057B-4098-853F-A3E07E82AD7C}" srcId="{2C0C4809-E1AD-4E60-8F69-C39D9CB5249A}" destId="{0E7891FD-C289-4EC4-A6B5-14CF8FA3C68D}" srcOrd="1" destOrd="0" parTransId="{F074C0F3-7736-4858-A5DF-B437C5485910}" sibTransId="{3353136D-9865-4185-A01B-28033B6F8A89}"/>
    <dgm:cxn modelId="{E37E48E8-DD3F-4648-9BAA-DE0E26A7A0B8}" srcId="{2C0C4809-E1AD-4E60-8F69-C39D9CB5249A}" destId="{A67539BF-452B-4C22-B1FA-20AD20F98C90}" srcOrd="4" destOrd="0" parTransId="{3C3878E1-1B98-4CF7-A4FE-556F11F5C0CD}" sibTransId="{66A1CA25-761B-4CC5-9AC6-6DF4E386DCA8}"/>
    <dgm:cxn modelId="{001BEDF1-D51F-4470-AB9A-0C04C41BF8D9}" srcId="{2C0C4809-E1AD-4E60-8F69-C39D9CB5249A}" destId="{99156D19-902A-4E91-AACF-F5438A5C4E00}" srcOrd="5" destOrd="0" parTransId="{ACA74DCA-DCAF-4AE9-86D6-810A685515B4}" sibTransId="{3677F84F-82BF-4BAA-A6BE-AD438B3E7194}"/>
    <dgm:cxn modelId="{2A01C727-359B-4FBA-9FD6-DE9402F480F9}" type="presParOf" srcId="{4E427F7F-5177-4F57-B8A6-A4CE0F1BD1E5}" destId="{A46F44A2-17F6-4626-AFB0-1CD936761BD7}" srcOrd="0" destOrd="0" presId="urn:microsoft.com/office/officeart/2005/8/layout/vList2"/>
    <dgm:cxn modelId="{CA33A355-78A8-41E0-B62C-1AEF7ED911E1}" type="presParOf" srcId="{4E427F7F-5177-4F57-B8A6-A4CE0F1BD1E5}" destId="{1579DBA5-3B78-4C5B-A08F-9D49E7EFD27B}" srcOrd="1" destOrd="0" presId="urn:microsoft.com/office/officeart/2005/8/layout/vList2"/>
    <dgm:cxn modelId="{E4055A4E-65CA-465B-A7E0-8EF8F91A706B}" type="presParOf" srcId="{4E427F7F-5177-4F57-B8A6-A4CE0F1BD1E5}" destId="{DBA324C9-A5B3-4F85-8681-4D7F93E5FD9F}" srcOrd="2" destOrd="0" presId="urn:microsoft.com/office/officeart/2005/8/layout/vList2"/>
    <dgm:cxn modelId="{25461875-C683-4C2E-9643-9352C7D6AAC1}" type="presParOf" srcId="{4E427F7F-5177-4F57-B8A6-A4CE0F1BD1E5}" destId="{220369B9-B697-4F45-B58B-38F00EBCD295}" srcOrd="3" destOrd="0" presId="urn:microsoft.com/office/officeart/2005/8/layout/vList2"/>
    <dgm:cxn modelId="{E85995B0-FEFF-4754-9685-0EC4126F5295}" type="presParOf" srcId="{4E427F7F-5177-4F57-B8A6-A4CE0F1BD1E5}" destId="{9874D0EF-FD2E-4505-B2FC-B3C1AAFDD451}" srcOrd="4" destOrd="0" presId="urn:microsoft.com/office/officeart/2005/8/layout/vList2"/>
    <dgm:cxn modelId="{8D2E0A08-3AA3-4432-9048-F8E63D83FB49}" type="presParOf" srcId="{4E427F7F-5177-4F57-B8A6-A4CE0F1BD1E5}" destId="{35B23A43-7E04-4AB5-9B66-1876089F84E3}" srcOrd="5" destOrd="0" presId="urn:microsoft.com/office/officeart/2005/8/layout/vList2"/>
    <dgm:cxn modelId="{E93512C7-A184-433E-A109-F4199074A8EE}" type="presParOf" srcId="{4E427F7F-5177-4F57-B8A6-A4CE0F1BD1E5}" destId="{D59AC7ED-A728-4301-AEF6-828FFD7B892A}" srcOrd="6" destOrd="0" presId="urn:microsoft.com/office/officeart/2005/8/layout/vList2"/>
    <dgm:cxn modelId="{DC73ECF2-ACB1-44F8-9C05-F340CCF34B41}" type="presParOf" srcId="{4E427F7F-5177-4F57-B8A6-A4CE0F1BD1E5}" destId="{5C5B4809-51C6-44D2-8B7E-728A168335D6}" srcOrd="7" destOrd="0" presId="urn:microsoft.com/office/officeart/2005/8/layout/vList2"/>
    <dgm:cxn modelId="{410B6CC8-912C-4A9E-85DD-06F38F1F6FB4}" type="presParOf" srcId="{4E427F7F-5177-4F57-B8A6-A4CE0F1BD1E5}" destId="{1259ED59-4ED5-47A7-82EA-42482DC7D3B7}" srcOrd="8" destOrd="0" presId="urn:microsoft.com/office/officeart/2005/8/layout/vList2"/>
    <dgm:cxn modelId="{DA39822B-A584-4591-A95F-F578B000A573}" type="presParOf" srcId="{4E427F7F-5177-4F57-B8A6-A4CE0F1BD1E5}" destId="{D9D23D4B-161A-485E-913D-45FDE742A2E5}" srcOrd="9" destOrd="0" presId="urn:microsoft.com/office/officeart/2005/8/layout/vList2"/>
    <dgm:cxn modelId="{8CE68F9C-018B-4103-8FD4-E97DCE4959CA}" type="presParOf" srcId="{4E427F7F-5177-4F57-B8A6-A4CE0F1BD1E5}" destId="{D8B14C4C-01F2-45A1-9B52-9B6EE3698999}" srcOrd="10" destOrd="0" presId="urn:microsoft.com/office/officeart/2005/8/layout/vList2"/>
    <dgm:cxn modelId="{BBB4AEF3-5D05-4F70-84BD-BEC254932B5D}" type="presParOf" srcId="{4E427F7F-5177-4F57-B8A6-A4CE0F1BD1E5}" destId="{924E7C92-7697-4249-AD21-A9713990D82A}" srcOrd="11" destOrd="0" presId="urn:microsoft.com/office/officeart/2005/8/layout/vList2"/>
    <dgm:cxn modelId="{19618099-1713-4EF4-A4B8-25170C0C2F1D}" type="presParOf" srcId="{4E427F7F-5177-4F57-B8A6-A4CE0F1BD1E5}" destId="{8AA6A2E2-43CD-4C78-8F98-412463DB9A8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141B7-8DFC-47DA-9A01-D5C3E23AC24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FC43BB0-3FFF-4554-A177-D2C5664CE3A6}">
      <dgm:prSet/>
      <dgm:spPr/>
      <dgm:t>
        <a:bodyPr/>
        <a:lstStyle/>
        <a:p>
          <a:r>
            <a:rPr lang="en-US"/>
            <a:t>Scaling the pipeline to handle additional datasets</a:t>
          </a:r>
        </a:p>
      </dgm:t>
    </dgm:pt>
    <dgm:pt modelId="{5D7445EE-A6FB-4AE7-99D1-C791A462954D}" type="parTrans" cxnId="{3FD84D2B-FDC1-4205-B5B4-F73EBE7085E4}">
      <dgm:prSet/>
      <dgm:spPr/>
      <dgm:t>
        <a:bodyPr/>
        <a:lstStyle/>
        <a:p>
          <a:endParaRPr lang="en-US"/>
        </a:p>
      </dgm:t>
    </dgm:pt>
    <dgm:pt modelId="{53914BC6-8414-454A-A084-1789928E4E0E}" type="sibTrans" cxnId="{3FD84D2B-FDC1-4205-B5B4-F73EBE7085E4}">
      <dgm:prSet/>
      <dgm:spPr/>
      <dgm:t>
        <a:bodyPr/>
        <a:lstStyle/>
        <a:p>
          <a:endParaRPr lang="en-US"/>
        </a:p>
      </dgm:t>
    </dgm:pt>
    <dgm:pt modelId="{640DDE48-AC35-4801-A4F7-3D94D1FB8B99}">
      <dgm:prSet/>
      <dgm:spPr/>
      <dgm:t>
        <a:bodyPr/>
        <a:lstStyle/>
        <a:p>
          <a:r>
            <a:rPr lang="en-US"/>
            <a:t>Notifications and logging of job completion status</a:t>
          </a:r>
        </a:p>
      </dgm:t>
    </dgm:pt>
    <dgm:pt modelId="{1C4173A8-1C4F-444F-912A-481FB826E3D8}" type="parTrans" cxnId="{08423F22-CF40-4B7F-ACFF-7670C8D45AB8}">
      <dgm:prSet/>
      <dgm:spPr/>
      <dgm:t>
        <a:bodyPr/>
        <a:lstStyle/>
        <a:p>
          <a:endParaRPr lang="en-US"/>
        </a:p>
      </dgm:t>
    </dgm:pt>
    <dgm:pt modelId="{320D3E36-42F1-4CC4-B1E3-D47837C36719}" type="sibTrans" cxnId="{08423F22-CF40-4B7F-ACFF-7670C8D45AB8}">
      <dgm:prSet/>
      <dgm:spPr/>
      <dgm:t>
        <a:bodyPr/>
        <a:lstStyle/>
        <a:p>
          <a:endParaRPr lang="en-US"/>
        </a:p>
      </dgm:t>
    </dgm:pt>
    <dgm:pt modelId="{C42365CE-1181-446E-9A49-D823A35C98FB}">
      <dgm:prSet/>
      <dgm:spPr/>
      <dgm:t>
        <a:bodyPr/>
        <a:lstStyle/>
        <a:p>
          <a:r>
            <a:rPr lang="en-US"/>
            <a:t>Optimization of database structure</a:t>
          </a:r>
        </a:p>
      </dgm:t>
    </dgm:pt>
    <dgm:pt modelId="{6D4B7638-C376-4533-A798-D6545E6552F3}" type="parTrans" cxnId="{C99C0745-2581-4151-A51B-6743FEA6DF2D}">
      <dgm:prSet/>
      <dgm:spPr/>
      <dgm:t>
        <a:bodyPr/>
        <a:lstStyle/>
        <a:p>
          <a:endParaRPr lang="en-US"/>
        </a:p>
      </dgm:t>
    </dgm:pt>
    <dgm:pt modelId="{1BCC3C07-D8E1-457E-9A78-BA69762300DB}" type="sibTrans" cxnId="{C99C0745-2581-4151-A51B-6743FEA6DF2D}">
      <dgm:prSet/>
      <dgm:spPr/>
      <dgm:t>
        <a:bodyPr/>
        <a:lstStyle/>
        <a:p>
          <a:endParaRPr lang="en-US"/>
        </a:p>
      </dgm:t>
    </dgm:pt>
    <dgm:pt modelId="{E6042AE4-4759-4B59-A876-2B8D3DC81F9E}">
      <dgm:prSet/>
      <dgm:spPr/>
      <dgm:t>
        <a:bodyPr/>
        <a:lstStyle/>
        <a:p>
          <a:r>
            <a:rPr lang="en-US"/>
            <a:t>Automation of reading source files from on-prem location directly to s3 buckets</a:t>
          </a:r>
        </a:p>
      </dgm:t>
    </dgm:pt>
    <dgm:pt modelId="{09D68D02-8023-4372-A717-C6A391A445B9}" type="parTrans" cxnId="{4E857549-E77B-4DC1-B745-D7F9802C9FC2}">
      <dgm:prSet/>
      <dgm:spPr/>
      <dgm:t>
        <a:bodyPr/>
        <a:lstStyle/>
        <a:p>
          <a:endParaRPr lang="en-US"/>
        </a:p>
      </dgm:t>
    </dgm:pt>
    <dgm:pt modelId="{EE62BB8B-A46F-440E-BBDC-16379BBEB5C8}" type="sibTrans" cxnId="{4E857549-E77B-4DC1-B745-D7F9802C9FC2}">
      <dgm:prSet/>
      <dgm:spPr/>
      <dgm:t>
        <a:bodyPr/>
        <a:lstStyle/>
        <a:p>
          <a:endParaRPr lang="en-US"/>
        </a:p>
      </dgm:t>
    </dgm:pt>
    <dgm:pt modelId="{CDCDE536-8632-4DDB-9A8A-228746D1A88C}" type="pres">
      <dgm:prSet presAssocID="{DB5141B7-8DFC-47DA-9A01-D5C3E23AC24D}" presName="root" presStyleCnt="0">
        <dgm:presLayoutVars>
          <dgm:dir/>
          <dgm:resizeHandles val="exact"/>
        </dgm:presLayoutVars>
      </dgm:prSet>
      <dgm:spPr/>
    </dgm:pt>
    <dgm:pt modelId="{AE66A0D4-CEF5-4FDF-8B8E-722D5811C7DA}" type="pres">
      <dgm:prSet presAssocID="{DB5141B7-8DFC-47DA-9A01-D5C3E23AC24D}" presName="container" presStyleCnt="0">
        <dgm:presLayoutVars>
          <dgm:dir/>
          <dgm:resizeHandles val="exact"/>
        </dgm:presLayoutVars>
      </dgm:prSet>
      <dgm:spPr/>
    </dgm:pt>
    <dgm:pt modelId="{983EE794-610A-4F34-8CCD-3F9DE300C6A5}" type="pres">
      <dgm:prSet presAssocID="{DFC43BB0-3FFF-4554-A177-D2C5664CE3A6}" presName="compNode" presStyleCnt="0"/>
      <dgm:spPr/>
    </dgm:pt>
    <dgm:pt modelId="{A809794E-4C6B-4451-98B0-E53A3EC18312}" type="pres">
      <dgm:prSet presAssocID="{DFC43BB0-3FFF-4554-A177-D2C5664CE3A6}" presName="iconBgRect" presStyleLbl="bgShp" presStyleIdx="0" presStyleCnt="4"/>
      <dgm:spPr/>
    </dgm:pt>
    <dgm:pt modelId="{5B1B058F-7D6B-41CE-AB5F-BB2B07FDF63D}" type="pres">
      <dgm:prSet presAssocID="{DFC43BB0-3FFF-4554-A177-D2C5664CE3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543FDF-3A38-4394-83D6-00728037C160}" type="pres">
      <dgm:prSet presAssocID="{DFC43BB0-3FFF-4554-A177-D2C5664CE3A6}" presName="spaceRect" presStyleCnt="0"/>
      <dgm:spPr/>
    </dgm:pt>
    <dgm:pt modelId="{4C29AAF3-7F24-4EA3-B712-A0FCD82F63B9}" type="pres">
      <dgm:prSet presAssocID="{DFC43BB0-3FFF-4554-A177-D2C5664CE3A6}" presName="textRect" presStyleLbl="revTx" presStyleIdx="0" presStyleCnt="4">
        <dgm:presLayoutVars>
          <dgm:chMax val="1"/>
          <dgm:chPref val="1"/>
        </dgm:presLayoutVars>
      </dgm:prSet>
      <dgm:spPr/>
    </dgm:pt>
    <dgm:pt modelId="{30D87545-9B4B-46E4-8194-E586281E988B}" type="pres">
      <dgm:prSet presAssocID="{53914BC6-8414-454A-A084-1789928E4E0E}" presName="sibTrans" presStyleLbl="sibTrans2D1" presStyleIdx="0" presStyleCnt="0"/>
      <dgm:spPr/>
    </dgm:pt>
    <dgm:pt modelId="{ED9CC12B-B93F-457E-B67F-CC4D4F31EAAB}" type="pres">
      <dgm:prSet presAssocID="{640DDE48-AC35-4801-A4F7-3D94D1FB8B99}" presName="compNode" presStyleCnt="0"/>
      <dgm:spPr/>
    </dgm:pt>
    <dgm:pt modelId="{3A901922-CB1C-4709-830C-65431F6CE616}" type="pres">
      <dgm:prSet presAssocID="{640DDE48-AC35-4801-A4F7-3D94D1FB8B99}" presName="iconBgRect" presStyleLbl="bgShp" presStyleIdx="1" presStyleCnt="4"/>
      <dgm:spPr/>
    </dgm:pt>
    <dgm:pt modelId="{F3101BED-8F1E-4415-93E1-2B2C3031C34E}" type="pres">
      <dgm:prSet presAssocID="{640DDE48-AC35-4801-A4F7-3D94D1FB8B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6B3F0CA-1E05-4D80-9BD7-7E4391893E4E}" type="pres">
      <dgm:prSet presAssocID="{640DDE48-AC35-4801-A4F7-3D94D1FB8B99}" presName="spaceRect" presStyleCnt="0"/>
      <dgm:spPr/>
    </dgm:pt>
    <dgm:pt modelId="{321D041F-8218-4309-B9EB-234F401FFB79}" type="pres">
      <dgm:prSet presAssocID="{640DDE48-AC35-4801-A4F7-3D94D1FB8B99}" presName="textRect" presStyleLbl="revTx" presStyleIdx="1" presStyleCnt="4">
        <dgm:presLayoutVars>
          <dgm:chMax val="1"/>
          <dgm:chPref val="1"/>
        </dgm:presLayoutVars>
      </dgm:prSet>
      <dgm:spPr/>
    </dgm:pt>
    <dgm:pt modelId="{9B20E616-2B20-43E5-8C2D-742019AB6D97}" type="pres">
      <dgm:prSet presAssocID="{320D3E36-42F1-4CC4-B1E3-D47837C36719}" presName="sibTrans" presStyleLbl="sibTrans2D1" presStyleIdx="0" presStyleCnt="0"/>
      <dgm:spPr/>
    </dgm:pt>
    <dgm:pt modelId="{80B127C2-1593-42F7-A853-9128B373E490}" type="pres">
      <dgm:prSet presAssocID="{C42365CE-1181-446E-9A49-D823A35C98FB}" presName="compNode" presStyleCnt="0"/>
      <dgm:spPr/>
    </dgm:pt>
    <dgm:pt modelId="{0F298CE9-C83D-4E54-938F-532D4263859E}" type="pres">
      <dgm:prSet presAssocID="{C42365CE-1181-446E-9A49-D823A35C98FB}" presName="iconBgRect" presStyleLbl="bgShp" presStyleIdx="2" presStyleCnt="4"/>
      <dgm:spPr/>
    </dgm:pt>
    <dgm:pt modelId="{E3F0E1C4-F4D9-4D3F-AE53-45D9CB2F7029}" type="pres">
      <dgm:prSet presAssocID="{C42365CE-1181-446E-9A49-D823A35C98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96A285B-45C2-4EED-88D2-F7A53C1E0962}" type="pres">
      <dgm:prSet presAssocID="{C42365CE-1181-446E-9A49-D823A35C98FB}" presName="spaceRect" presStyleCnt="0"/>
      <dgm:spPr/>
    </dgm:pt>
    <dgm:pt modelId="{686FD5EF-F75C-4842-9BC6-9CB170FDE2CD}" type="pres">
      <dgm:prSet presAssocID="{C42365CE-1181-446E-9A49-D823A35C98FB}" presName="textRect" presStyleLbl="revTx" presStyleIdx="2" presStyleCnt="4">
        <dgm:presLayoutVars>
          <dgm:chMax val="1"/>
          <dgm:chPref val="1"/>
        </dgm:presLayoutVars>
      </dgm:prSet>
      <dgm:spPr/>
    </dgm:pt>
    <dgm:pt modelId="{294A1FA5-F0CB-42A9-9557-81DBA9B37910}" type="pres">
      <dgm:prSet presAssocID="{1BCC3C07-D8E1-457E-9A78-BA69762300DB}" presName="sibTrans" presStyleLbl="sibTrans2D1" presStyleIdx="0" presStyleCnt="0"/>
      <dgm:spPr/>
    </dgm:pt>
    <dgm:pt modelId="{AB2B4B37-A62E-4408-8E8B-144AE9083F03}" type="pres">
      <dgm:prSet presAssocID="{E6042AE4-4759-4B59-A876-2B8D3DC81F9E}" presName="compNode" presStyleCnt="0"/>
      <dgm:spPr/>
    </dgm:pt>
    <dgm:pt modelId="{A394C754-89CF-4A30-9664-9C60E19470AA}" type="pres">
      <dgm:prSet presAssocID="{E6042AE4-4759-4B59-A876-2B8D3DC81F9E}" presName="iconBgRect" presStyleLbl="bgShp" presStyleIdx="3" presStyleCnt="4"/>
      <dgm:spPr/>
    </dgm:pt>
    <dgm:pt modelId="{C2BB5A0C-2171-4963-B3DE-4C86AE0E3B73}" type="pres">
      <dgm:prSet presAssocID="{E6042AE4-4759-4B59-A876-2B8D3DC81F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1413B75-6E31-44F5-A32D-BE4EA9A5091A}" type="pres">
      <dgm:prSet presAssocID="{E6042AE4-4759-4B59-A876-2B8D3DC81F9E}" presName="spaceRect" presStyleCnt="0"/>
      <dgm:spPr/>
    </dgm:pt>
    <dgm:pt modelId="{9D2BEC99-1929-4E59-AB16-93EDAA68A106}" type="pres">
      <dgm:prSet presAssocID="{E6042AE4-4759-4B59-A876-2B8D3DC81F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8423F22-CF40-4B7F-ACFF-7670C8D45AB8}" srcId="{DB5141B7-8DFC-47DA-9A01-D5C3E23AC24D}" destId="{640DDE48-AC35-4801-A4F7-3D94D1FB8B99}" srcOrd="1" destOrd="0" parTransId="{1C4173A8-1C4F-444F-912A-481FB826E3D8}" sibTransId="{320D3E36-42F1-4CC4-B1E3-D47837C36719}"/>
    <dgm:cxn modelId="{B3039426-A57B-488A-9E4E-14950991420A}" type="presOf" srcId="{DB5141B7-8DFC-47DA-9A01-D5C3E23AC24D}" destId="{CDCDE536-8632-4DDB-9A8A-228746D1A88C}" srcOrd="0" destOrd="0" presId="urn:microsoft.com/office/officeart/2018/2/layout/IconCircleList"/>
    <dgm:cxn modelId="{3FD84D2B-FDC1-4205-B5B4-F73EBE7085E4}" srcId="{DB5141B7-8DFC-47DA-9A01-D5C3E23AC24D}" destId="{DFC43BB0-3FFF-4554-A177-D2C5664CE3A6}" srcOrd="0" destOrd="0" parTransId="{5D7445EE-A6FB-4AE7-99D1-C791A462954D}" sibTransId="{53914BC6-8414-454A-A084-1789928E4E0E}"/>
    <dgm:cxn modelId="{A3F8045F-EB0A-412D-8EA4-6587DFF98268}" type="presOf" srcId="{C42365CE-1181-446E-9A49-D823A35C98FB}" destId="{686FD5EF-F75C-4842-9BC6-9CB170FDE2CD}" srcOrd="0" destOrd="0" presId="urn:microsoft.com/office/officeart/2018/2/layout/IconCircleList"/>
    <dgm:cxn modelId="{A3F56763-38DE-4A6E-9811-650FCCA88237}" type="presOf" srcId="{E6042AE4-4759-4B59-A876-2B8D3DC81F9E}" destId="{9D2BEC99-1929-4E59-AB16-93EDAA68A106}" srcOrd="0" destOrd="0" presId="urn:microsoft.com/office/officeart/2018/2/layout/IconCircleList"/>
    <dgm:cxn modelId="{C99C0745-2581-4151-A51B-6743FEA6DF2D}" srcId="{DB5141B7-8DFC-47DA-9A01-D5C3E23AC24D}" destId="{C42365CE-1181-446E-9A49-D823A35C98FB}" srcOrd="2" destOrd="0" parTransId="{6D4B7638-C376-4533-A798-D6545E6552F3}" sibTransId="{1BCC3C07-D8E1-457E-9A78-BA69762300DB}"/>
    <dgm:cxn modelId="{47C33748-03CB-4480-B6DE-435A6721255C}" type="presOf" srcId="{320D3E36-42F1-4CC4-B1E3-D47837C36719}" destId="{9B20E616-2B20-43E5-8C2D-742019AB6D97}" srcOrd="0" destOrd="0" presId="urn:microsoft.com/office/officeart/2018/2/layout/IconCircleList"/>
    <dgm:cxn modelId="{4E857549-E77B-4DC1-B745-D7F9802C9FC2}" srcId="{DB5141B7-8DFC-47DA-9A01-D5C3E23AC24D}" destId="{E6042AE4-4759-4B59-A876-2B8D3DC81F9E}" srcOrd="3" destOrd="0" parTransId="{09D68D02-8023-4372-A717-C6A391A445B9}" sibTransId="{EE62BB8B-A46F-440E-BBDC-16379BBEB5C8}"/>
    <dgm:cxn modelId="{23CC7B84-98C6-4A7C-89FE-B3AE9AC53201}" type="presOf" srcId="{53914BC6-8414-454A-A084-1789928E4E0E}" destId="{30D87545-9B4B-46E4-8194-E586281E988B}" srcOrd="0" destOrd="0" presId="urn:microsoft.com/office/officeart/2018/2/layout/IconCircleList"/>
    <dgm:cxn modelId="{918255A6-5961-486A-AB38-173AE09170EE}" type="presOf" srcId="{DFC43BB0-3FFF-4554-A177-D2C5664CE3A6}" destId="{4C29AAF3-7F24-4EA3-B712-A0FCD82F63B9}" srcOrd="0" destOrd="0" presId="urn:microsoft.com/office/officeart/2018/2/layout/IconCircleList"/>
    <dgm:cxn modelId="{DF10D7D3-8931-4101-A785-BA8589968559}" type="presOf" srcId="{1BCC3C07-D8E1-457E-9A78-BA69762300DB}" destId="{294A1FA5-F0CB-42A9-9557-81DBA9B37910}" srcOrd="0" destOrd="0" presId="urn:microsoft.com/office/officeart/2018/2/layout/IconCircleList"/>
    <dgm:cxn modelId="{9C1FC4FB-0807-4A5E-8C4C-0C08BD6BFCA4}" type="presOf" srcId="{640DDE48-AC35-4801-A4F7-3D94D1FB8B99}" destId="{321D041F-8218-4309-B9EB-234F401FFB79}" srcOrd="0" destOrd="0" presId="urn:microsoft.com/office/officeart/2018/2/layout/IconCircleList"/>
    <dgm:cxn modelId="{1F1F0254-D9E2-4EB1-8599-BF45B86CC960}" type="presParOf" srcId="{CDCDE536-8632-4DDB-9A8A-228746D1A88C}" destId="{AE66A0D4-CEF5-4FDF-8B8E-722D5811C7DA}" srcOrd="0" destOrd="0" presId="urn:microsoft.com/office/officeart/2018/2/layout/IconCircleList"/>
    <dgm:cxn modelId="{2E53F246-E807-487B-A52F-5E1B54E33AD2}" type="presParOf" srcId="{AE66A0D4-CEF5-4FDF-8B8E-722D5811C7DA}" destId="{983EE794-610A-4F34-8CCD-3F9DE300C6A5}" srcOrd="0" destOrd="0" presId="urn:microsoft.com/office/officeart/2018/2/layout/IconCircleList"/>
    <dgm:cxn modelId="{6A6491BF-88AF-4438-9FA0-08C6AA56567F}" type="presParOf" srcId="{983EE794-610A-4F34-8CCD-3F9DE300C6A5}" destId="{A809794E-4C6B-4451-98B0-E53A3EC18312}" srcOrd="0" destOrd="0" presId="urn:microsoft.com/office/officeart/2018/2/layout/IconCircleList"/>
    <dgm:cxn modelId="{232FDF8B-0F11-4A48-BCA3-F56D1D49B67F}" type="presParOf" srcId="{983EE794-610A-4F34-8CCD-3F9DE300C6A5}" destId="{5B1B058F-7D6B-41CE-AB5F-BB2B07FDF63D}" srcOrd="1" destOrd="0" presId="urn:microsoft.com/office/officeart/2018/2/layout/IconCircleList"/>
    <dgm:cxn modelId="{BBB64675-BA75-4129-A4F7-D39E9E66798B}" type="presParOf" srcId="{983EE794-610A-4F34-8CCD-3F9DE300C6A5}" destId="{08543FDF-3A38-4394-83D6-00728037C160}" srcOrd="2" destOrd="0" presId="urn:microsoft.com/office/officeart/2018/2/layout/IconCircleList"/>
    <dgm:cxn modelId="{04E0DC68-393E-42B2-99D1-797556754546}" type="presParOf" srcId="{983EE794-610A-4F34-8CCD-3F9DE300C6A5}" destId="{4C29AAF3-7F24-4EA3-B712-A0FCD82F63B9}" srcOrd="3" destOrd="0" presId="urn:microsoft.com/office/officeart/2018/2/layout/IconCircleList"/>
    <dgm:cxn modelId="{5D47AA29-852A-4A17-9F61-32274C6EF315}" type="presParOf" srcId="{AE66A0D4-CEF5-4FDF-8B8E-722D5811C7DA}" destId="{30D87545-9B4B-46E4-8194-E586281E988B}" srcOrd="1" destOrd="0" presId="urn:microsoft.com/office/officeart/2018/2/layout/IconCircleList"/>
    <dgm:cxn modelId="{7272FFAF-C863-4F2E-AEE2-50F2787E27C6}" type="presParOf" srcId="{AE66A0D4-CEF5-4FDF-8B8E-722D5811C7DA}" destId="{ED9CC12B-B93F-457E-B67F-CC4D4F31EAAB}" srcOrd="2" destOrd="0" presId="urn:microsoft.com/office/officeart/2018/2/layout/IconCircleList"/>
    <dgm:cxn modelId="{881B0E63-BE70-443D-9E99-C4AD31EAF9DA}" type="presParOf" srcId="{ED9CC12B-B93F-457E-B67F-CC4D4F31EAAB}" destId="{3A901922-CB1C-4709-830C-65431F6CE616}" srcOrd="0" destOrd="0" presId="urn:microsoft.com/office/officeart/2018/2/layout/IconCircleList"/>
    <dgm:cxn modelId="{6662A537-C67A-43F4-8D51-5864277BD81E}" type="presParOf" srcId="{ED9CC12B-B93F-457E-B67F-CC4D4F31EAAB}" destId="{F3101BED-8F1E-4415-93E1-2B2C3031C34E}" srcOrd="1" destOrd="0" presId="urn:microsoft.com/office/officeart/2018/2/layout/IconCircleList"/>
    <dgm:cxn modelId="{EE85CDE4-20E8-4704-AE08-BAB2A7C35BED}" type="presParOf" srcId="{ED9CC12B-B93F-457E-B67F-CC4D4F31EAAB}" destId="{86B3F0CA-1E05-4D80-9BD7-7E4391893E4E}" srcOrd="2" destOrd="0" presId="urn:microsoft.com/office/officeart/2018/2/layout/IconCircleList"/>
    <dgm:cxn modelId="{91C2E2B5-D69F-43D2-A62A-B7675A353007}" type="presParOf" srcId="{ED9CC12B-B93F-457E-B67F-CC4D4F31EAAB}" destId="{321D041F-8218-4309-B9EB-234F401FFB79}" srcOrd="3" destOrd="0" presId="urn:microsoft.com/office/officeart/2018/2/layout/IconCircleList"/>
    <dgm:cxn modelId="{A70B2C21-9CAC-4CDF-B5CC-2EC1029EFA88}" type="presParOf" srcId="{AE66A0D4-CEF5-4FDF-8B8E-722D5811C7DA}" destId="{9B20E616-2B20-43E5-8C2D-742019AB6D97}" srcOrd="3" destOrd="0" presId="urn:microsoft.com/office/officeart/2018/2/layout/IconCircleList"/>
    <dgm:cxn modelId="{10CFE29A-39A7-4277-B38F-1D30F6B12FAE}" type="presParOf" srcId="{AE66A0D4-CEF5-4FDF-8B8E-722D5811C7DA}" destId="{80B127C2-1593-42F7-A853-9128B373E490}" srcOrd="4" destOrd="0" presId="urn:microsoft.com/office/officeart/2018/2/layout/IconCircleList"/>
    <dgm:cxn modelId="{D2F7582B-D3E4-470B-B960-CA218111FE66}" type="presParOf" srcId="{80B127C2-1593-42F7-A853-9128B373E490}" destId="{0F298CE9-C83D-4E54-938F-532D4263859E}" srcOrd="0" destOrd="0" presId="urn:microsoft.com/office/officeart/2018/2/layout/IconCircleList"/>
    <dgm:cxn modelId="{3DD7B732-352F-47D0-BE91-555EBB4D6DF1}" type="presParOf" srcId="{80B127C2-1593-42F7-A853-9128B373E490}" destId="{E3F0E1C4-F4D9-4D3F-AE53-45D9CB2F7029}" srcOrd="1" destOrd="0" presId="urn:microsoft.com/office/officeart/2018/2/layout/IconCircleList"/>
    <dgm:cxn modelId="{3AB7DC57-6CE9-4108-B187-F6C1F027C267}" type="presParOf" srcId="{80B127C2-1593-42F7-A853-9128B373E490}" destId="{A96A285B-45C2-4EED-88D2-F7A53C1E0962}" srcOrd="2" destOrd="0" presId="urn:microsoft.com/office/officeart/2018/2/layout/IconCircleList"/>
    <dgm:cxn modelId="{BD8593B1-BA0B-4DA7-907B-42D1BE714CB2}" type="presParOf" srcId="{80B127C2-1593-42F7-A853-9128B373E490}" destId="{686FD5EF-F75C-4842-9BC6-9CB170FDE2CD}" srcOrd="3" destOrd="0" presId="urn:microsoft.com/office/officeart/2018/2/layout/IconCircleList"/>
    <dgm:cxn modelId="{EC4FB502-4FB1-4198-A460-BB0605DF95DD}" type="presParOf" srcId="{AE66A0D4-CEF5-4FDF-8B8E-722D5811C7DA}" destId="{294A1FA5-F0CB-42A9-9557-81DBA9B37910}" srcOrd="5" destOrd="0" presId="urn:microsoft.com/office/officeart/2018/2/layout/IconCircleList"/>
    <dgm:cxn modelId="{2FC17A33-577D-4066-9C10-DE29968E9CF5}" type="presParOf" srcId="{AE66A0D4-CEF5-4FDF-8B8E-722D5811C7DA}" destId="{AB2B4B37-A62E-4408-8E8B-144AE9083F03}" srcOrd="6" destOrd="0" presId="urn:microsoft.com/office/officeart/2018/2/layout/IconCircleList"/>
    <dgm:cxn modelId="{7DDC5E4F-FD44-4943-80EC-EFD6ECEBCE88}" type="presParOf" srcId="{AB2B4B37-A62E-4408-8E8B-144AE9083F03}" destId="{A394C754-89CF-4A30-9664-9C60E19470AA}" srcOrd="0" destOrd="0" presId="urn:microsoft.com/office/officeart/2018/2/layout/IconCircleList"/>
    <dgm:cxn modelId="{BEA87FDE-4CBE-422C-852E-347418BD7A0A}" type="presParOf" srcId="{AB2B4B37-A62E-4408-8E8B-144AE9083F03}" destId="{C2BB5A0C-2171-4963-B3DE-4C86AE0E3B73}" srcOrd="1" destOrd="0" presId="urn:microsoft.com/office/officeart/2018/2/layout/IconCircleList"/>
    <dgm:cxn modelId="{59E55D77-FF1C-45BB-8A89-C15F91B8A495}" type="presParOf" srcId="{AB2B4B37-A62E-4408-8E8B-144AE9083F03}" destId="{A1413B75-6E31-44F5-A32D-BE4EA9A5091A}" srcOrd="2" destOrd="0" presId="urn:microsoft.com/office/officeart/2018/2/layout/IconCircleList"/>
    <dgm:cxn modelId="{078F5199-7F1D-4E6B-BB3F-25A22F499186}" type="presParOf" srcId="{AB2B4B37-A62E-4408-8E8B-144AE9083F03}" destId="{9D2BEC99-1929-4E59-AB16-93EDAA68A1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417C9-9CAB-4F43-B75C-B18732A76F5A}">
      <dsp:nvSpPr>
        <dsp:cNvPr id="0" name=""/>
        <dsp:cNvSpPr/>
      </dsp:nvSpPr>
      <dsp:spPr>
        <a:xfrm>
          <a:off x="0" y="496333"/>
          <a:ext cx="7559504" cy="1704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goal of this project was to design and implement a data pipeline to transform raw NYC data into actionable insights.</a:t>
          </a:r>
        </a:p>
      </dsp:txBody>
      <dsp:txXfrm>
        <a:off x="83216" y="579549"/>
        <a:ext cx="7393072" cy="1538258"/>
      </dsp:txXfrm>
    </dsp:sp>
    <dsp:sp modelId="{E5B15E30-8DB4-40D9-B1D8-D61870F5624E}">
      <dsp:nvSpPr>
        <dsp:cNvPr id="0" name=""/>
        <dsp:cNvSpPr/>
      </dsp:nvSpPr>
      <dsp:spPr>
        <a:xfrm>
          <a:off x="0" y="2290303"/>
          <a:ext cx="7559504" cy="170469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We processed payroll, employee, agency, and title data, storing it in an RDS PostgreSQL data warehouse.</a:t>
          </a:r>
        </a:p>
      </dsp:txBody>
      <dsp:txXfrm>
        <a:off x="83216" y="2373519"/>
        <a:ext cx="7393072" cy="1538258"/>
      </dsp:txXfrm>
    </dsp:sp>
    <dsp:sp modelId="{4F4FA978-BB87-4F02-B261-F984ABA41552}">
      <dsp:nvSpPr>
        <dsp:cNvPr id="0" name=""/>
        <dsp:cNvSpPr/>
      </dsp:nvSpPr>
      <dsp:spPr>
        <a:xfrm>
          <a:off x="0" y="4084273"/>
          <a:ext cx="7559504" cy="170469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The pipeline ensures scalability, reliability, and flexibility for further enhancements.</a:t>
          </a:r>
        </a:p>
      </dsp:txBody>
      <dsp:txXfrm>
        <a:off x="83216" y="4167489"/>
        <a:ext cx="7393072" cy="1538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9E131-8AC9-4CEE-A4E0-8FF93831EEEC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Each dataset represents a critical piece of NYC administrative and payroll operations.</a:t>
          </a:r>
        </a:p>
      </dsp:txBody>
      <dsp:txXfrm>
        <a:off x="0" y="4105454"/>
        <a:ext cx="6666833" cy="1347501"/>
      </dsp:txXfrm>
    </dsp:sp>
    <dsp:sp modelId="{7A0CC427-A557-4107-A0E2-ABAA5CEA1368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datasets are in CSV format and are extracted periodically.</a:t>
          </a:r>
        </a:p>
      </dsp:txBody>
      <dsp:txXfrm rot="10800000">
        <a:off x="0" y="2053209"/>
        <a:ext cx="6666833" cy="1346620"/>
      </dsp:txXfrm>
    </dsp:sp>
    <dsp:sp modelId="{109E14E1-EF59-4855-89E1-155CEF20459C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data sources include four categories, all stored in S3 buckets:</a:t>
          </a:r>
        </a:p>
      </dsp:txBody>
      <dsp:txXfrm rot="-10800000">
        <a:off x="0" y="964"/>
        <a:ext cx="6666833" cy="727432"/>
      </dsp:txXfrm>
    </dsp:sp>
    <dsp:sp modelId="{582CEBD0-6FF2-42FC-98CB-71E17DF14248}">
      <dsp:nvSpPr>
        <dsp:cNvPr id="0" name=""/>
        <dsp:cNvSpPr/>
      </dsp:nvSpPr>
      <dsp:spPr>
        <a:xfrm>
          <a:off x="0" y="728396"/>
          <a:ext cx="1666708" cy="6196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Payroll Data</a:t>
          </a:r>
        </a:p>
      </dsp:txBody>
      <dsp:txXfrm>
        <a:off x="0" y="728396"/>
        <a:ext cx="1666708" cy="619664"/>
      </dsp:txXfrm>
    </dsp:sp>
    <dsp:sp modelId="{647CF1D9-F14A-41B0-AC29-E045E701E60D}">
      <dsp:nvSpPr>
        <dsp:cNvPr id="0" name=""/>
        <dsp:cNvSpPr/>
      </dsp:nvSpPr>
      <dsp:spPr>
        <a:xfrm>
          <a:off x="1666708" y="728396"/>
          <a:ext cx="1666708" cy="61966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Employee Data</a:t>
          </a:r>
        </a:p>
      </dsp:txBody>
      <dsp:txXfrm>
        <a:off x="1666708" y="728396"/>
        <a:ext cx="1666708" cy="619664"/>
      </dsp:txXfrm>
    </dsp:sp>
    <dsp:sp modelId="{2485E9FD-01E4-466D-9542-7334AF0FC92C}">
      <dsp:nvSpPr>
        <dsp:cNvPr id="0" name=""/>
        <dsp:cNvSpPr/>
      </dsp:nvSpPr>
      <dsp:spPr>
        <a:xfrm>
          <a:off x="3333416" y="728396"/>
          <a:ext cx="1666708" cy="61966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Title Data</a:t>
          </a:r>
        </a:p>
      </dsp:txBody>
      <dsp:txXfrm>
        <a:off x="3333416" y="728396"/>
        <a:ext cx="1666708" cy="619664"/>
      </dsp:txXfrm>
    </dsp:sp>
    <dsp:sp modelId="{460CD2B3-771D-482F-B710-A0ED2E31B390}">
      <dsp:nvSpPr>
        <dsp:cNvPr id="0" name=""/>
        <dsp:cNvSpPr/>
      </dsp:nvSpPr>
      <dsp:spPr>
        <a:xfrm>
          <a:off x="5000124" y="728396"/>
          <a:ext cx="1666708" cy="61966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Agency Data.</a:t>
          </a:r>
        </a:p>
      </dsp:txBody>
      <dsp:txXfrm>
        <a:off x="5000124" y="728396"/>
        <a:ext cx="1666708" cy="61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CFBFE-E8BF-4677-8B20-E57FFC41CB9A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Source data in S3 flows into AWS Glue for ETL.</a:t>
          </a:r>
        </a:p>
      </dsp:txBody>
      <dsp:txXfrm>
        <a:off x="48726" y="136295"/>
        <a:ext cx="6569381" cy="900704"/>
      </dsp:txXfrm>
    </dsp:sp>
    <dsp:sp modelId="{0F57A9E6-F427-4BF7-8F31-F3E3546A6066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Processed data is stored in RDS PostgreSQL tables.</a:t>
          </a:r>
        </a:p>
      </dsp:txBody>
      <dsp:txXfrm>
        <a:off x="48726" y="1206451"/>
        <a:ext cx="6569381" cy="900704"/>
      </dsp:txXfrm>
    </dsp:sp>
    <dsp:sp modelId="{314F3E9D-3EF5-43AB-9951-0EC25B80BF50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Invalid records are logged into a separate issues table.</a:t>
          </a:r>
        </a:p>
      </dsp:txBody>
      <dsp:txXfrm>
        <a:off x="48726" y="2276607"/>
        <a:ext cx="6569381" cy="900704"/>
      </dsp:txXfrm>
    </dsp:sp>
    <dsp:sp modelId="{6354EB34-C566-4F4C-95E9-4A93944DD7A0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source files are archived in S3</a:t>
          </a:r>
        </a:p>
      </dsp:txBody>
      <dsp:txXfrm>
        <a:off x="48726" y="3346764"/>
        <a:ext cx="6569381" cy="900704"/>
      </dsp:txXfrm>
    </dsp:sp>
    <dsp:sp modelId="{1B92B5D6-6F41-401F-A547-F2A2A0236B0B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Then a stored procedure is used to create aggregate tables for insights</a:t>
          </a:r>
        </a:p>
      </dsp:txBody>
      <dsp:txXfrm>
        <a:off x="48726" y="4416920"/>
        <a:ext cx="6569381" cy="900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44A2-17F6-4626-AFB0-1CD936761BD7}">
      <dsp:nvSpPr>
        <dsp:cNvPr id="0" name=""/>
        <dsp:cNvSpPr/>
      </dsp:nvSpPr>
      <dsp:spPr>
        <a:xfrm>
          <a:off x="0" y="936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Proper handling of data anomalies, such as missing or mismatched fields</a:t>
          </a:r>
        </a:p>
      </dsp:txBody>
      <dsp:txXfrm>
        <a:off x="26387" y="120085"/>
        <a:ext cx="10462826" cy="487766"/>
      </dsp:txXfrm>
    </dsp:sp>
    <dsp:sp modelId="{DBA324C9-A5B3-4F85-8681-4D7F93E5FD9F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Archiving source data.</a:t>
          </a:r>
        </a:p>
      </dsp:txBody>
      <dsp:txXfrm>
        <a:off x="26387" y="723985"/>
        <a:ext cx="10462826" cy="487766"/>
      </dsp:txXfrm>
    </dsp:sp>
    <dsp:sp modelId="{9874D0EF-FD2E-4505-B2FC-B3C1AAFDD451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Installation of psycopg2 package on aws.</a:t>
          </a:r>
        </a:p>
      </dsp:txBody>
      <dsp:txXfrm>
        <a:off x="26387" y="1327886"/>
        <a:ext cx="10462826" cy="487766"/>
      </dsp:txXfrm>
    </dsp:sp>
    <dsp:sp modelId="{D59AC7ED-A728-4301-AEF6-828FFD7B892A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of table structure</a:t>
          </a:r>
        </a:p>
      </dsp:txBody>
      <dsp:txXfrm>
        <a:off x="26387" y="1931786"/>
        <a:ext cx="10462826" cy="487766"/>
      </dsp:txXfrm>
    </dsp:sp>
    <dsp:sp modelId="{1259ED59-4ED5-47A7-82EA-42482DC7D3B7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of sensitive information like username and passwords</a:t>
          </a:r>
        </a:p>
      </dsp:txBody>
      <dsp:txXfrm>
        <a:off x="26387" y="2535686"/>
        <a:ext cx="10462826" cy="487766"/>
      </dsp:txXfrm>
    </dsp:sp>
    <dsp:sp modelId="{D8B14C4C-01F2-45A1-9B52-9B6EE3698999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aws glue workflows</a:t>
          </a:r>
        </a:p>
      </dsp:txBody>
      <dsp:txXfrm>
        <a:off x="26387" y="3139586"/>
        <a:ext cx="10462826" cy="487766"/>
      </dsp:txXfrm>
    </dsp:sp>
    <dsp:sp modelId="{8AA6A2E2-43CD-4C78-8F98-412463DB9A83}">
      <dsp:nvSpPr>
        <dsp:cNvPr id="0" name=""/>
        <dsp:cNvSpPr/>
      </dsp:nvSpPr>
      <dsp:spPr>
        <a:xfrm>
          <a:off x="0" y="37170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IAM permissions</a:t>
          </a:r>
        </a:p>
      </dsp:txBody>
      <dsp:txXfrm>
        <a:off x="26387" y="3743486"/>
        <a:ext cx="10462826" cy="4877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9794E-4C6B-4451-98B0-E53A3EC1831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B058F-7D6B-41CE-AB5F-BB2B07FDF63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AAF3-7F24-4EA3-B712-A0FCD82F63B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Scaling the pipeline to handle additional datasets</a:t>
          </a:r>
        </a:p>
      </dsp:txBody>
      <dsp:txXfrm>
        <a:off x="1948202" y="368029"/>
        <a:ext cx="3233964" cy="1371985"/>
      </dsp:txXfrm>
    </dsp:sp>
    <dsp:sp modelId="{3A901922-CB1C-4709-830C-65431F6CE616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01BED-8F1E-4415-93E1-2B2C3031C34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D041F-8218-4309-B9EB-234F401FFB79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Notifications and logging of job completion status</a:t>
          </a:r>
        </a:p>
      </dsp:txBody>
      <dsp:txXfrm>
        <a:off x="7411643" y="368029"/>
        <a:ext cx="3233964" cy="1371985"/>
      </dsp:txXfrm>
    </dsp:sp>
    <dsp:sp modelId="{0F298CE9-C83D-4E54-938F-532D4263859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0E1C4-F4D9-4D3F-AE53-45D9CB2F702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FD5EF-F75C-4842-9BC6-9CB170FDE2CD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Optimization of database structure</a:t>
          </a:r>
        </a:p>
      </dsp:txBody>
      <dsp:txXfrm>
        <a:off x="1948202" y="2452790"/>
        <a:ext cx="3233964" cy="1371985"/>
      </dsp:txXfrm>
    </dsp:sp>
    <dsp:sp modelId="{A394C754-89CF-4A30-9664-9C60E19470AA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5A0C-2171-4963-B3DE-4C86AE0E3B73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BEC99-1929-4E59-AB16-93EDAA68A10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Automation of reading source files from on-prem location directly to s3 buckets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642-CFC3-E0B5-83C4-A5C0A38E8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A766D-08EE-C2D5-6B18-AF294B781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431A-B5FA-C283-922E-773F149C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206A-F3E2-211A-90FB-F9B62F27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B25B-DDFC-BD8B-D1B5-90EACB66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C336-62C1-325A-8389-071AA1B7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4942B-8443-3DFD-8C7D-B598EB90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C0E4-7821-6364-697F-B921ACE0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8C2-6C69-3822-53BE-C0CDC888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AB1C-D357-9FE4-A411-BD5A736F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DA4B2-0BF7-53BF-8059-753401DC9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523D8-5F28-A45E-660E-AC72DC945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39CA-12BB-2A0E-B41A-AF63E4AE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E59DF-0478-F4D7-CA4D-0DF4635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E7C1-F065-4E10-2BE1-389304EC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CC07-14E6-76B7-6294-0165247F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2634-686C-9863-A1A8-DCD8B8B74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1686-2E91-F382-32A4-A2980B12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C03F-0D96-897A-1C27-20DE582E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6D6C0-39FA-76D3-B5AF-A8044E6C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1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4A77-39B9-0515-88FA-5F82EB7E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0D40-5465-E1B5-10AB-29C7F42A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4387-D668-FCE8-40DC-6CE0405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4646-A4D2-E927-ED20-CC8FAE37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01EF-3016-D3A1-0100-C980BA4D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40FD-6975-B701-9C68-F88285D0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AE9B-A54D-9779-A021-46D0C3F37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8C30D-F751-8772-4CEF-8F7A4722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9816-D890-3569-9E27-79B5A505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6ECE8-4950-5CF2-0830-E6B7C910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57A7-9131-3948-D09B-0D70991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9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A784-7C42-183A-AC48-761952CF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B641-F804-E14B-19C9-010EA79B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A9512-AF4F-47E2-6E5D-F27340D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437E8-97CA-FE78-2ED4-E251CDB5C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6EEFB-6E8F-B1C2-EF50-CC735464D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CA656-D7B3-7E3D-A478-AA46EDC9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33D2A-D8FD-AD34-4604-44F55FA5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8F3FA-1A79-EAE0-0113-C910FFA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ECD5-3835-072D-9431-55926E63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C55CE-84BA-140B-E32D-14046CB2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19255-616A-9872-86C4-F334AD91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1462-D444-47A4-FBB0-A2900A31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D0B3E-EF1A-2342-EB9F-DDF29D7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24330-68B0-A03D-5DC6-0E64283F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E0A4D-0204-05ED-651D-7252228B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6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F30A-9BB0-DF14-A0D7-374A9F40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F179-593E-65EB-77A0-71C0D6F8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103FF-8A06-6092-DE87-B1FAEC4DE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4AE42-47C9-79B7-500C-A44A7FF4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449F-84CC-CA51-4775-202D84CB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1473-7D28-F80E-FAA5-B4B5FB51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6AF6-0EB3-FE64-43F7-75DBB3B7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93895-4E1B-194C-15B6-E1E72BCB1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306BF-E4AF-FDDB-333F-D3F65F8A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0F5D0-2E06-B966-C6AA-03E880B2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739AF-3427-4288-1F37-7D97BD2A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532C-BDE2-ABEF-C544-8E763ECC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9CA8E-85CB-7827-2343-334FE3BD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D32A-DBA0-9BCE-D032-385BABAA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2A64-51EF-1BCB-154E-4B005C985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9E813-F537-4FEB-943B-1810F15144A9}" type="datetimeFigureOut">
              <a:rPr lang="en-US" smtClean="0"/>
              <a:t>23-Jan-2025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1FDC-F8D3-C853-1065-F405FC057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1D89-38A0-2EA7-B419-097E1B414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29FE2-DC06-4BD2-9526-018BCDF88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ADB33-1293-3A34-3740-514EA11F4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NYC ETL Data Pipeline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1621C-EB0C-7FC1-F14C-42B278363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r"/>
            <a:r>
              <a:rPr lang="en-US" sz="3600" b="1" dirty="0">
                <a:solidFill>
                  <a:srgbClr val="7030A0"/>
                </a:solidFill>
              </a:rPr>
              <a:t>By: ONIBIYO Joshua Toluse</a:t>
            </a:r>
          </a:p>
        </p:txBody>
      </p:sp>
    </p:spTree>
    <p:extLst>
      <p:ext uri="{BB962C8B-B14F-4D97-AF65-F5344CB8AC3E}">
        <p14:creationId xmlns:p14="http://schemas.microsoft.com/office/powerpoint/2010/main" val="242137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B116-0239-620E-4C53-8AFD27E7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C94A2-830E-0F6A-D187-6DC3C7840F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83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BE04E-8C4F-047E-D263-520A6DE0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F0CE79-2858-C355-C2BE-27BC72C57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015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09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12258-6E1C-49BC-B83D-5639B214D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8BFAAFB8-D177-3DCD-0A70-2C6771F1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45" r="108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566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9809A9-D270-49EF-4C27-A9515792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0253A8-5E7A-CB7A-F815-64A83364D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09133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83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97263-873A-749F-9665-45ACE084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Source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C66137-5560-6D56-F5EE-B07BC35CC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41408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5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A7730-0C5F-A6A4-9A8E-CB24ED53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ETL Pipeline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7035-C8EE-1326-9DA5-E42E5FD2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 Here’s how we designed the ETL pipeline: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 is extracted from S3 buckets.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is transformed using AWS Glue to handle issues like null values, typecasting, and standardizing fields.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Cleaned and validated data is loaded into RDS PostgreSQL tables.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 AWS Glue was selected for its serverless architecture and seamless integration with other AWS services.</a:t>
            </a:r>
          </a:p>
          <a:p>
            <a:pPr>
              <a:buFont typeface="+mj-lt"/>
              <a:buAutoNum type="arabicPeriod"/>
            </a:pPr>
            <a:r>
              <a:rPr lang="en-US" dirty="0"/>
              <a:t> We also archive source files into separate S3 locations post-processing.</a:t>
            </a:r>
          </a:p>
        </p:txBody>
      </p:sp>
    </p:spTree>
    <p:extLst>
      <p:ext uri="{BB962C8B-B14F-4D97-AF65-F5344CB8AC3E}">
        <p14:creationId xmlns:p14="http://schemas.microsoft.com/office/powerpoint/2010/main" val="292693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0DAB8-741B-F583-A944-F6FFF1D3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E938A-E581-91FB-2002-F2472A5B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ETL Pipeline Design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workflow&#10;&#10;Description automatically generated">
            <a:extLst>
              <a:ext uri="{FF2B5EF4-FFF2-40B4-BE49-F238E27FC236}">
                <a16:creationId xmlns:a16="http://schemas.microsoft.com/office/drawing/2014/main" id="{1BBD3C66-6D8B-36A2-DDCB-E95C6E703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609210"/>
            <a:ext cx="10744200" cy="34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6A4D9-7060-9A98-CE41-B8344E18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Dimensional Model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C43A16-1458-3B8F-7F20-29EEA40B3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96" y="467208"/>
            <a:ext cx="67698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3CBC8-6665-7953-542C-5B098CBD4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Data Flow Architecture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4A872A-2872-8075-96B4-DBBBF40B0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1448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94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71037-0DC4-FE9D-9554-B0FE934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Architecture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E96232-F3C4-8781-4AE6-D6FCD5C8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611430"/>
            <a:ext cx="11327549" cy="407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6A40-E7B3-5DD5-C8E4-AACE513D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31F-32AE-DBB1-CB07-56A79342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total salary, overtime, and other payments by fiscal year, agency, and title</a:t>
            </a:r>
          </a:p>
          <a:p>
            <a:r>
              <a:rPr lang="en-US" dirty="0"/>
              <a:t>Salary Analysis – by </a:t>
            </a:r>
            <a:r>
              <a:rPr lang="en-US" dirty="0" err="1"/>
              <a:t>fiscalyear</a:t>
            </a:r>
            <a:r>
              <a:rPr lang="en-US" dirty="0"/>
              <a:t>, </a:t>
            </a:r>
            <a:r>
              <a:rPr lang="en-US" dirty="0" err="1"/>
              <a:t>agencyid</a:t>
            </a:r>
            <a:r>
              <a:rPr lang="en-US" dirty="0"/>
              <a:t>, </a:t>
            </a:r>
            <a:r>
              <a:rPr lang="en-US" dirty="0" err="1"/>
              <a:t>titlecode</a:t>
            </a:r>
            <a:endParaRPr lang="en-US" dirty="0"/>
          </a:p>
          <a:p>
            <a:r>
              <a:rPr lang="en-US" dirty="0"/>
              <a:t>Workforce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95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NYC ETL Data Pipeline</vt:lpstr>
      <vt:lpstr>Project Overview</vt:lpstr>
      <vt:lpstr>Source Data</vt:lpstr>
      <vt:lpstr>ETL Pipeline Design</vt:lpstr>
      <vt:lpstr>ETL Pipeline Design</vt:lpstr>
      <vt:lpstr>Dimensional Model</vt:lpstr>
      <vt:lpstr>Data Flow Architecture</vt:lpstr>
      <vt:lpstr>Data Flow Architecture</vt:lpstr>
      <vt:lpstr>Aggregate tables</vt:lpstr>
      <vt:lpstr>Challenges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Onibiyo</dc:creator>
  <cp:lastModifiedBy>Joshua Onibiyo</cp:lastModifiedBy>
  <cp:revision>1</cp:revision>
  <dcterms:created xsi:type="dcterms:W3CDTF">2025-01-23T20:20:32Z</dcterms:created>
  <dcterms:modified xsi:type="dcterms:W3CDTF">2025-01-23T22:03:15Z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2025-01-23T20:34:11Z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1ab32e0d-7305-4ff7-9edd-e2d532a4d535</vt:lpwstr>
  </property>
  <property fmtid="{D5CDD505-2E9C-101B-9397-08002B2CF9AE}" pid="7" name="MSIP_Label_defa4170-0d19-0005-0004-bc88714345d2_ActionId">
    <vt:lpwstr>a00c872b-2e30-401f-8c29-4eeca5128c10</vt:lpwstr>
  </property>
  <property fmtid="{D5CDD505-2E9C-101B-9397-08002B2CF9AE}" pid="8" name="MSIP_Label_defa4170-0d19-0005-0004-bc88714345d2_ContentBits">
    <vt:lpwstr>0</vt:lpwstr>
  </property>
</Properties>
</file>