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28b6f0ec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28b6f0ec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28b6f0ec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28b6f0ec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28b6f0ec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28b6f0ec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8b6f0ec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8b6f0ec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SECURITY MONITORING TOOL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271475" y="3550650"/>
            <a:ext cx="352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SHRESTHA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growing reliance on web-based applications and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Evolving web security threats (DDoS, vulnerabilities, malware, data breaches).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Limitations of traditional security approaches.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Need for an integrated web security monitoring solution.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Real-time threat detection and alerting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Comprehensive web application traffic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Advanced analytics for vulnerability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Automated mitigation and response capabilities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</a:t>
            </a:r>
            <a:r>
              <a:rPr lang="en"/>
              <a:t>eb security monitoring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Key components (Web traffic monitoring, threat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Integration with other security systems ( ALL IN ONE PLACE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Enhanced web application security posture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Reduced risk of web-based attacks and data breaches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Improved compliance with regulatory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Increased operational efficiency through automated security processes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