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WEB SECURITY MONITORING TOOL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271475" y="3550650"/>
            <a:ext cx="35280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KRISHNA SHRESTHA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Enhanced web application security posture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Reduced risk of web-based attacks and data breaches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Improved compliance with regulatory requirements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Increased operational efficiency through automated security processes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Introduction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Background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Tools, Technologies &amp; Methodology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Unique Features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Gantt Chart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Potential Feature Expansion for Future Development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Comprehensive Web Analytics and Monitoring Solution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Seamless Integration of Multiple Security and Monitoring Tools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Centralized Platform for Streamlined Web Operations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Empowering Businesses with Unified Web Insights and Controls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Optimized Web Visibility and Protection in One Robust Tool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The growing reliance on web-based applications and services.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Evolving web security threats (DDoS, vulnerabilities, malware, data breaches).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Limitations of traditional security approaches.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Every problem has solutions but in different place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Need for an integrated web security monitoring solution.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Flask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Built</a:t>
            </a:r>
            <a:r>
              <a:rPr lang="en-US"/>
              <a:t> in Modules ( Requests, flask, hashlib, Time, graph_tools 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Monitoring Tools and Analytical Tools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Information Gathering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Vulnerability Analysis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Monitoring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Tracking And Solving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UNIQUE FEATURES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Real-time threat detection and alerting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Comprehensive web application traffic visibility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Advanced analytics for vulnerability identification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Automated mitigation and response solutions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GANTT CHART</a:t>
            </a:r>
            <a:endParaRPr/>
          </a:p>
        </p:txBody>
      </p:sp>
      <p:pic>
        <p:nvPicPr>
          <p:cNvPr id="101" name="Google Shape;10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5398"/>
          <a:stretch/>
        </p:blipFill>
        <p:spPr>
          <a:xfrm>
            <a:off x="450088" y="1234075"/>
            <a:ext cx="7255256" cy="373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POTENTIAL FEATURE EXPANSION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Web security monitoring tool with advanced security + multiple tools integration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Key components (Web traffic monitoring, threat analysis) Advanced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Integration with other security systems ( ALL IN ONE PLACE 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Multi Environment Support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