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2F2229-90FE-41C1-BB2B-279803FB8115}" v="30" dt="2021-12-16T21:26:30.357"/>
    <p1510:client id="{F09BFF93-96DC-A716-2E44-801591AC784D}" v="2424" dt="2021-12-17T17:53:23.7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s, Joshua D" userId="S::242089@student.cofo.edu::e3e575ca-7c72-48d5-b05d-9b28ce095dbc" providerId="AD" clId="Web-{F09BFF93-96DC-A716-2E44-801591AC784D}"/>
    <pc:docChg chg="addSld delSld modSld">
      <pc:chgData name="Ross, Joshua D" userId="S::242089@student.cofo.edu::e3e575ca-7c72-48d5-b05d-9b28ce095dbc" providerId="AD" clId="Web-{F09BFF93-96DC-A716-2E44-801591AC784D}" dt="2021-12-17T17:53:23.760" v="2304"/>
      <pc:docMkLst>
        <pc:docMk/>
      </pc:docMkLst>
      <pc:sldChg chg="delAnim modAnim">
        <pc:chgData name="Ross, Joshua D" userId="S::242089@student.cofo.edu::e3e575ca-7c72-48d5-b05d-9b28ce095dbc" providerId="AD" clId="Web-{F09BFF93-96DC-A716-2E44-801591AC784D}" dt="2021-12-17T17:53:23.760" v="2304"/>
        <pc:sldMkLst>
          <pc:docMk/>
          <pc:sldMk cId="109857222" sldId="256"/>
        </pc:sldMkLst>
      </pc:sldChg>
      <pc:sldChg chg="addSp modSp new">
        <pc:chgData name="Ross, Joshua D" userId="S::242089@student.cofo.edu::e3e575ca-7c72-48d5-b05d-9b28ce095dbc" providerId="AD" clId="Web-{F09BFF93-96DC-A716-2E44-801591AC784D}" dt="2021-12-17T17:28:24.227" v="1442" actId="20577"/>
        <pc:sldMkLst>
          <pc:docMk/>
          <pc:sldMk cId="2401143881" sldId="257"/>
        </pc:sldMkLst>
        <pc:spChg chg="mod">
          <ac:chgData name="Ross, Joshua D" userId="S::242089@student.cofo.edu::e3e575ca-7c72-48d5-b05d-9b28ce095dbc" providerId="AD" clId="Web-{F09BFF93-96DC-A716-2E44-801591AC784D}" dt="2021-12-17T16:41:49.632" v="15" actId="20577"/>
          <ac:spMkLst>
            <pc:docMk/>
            <pc:sldMk cId="2401143881" sldId="257"/>
            <ac:spMk id="2" creationId="{897FDF66-97A6-4E6D-9D57-2356573AB4C2}"/>
          </ac:spMkLst>
        </pc:spChg>
        <pc:spChg chg="mod">
          <ac:chgData name="Ross, Joshua D" userId="S::242089@student.cofo.edu::e3e575ca-7c72-48d5-b05d-9b28ce095dbc" providerId="AD" clId="Web-{F09BFF93-96DC-A716-2E44-801591AC784D}" dt="2021-12-17T17:28:24.227" v="1442" actId="20577"/>
          <ac:spMkLst>
            <pc:docMk/>
            <pc:sldMk cId="2401143881" sldId="257"/>
            <ac:spMk id="3" creationId="{D933AAED-146B-4199-81CF-CBBEB8360D7B}"/>
          </ac:spMkLst>
        </pc:spChg>
        <pc:picChg chg="add mod">
          <ac:chgData name="Ross, Joshua D" userId="S::242089@student.cofo.edu::e3e575ca-7c72-48d5-b05d-9b28ce095dbc" providerId="AD" clId="Web-{F09BFF93-96DC-A716-2E44-801591AC784D}" dt="2021-12-17T16:51:33.841" v="294"/>
          <ac:picMkLst>
            <pc:docMk/>
            <pc:sldMk cId="2401143881" sldId="257"/>
            <ac:picMk id="4" creationId="{DB78032B-FA6E-4003-8222-2D45D9471D7C}"/>
          </ac:picMkLst>
        </pc:picChg>
      </pc:sldChg>
      <pc:sldChg chg="addSp delSp modSp new del mod modClrScheme chgLayout">
        <pc:chgData name="Ross, Joshua D" userId="S::242089@student.cofo.edu::e3e575ca-7c72-48d5-b05d-9b28ce095dbc" providerId="AD" clId="Web-{F09BFF93-96DC-A716-2E44-801591AC784D}" dt="2021-12-17T16:41:38.194" v="11"/>
        <pc:sldMkLst>
          <pc:docMk/>
          <pc:sldMk cId="4196207412" sldId="257"/>
        </pc:sldMkLst>
        <pc:spChg chg="mod ord">
          <ac:chgData name="Ross, Joshua D" userId="S::242089@student.cofo.edu::e3e575ca-7c72-48d5-b05d-9b28ce095dbc" providerId="AD" clId="Web-{F09BFF93-96DC-A716-2E44-801591AC784D}" dt="2021-12-17T16:40:53.740" v="5"/>
          <ac:spMkLst>
            <pc:docMk/>
            <pc:sldMk cId="4196207412" sldId="257"/>
            <ac:spMk id="2" creationId="{CFD2C75A-C04C-4C54-8412-D613DBA0D032}"/>
          </ac:spMkLst>
        </pc:spChg>
        <pc:spChg chg="del mod ord">
          <ac:chgData name="Ross, Joshua D" userId="S::242089@student.cofo.edu::e3e575ca-7c72-48d5-b05d-9b28ce095dbc" providerId="AD" clId="Web-{F09BFF93-96DC-A716-2E44-801591AC784D}" dt="2021-12-17T16:41:16.975" v="6"/>
          <ac:spMkLst>
            <pc:docMk/>
            <pc:sldMk cId="4196207412" sldId="257"/>
            <ac:spMk id="3" creationId="{71DD60D5-9AB7-4BCE-87F2-CF6DF6F06CE9}"/>
          </ac:spMkLst>
        </pc:spChg>
        <pc:spChg chg="add mod ord">
          <ac:chgData name="Ross, Joshua D" userId="S::242089@student.cofo.edu::e3e575ca-7c72-48d5-b05d-9b28ce095dbc" providerId="AD" clId="Web-{F09BFF93-96DC-A716-2E44-801591AC784D}" dt="2021-12-17T16:40:53.740" v="5"/>
          <ac:spMkLst>
            <pc:docMk/>
            <pc:sldMk cId="4196207412" sldId="257"/>
            <ac:spMk id="4" creationId="{0BFEF6E6-87BB-4445-B1B7-CFC4C331A7D9}"/>
          </ac:spMkLst>
        </pc:spChg>
        <pc:spChg chg="add mod">
          <ac:chgData name="Ross, Joshua D" userId="S::242089@student.cofo.edu::e3e575ca-7c72-48d5-b05d-9b28ce095dbc" providerId="AD" clId="Web-{F09BFF93-96DC-A716-2E44-801591AC784D}" dt="2021-12-17T16:41:28.116" v="10"/>
          <ac:spMkLst>
            <pc:docMk/>
            <pc:sldMk cId="4196207412" sldId="257"/>
            <ac:spMk id="7" creationId="{11D9F3FA-3B39-44A4-949D-EC43B30999F8}"/>
          </ac:spMkLst>
        </pc:spChg>
        <pc:picChg chg="add del mod ord modCrop">
          <ac:chgData name="Ross, Joshua D" userId="S::242089@student.cofo.edu::e3e575ca-7c72-48d5-b05d-9b28ce095dbc" providerId="AD" clId="Web-{F09BFF93-96DC-A716-2E44-801591AC784D}" dt="2021-12-17T16:41:28.116" v="10"/>
          <ac:picMkLst>
            <pc:docMk/>
            <pc:sldMk cId="4196207412" sldId="257"/>
            <ac:picMk id="5" creationId="{9E586D61-80C9-4980-BF03-6EAEC3A7D907}"/>
          </ac:picMkLst>
        </pc:picChg>
      </pc:sldChg>
      <pc:sldChg chg="addSp delSp modSp new">
        <pc:chgData name="Ross, Joshua D" userId="S::242089@student.cofo.edu::e3e575ca-7c72-48d5-b05d-9b28ce095dbc" providerId="AD" clId="Web-{F09BFF93-96DC-A716-2E44-801591AC784D}" dt="2021-12-17T17:47:24.740" v="2239" actId="20577"/>
        <pc:sldMkLst>
          <pc:docMk/>
          <pc:sldMk cId="896178440" sldId="258"/>
        </pc:sldMkLst>
        <pc:spChg chg="mod">
          <ac:chgData name="Ross, Joshua D" userId="S::242089@student.cofo.edu::e3e575ca-7c72-48d5-b05d-9b28ce095dbc" providerId="AD" clId="Web-{F09BFF93-96DC-A716-2E44-801591AC784D}" dt="2021-12-17T16:52:45.030" v="306" actId="20577"/>
          <ac:spMkLst>
            <pc:docMk/>
            <pc:sldMk cId="896178440" sldId="258"/>
            <ac:spMk id="2" creationId="{8A2CB7F1-874B-410A-9FD3-A15AE4C0A146}"/>
          </ac:spMkLst>
        </pc:spChg>
        <pc:spChg chg="mod">
          <ac:chgData name="Ross, Joshua D" userId="S::242089@student.cofo.edu::e3e575ca-7c72-48d5-b05d-9b28ce095dbc" providerId="AD" clId="Web-{F09BFF93-96DC-A716-2E44-801591AC784D}" dt="2021-12-17T17:47:24.740" v="2239" actId="20577"/>
          <ac:spMkLst>
            <pc:docMk/>
            <pc:sldMk cId="896178440" sldId="258"/>
            <ac:spMk id="3" creationId="{71B01535-C9E0-4BB8-8A77-EA49B7DEBB0A}"/>
          </ac:spMkLst>
        </pc:spChg>
        <pc:picChg chg="add del mod">
          <ac:chgData name="Ross, Joshua D" userId="S::242089@student.cofo.edu::e3e575ca-7c72-48d5-b05d-9b28ce095dbc" providerId="AD" clId="Web-{F09BFF93-96DC-A716-2E44-801591AC784D}" dt="2021-12-17T17:05:08.148" v="831"/>
          <ac:picMkLst>
            <pc:docMk/>
            <pc:sldMk cId="896178440" sldId="258"/>
            <ac:picMk id="4" creationId="{EF2688AE-8694-4F20-8849-55EE47B256AB}"/>
          </ac:picMkLst>
        </pc:picChg>
      </pc:sldChg>
      <pc:sldChg chg="addSp modSp new">
        <pc:chgData name="Ross, Joshua D" userId="S::242089@student.cofo.edu::e3e575ca-7c72-48d5-b05d-9b28ce095dbc" providerId="AD" clId="Web-{F09BFF93-96DC-A716-2E44-801591AC784D}" dt="2021-12-17T17:10:54.808" v="979" actId="20577"/>
        <pc:sldMkLst>
          <pc:docMk/>
          <pc:sldMk cId="34712296" sldId="259"/>
        </pc:sldMkLst>
        <pc:spChg chg="add mod">
          <ac:chgData name="Ross, Joshua D" userId="S::242089@student.cofo.edu::e3e575ca-7c72-48d5-b05d-9b28ce095dbc" providerId="AD" clId="Web-{F09BFF93-96DC-A716-2E44-801591AC784D}" dt="2021-12-17T17:10:54.808" v="979" actId="20577"/>
          <ac:spMkLst>
            <pc:docMk/>
            <pc:sldMk cId="34712296" sldId="259"/>
            <ac:spMk id="5" creationId="{3B32D095-7E0C-4982-9165-1567F1072867}"/>
          </ac:spMkLst>
        </pc:spChg>
        <pc:picChg chg="add mod">
          <ac:chgData name="Ross, Joshua D" userId="S::242089@student.cofo.edu::e3e575ca-7c72-48d5-b05d-9b28ce095dbc" providerId="AD" clId="Web-{F09BFF93-96DC-A716-2E44-801591AC784D}" dt="2021-12-17T17:07:37.603" v="856" actId="1076"/>
          <ac:picMkLst>
            <pc:docMk/>
            <pc:sldMk cId="34712296" sldId="259"/>
            <ac:picMk id="2" creationId="{06230B47-E5F7-44FA-89DC-8E014A7D890B}"/>
          </ac:picMkLst>
        </pc:picChg>
        <pc:picChg chg="add mod">
          <ac:chgData name="Ross, Joshua D" userId="S::242089@student.cofo.edu::e3e575ca-7c72-48d5-b05d-9b28ce095dbc" providerId="AD" clId="Web-{F09BFF93-96DC-A716-2E44-801591AC784D}" dt="2021-12-17T17:07:45.353" v="858" actId="1076"/>
          <ac:picMkLst>
            <pc:docMk/>
            <pc:sldMk cId="34712296" sldId="259"/>
            <ac:picMk id="3" creationId="{8514060F-4B95-4677-83A1-7A19EC18E1BA}"/>
          </ac:picMkLst>
        </pc:picChg>
        <pc:picChg chg="add mod">
          <ac:chgData name="Ross, Joshua D" userId="S::242089@student.cofo.edu::e3e575ca-7c72-48d5-b05d-9b28ce095dbc" providerId="AD" clId="Web-{F09BFF93-96DC-A716-2E44-801591AC784D}" dt="2021-12-17T17:07:49.056" v="859" actId="1076"/>
          <ac:picMkLst>
            <pc:docMk/>
            <pc:sldMk cId="34712296" sldId="259"/>
            <ac:picMk id="4" creationId="{AFDA493B-CA5B-4A57-907C-6AFE69B4A8C2}"/>
          </ac:picMkLst>
        </pc:picChg>
      </pc:sldChg>
      <pc:sldChg chg="modSp new">
        <pc:chgData name="Ross, Joshua D" userId="S::242089@student.cofo.edu::e3e575ca-7c72-48d5-b05d-9b28ce095dbc" providerId="AD" clId="Web-{F09BFF93-96DC-A716-2E44-801591AC784D}" dt="2021-12-17T17:21:55.597" v="1228" actId="20577"/>
        <pc:sldMkLst>
          <pc:docMk/>
          <pc:sldMk cId="1657083828" sldId="260"/>
        </pc:sldMkLst>
        <pc:spChg chg="mod">
          <ac:chgData name="Ross, Joshua D" userId="S::242089@student.cofo.edu::e3e575ca-7c72-48d5-b05d-9b28ce095dbc" providerId="AD" clId="Web-{F09BFF93-96DC-A716-2E44-801591AC784D}" dt="2021-12-17T17:13:06.544" v="986" actId="20577"/>
          <ac:spMkLst>
            <pc:docMk/>
            <pc:sldMk cId="1657083828" sldId="260"/>
            <ac:spMk id="2" creationId="{FD9F8833-00B8-4E17-8D6D-990A1E9DD77A}"/>
          </ac:spMkLst>
        </pc:spChg>
        <pc:spChg chg="mod">
          <ac:chgData name="Ross, Joshua D" userId="S::242089@student.cofo.edu::e3e575ca-7c72-48d5-b05d-9b28ce095dbc" providerId="AD" clId="Web-{F09BFF93-96DC-A716-2E44-801591AC784D}" dt="2021-12-17T17:21:55.597" v="1228" actId="20577"/>
          <ac:spMkLst>
            <pc:docMk/>
            <pc:sldMk cId="1657083828" sldId="260"/>
            <ac:spMk id="3" creationId="{1AC5035A-F911-490F-AA02-42CD9CB618FF}"/>
          </ac:spMkLst>
        </pc:spChg>
      </pc:sldChg>
      <pc:sldChg chg="addSp modSp new">
        <pc:chgData name="Ross, Joshua D" userId="S::242089@student.cofo.edu::e3e575ca-7c72-48d5-b05d-9b28ce095dbc" providerId="AD" clId="Web-{F09BFF93-96DC-A716-2E44-801591AC784D}" dt="2021-12-17T17:51:07.383" v="2302" actId="20577"/>
        <pc:sldMkLst>
          <pc:docMk/>
          <pc:sldMk cId="2669775350" sldId="261"/>
        </pc:sldMkLst>
        <pc:spChg chg="mod">
          <ac:chgData name="Ross, Joshua D" userId="S::242089@student.cofo.edu::e3e575ca-7c72-48d5-b05d-9b28ce095dbc" providerId="AD" clId="Web-{F09BFF93-96DC-A716-2E44-801591AC784D}" dt="2021-12-17T17:22:21.847" v="1236" actId="20577"/>
          <ac:spMkLst>
            <pc:docMk/>
            <pc:sldMk cId="2669775350" sldId="261"/>
            <ac:spMk id="2" creationId="{CB4DCAA2-6952-4D5D-8354-B5216E4C42DB}"/>
          </ac:spMkLst>
        </pc:spChg>
        <pc:spChg chg="mod">
          <ac:chgData name="Ross, Joshua D" userId="S::242089@student.cofo.edu::e3e575ca-7c72-48d5-b05d-9b28ce095dbc" providerId="AD" clId="Web-{F09BFF93-96DC-A716-2E44-801591AC784D}" dt="2021-12-17T17:51:07.383" v="2302" actId="20577"/>
          <ac:spMkLst>
            <pc:docMk/>
            <pc:sldMk cId="2669775350" sldId="261"/>
            <ac:spMk id="3" creationId="{335D13DB-8168-4117-AF7E-D12811D15774}"/>
          </ac:spMkLst>
        </pc:spChg>
        <pc:picChg chg="add mod">
          <ac:chgData name="Ross, Joshua D" userId="S::242089@student.cofo.edu::e3e575ca-7c72-48d5-b05d-9b28ce095dbc" providerId="AD" clId="Web-{F09BFF93-96DC-A716-2E44-801591AC784D}" dt="2021-12-17T17:30:05.587" v="1452" actId="14100"/>
          <ac:picMkLst>
            <pc:docMk/>
            <pc:sldMk cId="2669775350" sldId="261"/>
            <ac:picMk id="4" creationId="{5E9EA884-37D4-4013-914F-74EFC4AF596E}"/>
          </ac:picMkLst>
        </pc:picChg>
      </pc:sldChg>
      <pc:sldChg chg="modSp new del">
        <pc:chgData name="Ross, Joshua D" userId="S::242089@student.cofo.edu::e3e575ca-7c72-48d5-b05d-9b28ce095dbc" providerId="AD" clId="Web-{F09BFF93-96DC-A716-2E44-801591AC784D}" dt="2021-12-17T17:52:21.728" v="2303"/>
        <pc:sldMkLst>
          <pc:docMk/>
          <pc:sldMk cId="1980701692" sldId="262"/>
        </pc:sldMkLst>
        <pc:spChg chg="mod">
          <ac:chgData name="Ross, Joshua D" userId="S::242089@student.cofo.edu::e3e575ca-7c72-48d5-b05d-9b28ce095dbc" providerId="AD" clId="Web-{F09BFF93-96DC-A716-2E44-801591AC784D}" dt="2021-12-17T17:47:11.240" v="2237" actId="20577"/>
          <ac:spMkLst>
            <pc:docMk/>
            <pc:sldMk cId="1980701692" sldId="262"/>
            <ac:spMk id="3" creationId="{23ABC28A-04FA-4746-B692-4FD6047EF7F4}"/>
          </ac:spMkLst>
        </pc:spChg>
      </pc:sldChg>
    </pc:docChg>
  </pc:docChgLst>
  <pc:docChgLst>
    <pc:chgData name="Ross, Joshua D" userId="S::242089@student.cofo.edu::e3e575ca-7c72-48d5-b05d-9b28ce095dbc" providerId="AD" clId="Web-{4D2F2229-90FE-41C1-BB2B-279803FB8115}"/>
    <pc:docChg chg="modSld addMainMaster delMainMaster">
      <pc:chgData name="Ross, Joshua D" userId="S::242089@student.cofo.edu::e3e575ca-7c72-48d5-b05d-9b28ce095dbc" providerId="AD" clId="Web-{4D2F2229-90FE-41C1-BB2B-279803FB8115}" dt="2021-12-16T21:26:30.357" v="30" actId="14100"/>
      <pc:docMkLst>
        <pc:docMk/>
      </pc:docMkLst>
      <pc:sldChg chg="addSp delSp modSp mod setBg modClrScheme addAnim chgLayout">
        <pc:chgData name="Ross, Joshua D" userId="S::242089@student.cofo.edu::e3e575ca-7c72-48d5-b05d-9b28ce095dbc" providerId="AD" clId="Web-{4D2F2229-90FE-41C1-BB2B-279803FB8115}" dt="2021-12-16T21:26:30.357" v="30" actId="14100"/>
        <pc:sldMkLst>
          <pc:docMk/>
          <pc:sldMk cId="109857222" sldId="256"/>
        </pc:sldMkLst>
        <pc:spChg chg="mod ord">
          <ac:chgData name="Ross, Joshua D" userId="S::242089@student.cofo.edu::e3e575ca-7c72-48d5-b05d-9b28ce095dbc" providerId="AD" clId="Web-{4D2F2229-90FE-41C1-BB2B-279803FB8115}" dt="2021-12-16T21:25:42.388" v="24" actId="14100"/>
          <ac:spMkLst>
            <pc:docMk/>
            <pc:sldMk cId="109857222" sldId="256"/>
            <ac:spMk id="2" creationId="{00000000-0000-0000-0000-000000000000}"/>
          </ac:spMkLst>
        </pc:spChg>
        <pc:spChg chg="mod ord">
          <ac:chgData name="Ross, Joshua D" userId="S::242089@student.cofo.edu::e3e575ca-7c72-48d5-b05d-9b28ce095dbc" providerId="AD" clId="Web-{4D2F2229-90FE-41C1-BB2B-279803FB8115}" dt="2021-12-16T21:26:30.357" v="30" actId="14100"/>
          <ac:spMkLst>
            <pc:docMk/>
            <pc:sldMk cId="109857222" sldId="256"/>
            <ac:spMk id="3" creationId="{00000000-0000-0000-0000-000000000000}"/>
          </ac:spMkLst>
        </pc:spChg>
        <pc:spChg chg="add">
          <ac:chgData name="Ross, Joshua D" userId="S::242089@student.cofo.edu::e3e575ca-7c72-48d5-b05d-9b28ce095dbc" providerId="AD" clId="Web-{4D2F2229-90FE-41C1-BB2B-279803FB8115}" dt="2021-12-16T21:24:32.325" v="13"/>
          <ac:spMkLst>
            <pc:docMk/>
            <pc:sldMk cId="109857222" sldId="256"/>
            <ac:spMk id="5" creationId="{A88F843D-1C1B-C740-AC27-E3238D0F5F47}"/>
          </ac:spMkLst>
        </pc:spChg>
        <pc:spChg chg="add">
          <ac:chgData name="Ross, Joshua D" userId="S::242089@student.cofo.edu::e3e575ca-7c72-48d5-b05d-9b28ce095dbc" providerId="AD" clId="Web-{4D2F2229-90FE-41C1-BB2B-279803FB8115}" dt="2021-12-16T21:24:32.325" v="13"/>
          <ac:spMkLst>
            <pc:docMk/>
            <pc:sldMk cId="109857222" sldId="256"/>
            <ac:spMk id="7" creationId="{A21C8291-E3D5-4240-8FF4-E5213CBCC453}"/>
          </ac:spMkLst>
        </pc:spChg>
        <pc:spChg chg="add">
          <ac:chgData name="Ross, Joshua D" userId="S::242089@student.cofo.edu::e3e575ca-7c72-48d5-b05d-9b28ce095dbc" providerId="AD" clId="Web-{4D2F2229-90FE-41C1-BB2B-279803FB8115}" dt="2021-12-16T21:24:32.325" v="13"/>
          <ac:spMkLst>
            <pc:docMk/>
            <pc:sldMk cId="109857222" sldId="256"/>
            <ac:spMk id="8" creationId="{08B44AFE-C181-7047-8CC9-CA00BD385EEA}"/>
          </ac:spMkLst>
        </pc:spChg>
        <pc:spChg chg="add del">
          <ac:chgData name="Ross, Joshua D" userId="S::242089@student.cofo.edu::e3e575ca-7c72-48d5-b05d-9b28ce095dbc" providerId="AD" clId="Web-{4D2F2229-90FE-41C1-BB2B-279803FB8115}" dt="2021-12-16T21:24:32.169" v="12"/>
          <ac:spMkLst>
            <pc:docMk/>
            <pc:sldMk cId="109857222" sldId="256"/>
            <ac:spMk id="9" creationId="{19F9BF86-FE94-4517-B97D-026C7515E589}"/>
          </ac:spMkLst>
        </pc:spChg>
        <pc:spChg chg="add del">
          <ac:chgData name="Ross, Joshua D" userId="S::242089@student.cofo.edu::e3e575ca-7c72-48d5-b05d-9b28ce095dbc" providerId="AD" clId="Web-{4D2F2229-90FE-41C1-BB2B-279803FB8115}" dt="2021-12-16T21:24:32.169" v="12"/>
          <ac:spMkLst>
            <pc:docMk/>
            <pc:sldMk cId="109857222" sldId="256"/>
            <ac:spMk id="11" creationId="{5241A266-A3B8-491F-B948-A528C7B7D6D0}"/>
          </ac:spMkLst>
        </pc:spChg>
        <pc:picChg chg="add del">
          <ac:chgData name="Ross, Joshua D" userId="S::242089@student.cofo.edu::e3e575ca-7c72-48d5-b05d-9b28ce095dbc" providerId="AD" clId="Web-{4D2F2229-90FE-41C1-BB2B-279803FB8115}" dt="2021-12-16T21:24:32.169" v="12"/>
          <ac:picMkLst>
            <pc:docMk/>
            <pc:sldMk cId="109857222" sldId="256"/>
            <ac:picMk id="4" creationId="{E5380D46-21AE-4CD6-AB76-18F74A6F9E0F}"/>
          </ac:picMkLst>
        </pc:picChg>
        <pc:picChg chg="add">
          <ac:chgData name="Ross, Joshua D" userId="S::242089@student.cofo.edu::e3e575ca-7c72-48d5-b05d-9b28ce095dbc" providerId="AD" clId="Web-{4D2F2229-90FE-41C1-BB2B-279803FB8115}" dt="2021-12-16T21:24:32.325" v="13"/>
          <ac:picMkLst>
            <pc:docMk/>
            <pc:sldMk cId="109857222" sldId="256"/>
            <ac:picMk id="6" creationId="{22915484-DE4F-4371-BBC7-6A9541BD6C75}"/>
          </ac:picMkLst>
        </pc:picChg>
        <pc:cxnChg chg="add del">
          <ac:chgData name="Ross, Joshua D" userId="S::242089@student.cofo.edu::e3e575ca-7c72-48d5-b05d-9b28ce095dbc" providerId="AD" clId="Web-{4D2F2229-90FE-41C1-BB2B-279803FB8115}" dt="2021-12-16T21:24:32.169" v="12"/>
          <ac:cxnSpMkLst>
            <pc:docMk/>
            <pc:sldMk cId="109857222" sldId="256"/>
            <ac:cxnSpMk id="13" creationId="{23DDA327-270B-43AF-BDBD-2EB50E83E222}"/>
          </ac:cxnSpMkLst>
        </pc:cxnChg>
      </pc:sldChg>
      <pc:sldMasterChg chg="del delSldLayout">
        <pc:chgData name="Ross, Joshua D" userId="S::242089@student.cofo.edu::e3e575ca-7c72-48d5-b05d-9b28ce095dbc" providerId="AD" clId="Web-{4D2F2229-90FE-41C1-BB2B-279803FB8115}" dt="2021-12-16T21:23:25.153" v="10"/>
        <pc:sldMasterMkLst>
          <pc:docMk/>
          <pc:sldMasterMk cId="2460954070" sldId="2147483660"/>
        </pc:sldMasterMkLst>
        <pc:sldLayoutChg chg="del">
          <pc:chgData name="Ross, Joshua D" userId="S::242089@student.cofo.edu::e3e575ca-7c72-48d5-b05d-9b28ce095dbc" providerId="AD" clId="Web-{4D2F2229-90FE-41C1-BB2B-279803FB8115}" dt="2021-12-16T21:23:25.153" v="10"/>
          <pc:sldLayoutMkLst>
            <pc:docMk/>
            <pc:sldMasterMk cId="2460954070" sldId="2147483660"/>
            <pc:sldLayoutMk cId="2385387890" sldId="2147483661"/>
          </pc:sldLayoutMkLst>
        </pc:sldLayoutChg>
        <pc:sldLayoutChg chg="del">
          <pc:chgData name="Ross, Joshua D" userId="S::242089@student.cofo.edu::e3e575ca-7c72-48d5-b05d-9b28ce095dbc" providerId="AD" clId="Web-{4D2F2229-90FE-41C1-BB2B-279803FB8115}" dt="2021-12-16T21:23:25.153" v="10"/>
          <pc:sldLayoutMkLst>
            <pc:docMk/>
            <pc:sldMasterMk cId="2460954070" sldId="2147483660"/>
            <pc:sldLayoutMk cId="949138452" sldId="2147483662"/>
          </pc:sldLayoutMkLst>
        </pc:sldLayoutChg>
        <pc:sldLayoutChg chg="del">
          <pc:chgData name="Ross, Joshua D" userId="S::242089@student.cofo.edu::e3e575ca-7c72-48d5-b05d-9b28ce095dbc" providerId="AD" clId="Web-{4D2F2229-90FE-41C1-BB2B-279803FB8115}" dt="2021-12-16T21:23:25.153" v="10"/>
          <pc:sldLayoutMkLst>
            <pc:docMk/>
            <pc:sldMasterMk cId="2460954070" sldId="2147483660"/>
            <pc:sldLayoutMk cId="2591524520" sldId="2147483663"/>
          </pc:sldLayoutMkLst>
        </pc:sldLayoutChg>
        <pc:sldLayoutChg chg="del">
          <pc:chgData name="Ross, Joshua D" userId="S::242089@student.cofo.edu::e3e575ca-7c72-48d5-b05d-9b28ce095dbc" providerId="AD" clId="Web-{4D2F2229-90FE-41C1-BB2B-279803FB8115}" dt="2021-12-16T21:23:25.153" v="10"/>
          <pc:sldLayoutMkLst>
            <pc:docMk/>
            <pc:sldMasterMk cId="2460954070" sldId="2147483660"/>
            <pc:sldLayoutMk cId="1203092039" sldId="2147483664"/>
          </pc:sldLayoutMkLst>
        </pc:sldLayoutChg>
        <pc:sldLayoutChg chg="del">
          <pc:chgData name="Ross, Joshua D" userId="S::242089@student.cofo.edu::e3e575ca-7c72-48d5-b05d-9b28ce095dbc" providerId="AD" clId="Web-{4D2F2229-90FE-41C1-BB2B-279803FB8115}" dt="2021-12-16T21:23:25.153" v="10"/>
          <pc:sldLayoutMkLst>
            <pc:docMk/>
            <pc:sldMasterMk cId="2460954070" sldId="2147483660"/>
            <pc:sldLayoutMk cId="3733172339" sldId="2147483665"/>
          </pc:sldLayoutMkLst>
        </pc:sldLayoutChg>
        <pc:sldLayoutChg chg="del">
          <pc:chgData name="Ross, Joshua D" userId="S::242089@student.cofo.edu::e3e575ca-7c72-48d5-b05d-9b28ce095dbc" providerId="AD" clId="Web-{4D2F2229-90FE-41C1-BB2B-279803FB8115}" dt="2021-12-16T21:23:25.153" v="10"/>
          <pc:sldLayoutMkLst>
            <pc:docMk/>
            <pc:sldMasterMk cId="2460954070" sldId="2147483660"/>
            <pc:sldLayoutMk cId="3210312558" sldId="2147483666"/>
          </pc:sldLayoutMkLst>
        </pc:sldLayoutChg>
        <pc:sldLayoutChg chg="del">
          <pc:chgData name="Ross, Joshua D" userId="S::242089@student.cofo.edu::e3e575ca-7c72-48d5-b05d-9b28ce095dbc" providerId="AD" clId="Web-{4D2F2229-90FE-41C1-BB2B-279803FB8115}" dt="2021-12-16T21:23:25.153" v="10"/>
          <pc:sldLayoutMkLst>
            <pc:docMk/>
            <pc:sldMasterMk cId="2460954070" sldId="2147483660"/>
            <pc:sldLayoutMk cId="3146388984" sldId="2147483667"/>
          </pc:sldLayoutMkLst>
        </pc:sldLayoutChg>
        <pc:sldLayoutChg chg="del">
          <pc:chgData name="Ross, Joshua D" userId="S::242089@student.cofo.edu::e3e575ca-7c72-48d5-b05d-9b28ce095dbc" providerId="AD" clId="Web-{4D2F2229-90FE-41C1-BB2B-279803FB8115}" dt="2021-12-16T21:23:25.153" v="10"/>
          <pc:sldLayoutMkLst>
            <pc:docMk/>
            <pc:sldMasterMk cId="2460954070" sldId="2147483660"/>
            <pc:sldLayoutMk cId="3171841454" sldId="2147483668"/>
          </pc:sldLayoutMkLst>
        </pc:sldLayoutChg>
        <pc:sldLayoutChg chg="del">
          <pc:chgData name="Ross, Joshua D" userId="S::242089@student.cofo.edu::e3e575ca-7c72-48d5-b05d-9b28ce095dbc" providerId="AD" clId="Web-{4D2F2229-90FE-41C1-BB2B-279803FB8115}" dt="2021-12-16T21:23:25.153" v="10"/>
          <pc:sldLayoutMkLst>
            <pc:docMk/>
            <pc:sldMasterMk cId="2460954070" sldId="2147483660"/>
            <pc:sldLayoutMk cId="1718958274" sldId="2147483669"/>
          </pc:sldLayoutMkLst>
        </pc:sldLayoutChg>
        <pc:sldLayoutChg chg="del">
          <pc:chgData name="Ross, Joshua D" userId="S::242089@student.cofo.edu::e3e575ca-7c72-48d5-b05d-9b28ce095dbc" providerId="AD" clId="Web-{4D2F2229-90FE-41C1-BB2B-279803FB8115}" dt="2021-12-16T21:23:25.153" v="10"/>
          <pc:sldLayoutMkLst>
            <pc:docMk/>
            <pc:sldMasterMk cId="2460954070" sldId="2147483660"/>
            <pc:sldLayoutMk cId="2202905451" sldId="2147483670"/>
          </pc:sldLayoutMkLst>
        </pc:sldLayoutChg>
        <pc:sldLayoutChg chg="del">
          <pc:chgData name="Ross, Joshua D" userId="S::242089@student.cofo.edu::e3e575ca-7c72-48d5-b05d-9b28ce095dbc" providerId="AD" clId="Web-{4D2F2229-90FE-41C1-BB2B-279803FB8115}" dt="2021-12-16T21:23:25.153" v="10"/>
          <pc:sldLayoutMkLst>
            <pc:docMk/>
            <pc:sldMasterMk cId="2460954070" sldId="2147483660"/>
            <pc:sldLayoutMk cId="3479445657" sldId="2147483671"/>
          </pc:sldLayoutMkLst>
        </pc:sldLayoutChg>
      </pc:sldMasterChg>
      <pc:sldMasterChg chg="add del addSldLayout delSldLayout modSldLayout">
        <pc:chgData name="Ross, Joshua D" userId="S::242089@student.cofo.edu::e3e575ca-7c72-48d5-b05d-9b28ce095dbc" providerId="AD" clId="Web-{4D2F2229-90FE-41C1-BB2B-279803FB8115}" dt="2021-12-16T21:24:32.325" v="13"/>
        <pc:sldMasterMkLst>
          <pc:docMk/>
          <pc:sldMasterMk cId="1059607019" sldId="2147483672"/>
        </pc:sldMasterMkLst>
        <pc:sldLayoutChg chg="add del mod replId">
          <pc:chgData name="Ross, Joshua D" userId="S::242089@student.cofo.edu::e3e575ca-7c72-48d5-b05d-9b28ce095dbc" providerId="AD" clId="Web-{4D2F2229-90FE-41C1-BB2B-279803FB8115}" dt="2021-12-16T21:24:32.325" v="13"/>
          <pc:sldLayoutMkLst>
            <pc:docMk/>
            <pc:sldMasterMk cId="1059607019" sldId="2147483672"/>
            <pc:sldLayoutMk cId="4161325873" sldId="2147483673"/>
          </pc:sldLayoutMkLst>
        </pc:sldLayoutChg>
        <pc:sldLayoutChg chg="add del mod replId">
          <pc:chgData name="Ross, Joshua D" userId="S::242089@student.cofo.edu::e3e575ca-7c72-48d5-b05d-9b28ce095dbc" providerId="AD" clId="Web-{4D2F2229-90FE-41C1-BB2B-279803FB8115}" dt="2021-12-16T21:24:32.325" v="13"/>
          <pc:sldLayoutMkLst>
            <pc:docMk/>
            <pc:sldMasterMk cId="1059607019" sldId="2147483672"/>
            <pc:sldLayoutMk cId="1003421533" sldId="2147483674"/>
          </pc:sldLayoutMkLst>
        </pc:sldLayoutChg>
        <pc:sldLayoutChg chg="add del mod replId">
          <pc:chgData name="Ross, Joshua D" userId="S::242089@student.cofo.edu::e3e575ca-7c72-48d5-b05d-9b28ce095dbc" providerId="AD" clId="Web-{4D2F2229-90FE-41C1-BB2B-279803FB8115}" dt="2021-12-16T21:24:32.325" v="13"/>
          <pc:sldLayoutMkLst>
            <pc:docMk/>
            <pc:sldMasterMk cId="1059607019" sldId="2147483672"/>
            <pc:sldLayoutMk cId="2695356457" sldId="2147483675"/>
          </pc:sldLayoutMkLst>
        </pc:sldLayoutChg>
        <pc:sldLayoutChg chg="add del mod replId">
          <pc:chgData name="Ross, Joshua D" userId="S::242089@student.cofo.edu::e3e575ca-7c72-48d5-b05d-9b28ce095dbc" providerId="AD" clId="Web-{4D2F2229-90FE-41C1-BB2B-279803FB8115}" dt="2021-12-16T21:24:32.325" v="13"/>
          <pc:sldLayoutMkLst>
            <pc:docMk/>
            <pc:sldMasterMk cId="1059607019" sldId="2147483672"/>
            <pc:sldLayoutMk cId="2205668353" sldId="2147483676"/>
          </pc:sldLayoutMkLst>
        </pc:sldLayoutChg>
        <pc:sldLayoutChg chg="add del mod replId">
          <pc:chgData name="Ross, Joshua D" userId="S::242089@student.cofo.edu::e3e575ca-7c72-48d5-b05d-9b28ce095dbc" providerId="AD" clId="Web-{4D2F2229-90FE-41C1-BB2B-279803FB8115}" dt="2021-12-16T21:24:32.325" v="13"/>
          <pc:sldLayoutMkLst>
            <pc:docMk/>
            <pc:sldMasterMk cId="1059607019" sldId="2147483672"/>
            <pc:sldLayoutMk cId="1411913239" sldId="2147483677"/>
          </pc:sldLayoutMkLst>
        </pc:sldLayoutChg>
        <pc:sldLayoutChg chg="add del mod replId">
          <pc:chgData name="Ross, Joshua D" userId="S::242089@student.cofo.edu::e3e575ca-7c72-48d5-b05d-9b28ce095dbc" providerId="AD" clId="Web-{4D2F2229-90FE-41C1-BB2B-279803FB8115}" dt="2021-12-16T21:24:32.325" v="13"/>
          <pc:sldLayoutMkLst>
            <pc:docMk/>
            <pc:sldMasterMk cId="1059607019" sldId="2147483672"/>
            <pc:sldLayoutMk cId="1022145881" sldId="2147483678"/>
          </pc:sldLayoutMkLst>
        </pc:sldLayoutChg>
        <pc:sldLayoutChg chg="add del mod replId">
          <pc:chgData name="Ross, Joshua D" userId="S::242089@student.cofo.edu::e3e575ca-7c72-48d5-b05d-9b28ce095dbc" providerId="AD" clId="Web-{4D2F2229-90FE-41C1-BB2B-279803FB8115}" dt="2021-12-16T21:24:32.325" v="13"/>
          <pc:sldLayoutMkLst>
            <pc:docMk/>
            <pc:sldMasterMk cId="1059607019" sldId="2147483672"/>
            <pc:sldLayoutMk cId="3378322879" sldId="2147483679"/>
          </pc:sldLayoutMkLst>
        </pc:sldLayoutChg>
        <pc:sldLayoutChg chg="add del mod replId">
          <pc:chgData name="Ross, Joshua D" userId="S::242089@student.cofo.edu::e3e575ca-7c72-48d5-b05d-9b28ce095dbc" providerId="AD" clId="Web-{4D2F2229-90FE-41C1-BB2B-279803FB8115}" dt="2021-12-16T21:24:32.325" v="13"/>
          <pc:sldLayoutMkLst>
            <pc:docMk/>
            <pc:sldMasterMk cId="1059607019" sldId="2147483672"/>
            <pc:sldLayoutMk cId="933262325" sldId="2147483680"/>
          </pc:sldLayoutMkLst>
        </pc:sldLayoutChg>
        <pc:sldLayoutChg chg="add del mod replId">
          <pc:chgData name="Ross, Joshua D" userId="S::242089@student.cofo.edu::e3e575ca-7c72-48d5-b05d-9b28ce095dbc" providerId="AD" clId="Web-{4D2F2229-90FE-41C1-BB2B-279803FB8115}" dt="2021-12-16T21:24:32.325" v="13"/>
          <pc:sldLayoutMkLst>
            <pc:docMk/>
            <pc:sldMasterMk cId="1059607019" sldId="2147483672"/>
            <pc:sldLayoutMk cId="1503036420" sldId="2147483681"/>
          </pc:sldLayoutMkLst>
        </pc:sldLayoutChg>
        <pc:sldLayoutChg chg="add del mod replId">
          <pc:chgData name="Ross, Joshua D" userId="S::242089@student.cofo.edu::e3e575ca-7c72-48d5-b05d-9b28ce095dbc" providerId="AD" clId="Web-{4D2F2229-90FE-41C1-BB2B-279803FB8115}" dt="2021-12-16T21:24:32.325" v="13"/>
          <pc:sldLayoutMkLst>
            <pc:docMk/>
            <pc:sldMasterMk cId="1059607019" sldId="2147483672"/>
            <pc:sldLayoutMk cId="243751380" sldId="2147483682"/>
          </pc:sldLayoutMkLst>
        </pc:sldLayoutChg>
        <pc:sldLayoutChg chg="add del mod replId">
          <pc:chgData name="Ross, Joshua D" userId="S::242089@student.cofo.edu::e3e575ca-7c72-48d5-b05d-9b28ce095dbc" providerId="AD" clId="Web-{4D2F2229-90FE-41C1-BB2B-279803FB8115}" dt="2021-12-16T21:24:32.325" v="13"/>
          <pc:sldLayoutMkLst>
            <pc:docMk/>
            <pc:sldMasterMk cId="1059607019" sldId="2147483672"/>
            <pc:sldLayoutMk cId="1181998405" sldId="2147483683"/>
          </pc:sldLayoutMkLst>
        </pc:sldLayoutChg>
        <pc:sldLayoutChg chg="add del mod replId">
          <pc:chgData name="Ross, Joshua D" userId="S::242089@student.cofo.edu::e3e575ca-7c72-48d5-b05d-9b28ce095dbc" providerId="AD" clId="Web-{4D2F2229-90FE-41C1-BB2B-279803FB8115}" dt="2021-12-16T21:24:32.325" v="13"/>
          <pc:sldLayoutMkLst>
            <pc:docMk/>
            <pc:sldMasterMk cId="1059607019" sldId="2147483672"/>
            <pc:sldLayoutMk cId="2305038766" sldId="2147483684"/>
          </pc:sldLayoutMkLst>
        </pc:sldLayoutChg>
        <pc:sldLayoutChg chg="add del mod replId">
          <pc:chgData name="Ross, Joshua D" userId="S::242089@student.cofo.edu::e3e575ca-7c72-48d5-b05d-9b28ce095dbc" providerId="AD" clId="Web-{4D2F2229-90FE-41C1-BB2B-279803FB8115}" dt="2021-12-16T21:24:32.325" v="13"/>
          <pc:sldLayoutMkLst>
            <pc:docMk/>
            <pc:sldMasterMk cId="1059607019" sldId="2147483672"/>
            <pc:sldLayoutMk cId="585849663" sldId="2147483685"/>
          </pc:sldLayoutMkLst>
        </pc:sldLayoutChg>
        <pc:sldLayoutChg chg="add del mod replId">
          <pc:chgData name="Ross, Joshua D" userId="S::242089@student.cofo.edu::e3e575ca-7c72-48d5-b05d-9b28ce095dbc" providerId="AD" clId="Web-{4D2F2229-90FE-41C1-BB2B-279803FB8115}" dt="2021-12-16T21:24:32.325" v="13"/>
          <pc:sldLayoutMkLst>
            <pc:docMk/>
            <pc:sldMasterMk cId="1059607019" sldId="2147483672"/>
            <pc:sldLayoutMk cId="2774292321" sldId="2147483686"/>
          </pc:sldLayoutMkLst>
        </pc:sldLayoutChg>
        <pc:sldLayoutChg chg="add del mod replId">
          <pc:chgData name="Ross, Joshua D" userId="S::242089@student.cofo.edu::e3e575ca-7c72-48d5-b05d-9b28ce095dbc" providerId="AD" clId="Web-{4D2F2229-90FE-41C1-BB2B-279803FB8115}" dt="2021-12-16T21:24:32.325" v="13"/>
          <pc:sldLayoutMkLst>
            <pc:docMk/>
            <pc:sldMasterMk cId="1059607019" sldId="2147483672"/>
            <pc:sldLayoutMk cId="1019989162" sldId="2147483687"/>
          </pc:sldLayoutMkLst>
        </pc:sldLayoutChg>
        <pc:sldLayoutChg chg="add del mod replId">
          <pc:chgData name="Ross, Joshua D" userId="S::242089@student.cofo.edu::e3e575ca-7c72-48d5-b05d-9b28ce095dbc" providerId="AD" clId="Web-{4D2F2229-90FE-41C1-BB2B-279803FB8115}" dt="2021-12-16T21:24:32.325" v="13"/>
          <pc:sldLayoutMkLst>
            <pc:docMk/>
            <pc:sldMasterMk cId="1059607019" sldId="2147483672"/>
            <pc:sldLayoutMk cId="3175839260" sldId="2147483688"/>
          </pc:sldLayoutMkLst>
        </pc:sldLayoutChg>
      </pc:sldMasterChg>
      <pc:sldMasterChg chg="add replId addSldLayout">
        <pc:chgData name="Ross, Joshua D" userId="S::242089@student.cofo.edu::e3e575ca-7c72-48d5-b05d-9b28ce095dbc" providerId="AD" clId="Web-{4D2F2229-90FE-41C1-BB2B-279803FB8115}" dt="2021-12-16T21:24:32.325" v="13"/>
        <pc:sldMasterMkLst>
          <pc:docMk/>
          <pc:sldMasterMk cId="2048015193" sldId="2147483689"/>
        </pc:sldMasterMkLst>
        <pc:sldLayoutChg chg="add replId">
          <pc:chgData name="Ross, Joshua D" userId="S::242089@student.cofo.edu::e3e575ca-7c72-48d5-b05d-9b28ce095dbc" providerId="AD" clId="Web-{4D2F2229-90FE-41C1-BB2B-279803FB8115}" dt="2021-12-16T21:24:32.325" v="13"/>
          <pc:sldLayoutMkLst>
            <pc:docMk/>
            <pc:sldMasterMk cId="2048015193" sldId="2147483689"/>
            <pc:sldLayoutMk cId="2741608181" sldId="2147483690"/>
          </pc:sldLayoutMkLst>
        </pc:sldLayoutChg>
        <pc:sldLayoutChg chg="add replId">
          <pc:chgData name="Ross, Joshua D" userId="S::242089@student.cofo.edu::e3e575ca-7c72-48d5-b05d-9b28ce095dbc" providerId="AD" clId="Web-{4D2F2229-90FE-41C1-BB2B-279803FB8115}" dt="2021-12-16T21:24:32.325" v="13"/>
          <pc:sldLayoutMkLst>
            <pc:docMk/>
            <pc:sldMasterMk cId="2048015193" sldId="2147483689"/>
            <pc:sldLayoutMk cId="2279740729" sldId="2147483691"/>
          </pc:sldLayoutMkLst>
        </pc:sldLayoutChg>
        <pc:sldLayoutChg chg="add replId">
          <pc:chgData name="Ross, Joshua D" userId="S::242089@student.cofo.edu::e3e575ca-7c72-48d5-b05d-9b28ce095dbc" providerId="AD" clId="Web-{4D2F2229-90FE-41C1-BB2B-279803FB8115}" dt="2021-12-16T21:24:32.325" v="13"/>
          <pc:sldLayoutMkLst>
            <pc:docMk/>
            <pc:sldMasterMk cId="2048015193" sldId="2147483689"/>
            <pc:sldLayoutMk cId="1781615406" sldId="2147483692"/>
          </pc:sldLayoutMkLst>
        </pc:sldLayoutChg>
        <pc:sldLayoutChg chg="add replId">
          <pc:chgData name="Ross, Joshua D" userId="S::242089@student.cofo.edu::e3e575ca-7c72-48d5-b05d-9b28ce095dbc" providerId="AD" clId="Web-{4D2F2229-90FE-41C1-BB2B-279803FB8115}" dt="2021-12-16T21:24:32.325" v="13"/>
          <pc:sldLayoutMkLst>
            <pc:docMk/>
            <pc:sldMasterMk cId="2048015193" sldId="2147483689"/>
            <pc:sldLayoutMk cId="2882057414" sldId="2147483693"/>
          </pc:sldLayoutMkLst>
        </pc:sldLayoutChg>
        <pc:sldLayoutChg chg="add replId">
          <pc:chgData name="Ross, Joshua D" userId="S::242089@student.cofo.edu::e3e575ca-7c72-48d5-b05d-9b28ce095dbc" providerId="AD" clId="Web-{4D2F2229-90FE-41C1-BB2B-279803FB8115}" dt="2021-12-16T21:24:32.325" v="13"/>
          <pc:sldLayoutMkLst>
            <pc:docMk/>
            <pc:sldMasterMk cId="2048015193" sldId="2147483689"/>
            <pc:sldLayoutMk cId="2060984595" sldId="2147483694"/>
          </pc:sldLayoutMkLst>
        </pc:sldLayoutChg>
        <pc:sldLayoutChg chg="add replId">
          <pc:chgData name="Ross, Joshua D" userId="S::242089@student.cofo.edu::e3e575ca-7c72-48d5-b05d-9b28ce095dbc" providerId="AD" clId="Web-{4D2F2229-90FE-41C1-BB2B-279803FB8115}" dt="2021-12-16T21:24:32.325" v="13"/>
          <pc:sldLayoutMkLst>
            <pc:docMk/>
            <pc:sldMasterMk cId="2048015193" sldId="2147483689"/>
            <pc:sldLayoutMk cId="74977549" sldId="2147483695"/>
          </pc:sldLayoutMkLst>
        </pc:sldLayoutChg>
        <pc:sldLayoutChg chg="add replId">
          <pc:chgData name="Ross, Joshua D" userId="S::242089@student.cofo.edu::e3e575ca-7c72-48d5-b05d-9b28ce095dbc" providerId="AD" clId="Web-{4D2F2229-90FE-41C1-BB2B-279803FB8115}" dt="2021-12-16T21:24:32.325" v="13"/>
          <pc:sldLayoutMkLst>
            <pc:docMk/>
            <pc:sldMasterMk cId="2048015193" sldId="2147483689"/>
            <pc:sldLayoutMk cId="3588428705" sldId="2147483696"/>
          </pc:sldLayoutMkLst>
        </pc:sldLayoutChg>
        <pc:sldLayoutChg chg="add replId">
          <pc:chgData name="Ross, Joshua D" userId="S::242089@student.cofo.edu::e3e575ca-7c72-48d5-b05d-9b28ce095dbc" providerId="AD" clId="Web-{4D2F2229-90FE-41C1-BB2B-279803FB8115}" dt="2021-12-16T21:24:32.325" v="13"/>
          <pc:sldLayoutMkLst>
            <pc:docMk/>
            <pc:sldMasterMk cId="2048015193" sldId="2147483689"/>
            <pc:sldLayoutMk cId="1280189741" sldId="2147483697"/>
          </pc:sldLayoutMkLst>
        </pc:sldLayoutChg>
        <pc:sldLayoutChg chg="add replId">
          <pc:chgData name="Ross, Joshua D" userId="S::242089@student.cofo.edu::e3e575ca-7c72-48d5-b05d-9b28ce095dbc" providerId="AD" clId="Web-{4D2F2229-90FE-41C1-BB2B-279803FB8115}" dt="2021-12-16T21:24:32.325" v="13"/>
          <pc:sldLayoutMkLst>
            <pc:docMk/>
            <pc:sldMasterMk cId="2048015193" sldId="2147483689"/>
            <pc:sldLayoutMk cId="2801879846" sldId="2147483698"/>
          </pc:sldLayoutMkLst>
        </pc:sldLayoutChg>
        <pc:sldLayoutChg chg="add replId">
          <pc:chgData name="Ross, Joshua D" userId="S::242089@student.cofo.edu::e3e575ca-7c72-48d5-b05d-9b28ce095dbc" providerId="AD" clId="Web-{4D2F2229-90FE-41C1-BB2B-279803FB8115}" dt="2021-12-16T21:24:32.325" v="13"/>
          <pc:sldLayoutMkLst>
            <pc:docMk/>
            <pc:sldMasterMk cId="2048015193" sldId="2147483689"/>
            <pc:sldLayoutMk cId="854366033" sldId="2147483699"/>
          </pc:sldLayoutMkLst>
        </pc:sldLayoutChg>
        <pc:sldLayoutChg chg="add replId">
          <pc:chgData name="Ross, Joshua D" userId="S::242089@student.cofo.edu::e3e575ca-7c72-48d5-b05d-9b28ce095dbc" providerId="AD" clId="Web-{4D2F2229-90FE-41C1-BB2B-279803FB8115}" dt="2021-12-16T21:24:32.325" v="13"/>
          <pc:sldLayoutMkLst>
            <pc:docMk/>
            <pc:sldMasterMk cId="2048015193" sldId="2147483689"/>
            <pc:sldLayoutMk cId="3024361735" sldId="2147483700"/>
          </pc:sldLayoutMkLst>
        </pc:sldLayoutChg>
      </pc:sldMasterChg>
      <pc:sldMasterChg chg="add del addSldLayout delSldLayout">
        <pc:chgData name="Ross, Joshua D" userId="S::242089@student.cofo.edu::e3e575ca-7c72-48d5-b05d-9b28ce095dbc" providerId="AD" clId="Web-{4D2F2229-90FE-41C1-BB2B-279803FB8115}" dt="2021-12-16T21:24:32.169" v="12"/>
        <pc:sldMasterMkLst>
          <pc:docMk/>
          <pc:sldMasterMk cId="364664095" sldId="2147483776"/>
        </pc:sldMasterMkLst>
        <pc:sldLayoutChg chg="add del">
          <pc:chgData name="Ross, Joshua D" userId="S::242089@student.cofo.edu::e3e575ca-7c72-48d5-b05d-9b28ce095dbc" providerId="AD" clId="Web-{4D2F2229-90FE-41C1-BB2B-279803FB8115}" dt="2021-12-16T21:24:32.169" v="12"/>
          <pc:sldLayoutMkLst>
            <pc:docMk/>
            <pc:sldMasterMk cId="364664095" sldId="2147483776"/>
            <pc:sldLayoutMk cId="2217249428" sldId="2147483765"/>
          </pc:sldLayoutMkLst>
        </pc:sldLayoutChg>
        <pc:sldLayoutChg chg="add del">
          <pc:chgData name="Ross, Joshua D" userId="S::242089@student.cofo.edu::e3e575ca-7c72-48d5-b05d-9b28ce095dbc" providerId="AD" clId="Web-{4D2F2229-90FE-41C1-BB2B-279803FB8115}" dt="2021-12-16T21:24:32.169" v="12"/>
          <pc:sldLayoutMkLst>
            <pc:docMk/>
            <pc:sldMasterMk cId="364664095" sldId="2147483776"/>
            <pc:sldLayoutMk cId="3440009970" sldId="2147483766"/>
          </pc:sldLayoutMkLst>
        </pc:sldLayoutChg>
        <pc:sldLayoutChg chg="add del">
          <pc:chgData name="Ross, Joshua D" userId="S::242089@student.cofo.edu::e3e575ca-7c72-48d5-b05d-9b28ce095dbc" providerId="AD" clId="Web-{4D2F2229-90FE-41C1-BB2B-279803FB8115}" dt="2021-12-16T21:24:32.169" v="12"/>
          <pc:sldLayoutMkLst>
            <pc:docMk/>
            <pc:sldMasterMk cId="364664095" sldId="2147483776"/>
            <pc:sldLayoutMk cId="1593728236" sldId="2147483767"/>
          </pc:sldLayoutMkLst>
        </pc:sldLayoutChg>
        <pc:sldLayoutChg chg="add del">
          <pc:chgData name="Ross, Joshua D" userId="S::242089@student.cofo.edu::e3e575ca-7c72-48d5-b05d-9b28ce095dbc" providerId="AD" clId="Web-{4D2F2229-90FE-41C1-BB2B-279803FB8115}" dt="2021-12-16T21:24:32.169" v="12"/>
          <pc:sldLayoutMkLst>
            <pc:docMk/>
            <pc:sldMasterMk cId="364664095" sldId="2147483776"/>
            <pc:sldLayoutMk cId="1795219348" sldId="2147483768"/>
          </pc:sldLayoutMkLst>
        </pc:sldLayoutChg>
        <pc:sldLayoutChg chg="add del">
          <pc:chgData name="Ross, Joshua D" userId="S::242089@student.cofo.edu::e3e575ca-7c72-48d5-b05d-9b28ce095dbc" providerId="AD" clId="Web-{4D2F2229-90FE-41C1-BB2B-279803FB8115}" dt="2021-12-16T21:24:32.169" v="12"/>
          <pc:sldLayoutMkLst>
            <pc:docMk/>
            <pc:sldMasterMk cId="364664095" sldId="2147483776"/>
            <pc:sldLayoutMk cId="2098990861" sldId="2147483769"/>
          </pc:sldLayoutMkLst>
        </pc:sldLayoutChg>
        <pc:sldLayoutChg chg="add del">
          <pc:chgData name="Ross, Joshua D" userId="S::242089@student.cofo.edu::e3e575ca-7c72-48d5-b05d-9b28ce095dbc" providerId="AD" clId="Web-{4D2F2229-90FE-41C1-BB2B-279803FB8115}" dt="2021-12-16T21:24:32.169" v="12"/>
          <pc:sldLayoutMkLst>
            <pc:docMk/>
            <pc:sldMasterMk cId="364664095" sldId="2147483776"/>
            <pc:sldLayoutMk cId="3047974195" sldId="2147483770"/>
          </pc:sldLayoutMkLst>
        </pc:sldLayoutChg>
        <pc:sldLayoutChg chg="add del">
          <pc:chgData name="Ross, Joshua D" userId="S::242089@student.cofo.edu::e3e575ca-7c72-48d5-b05d-9b28ce095dbc" providerId="AD" clId="Web-{4D2F2229-90FE-41C1-BB2B-279803FB8115}" dt="2021-12-16T21:24:32.169" v="12"/>
          <pc:sldLayoutMkLst>
            <pc:docMk/>
            <pc:sldMasterMk cId="364664095" sldId="2147483776"/>
            <pc:sldLayoutMk cId="602109082" sldId="2147483771"/>
          </pc:sldLayoutMkLst>
        </pc:sldLayoutChg>
        <pc:sldLayoutChg chg="add del">
          <pc:chgData name="Ross, Joshua D" userId="S::242089@student.cofo.edu::e3e575ca-7c72-48d5-b05d-9b28ce095dbc" providerId="AD" clId="Web-{4D2F2229-90FE-41C1-BB2B-279803FB8115}" dt="2021-12-16T21:24:32.169" v="12"/>
          <pc:sldLayoutMkLst>
            <pc:docMk/>
            <pc:sldMasterMk cId="364664095" sldId="2147483776"/>
            <pc:sldLayoutMk cId="2213320139" sldId="2147483772"/>
          </pc:sldLayoutMkLst>
        </pc:sldLayoutChg>
        <pc:sldLayoutChg chg="add del">
          <pc:chgData name="Ross, Joshua D" userId="S::242089@student.cofo.edu::e3e575ca-7c72-48d5-b05d-9b28ce095dbc" providerId="AD" clId="Web-{4D2F2229-90FE-41C1-BB2B-279803FB8115}" dt="2021-12-16T21:24:32.169" v="12"/>
          <pc:sldLayoutMkLst>
            <pc:docMk/>
            <pc:sldMasterMk cId="364664095" sldId="2147483776"/>
            <pc:sldLayoutMk cId="3073059904" sldId="2147483773"/>
          </pc:sldLayoutMkLst>
        </pc:sldLayoutChg>
        <pc:sldLayoutChg chg="add del">
          <pc:chgData name="Ross, Joshua D" userId="S::242089@student.cofo.edu::e3e575ca-7c72-48d5-b05d-9b28ce095dbc" providerId="AD" clId="Web-{4D2F2229-90FE-41C1-BB2B-279803FB8115}" dt="2021-12-16T21:24:32.169" v="12"/>
          <pc:sldLayoutMkLst>
            <pc:docMk/>
            <pc:sldMasterMk cId="364664095" sldId="2147483776"/>
            <pc:sldLayoutMk cId="3393790327" sldId="2147483774"/>
          </pc:sldLayoutMkLst>
        </pc:sldLayoutChg>
        <pc:sldLayoutChg chg="add del">
          <pc:chgData name="Ross, Joshua D" userId="S::242089@student.cofo.edu::e3e575ca-7c72-48d5-b05d-9b28ce095dbc" providerId="AD" clId="Web-{4D2F2229-90FE-41C1-BB2B-279803FB8115}" dt="2021-12-16T21:24:32.169" v="12"/>
          <pc:sldLayoutMkLst>
            <pc:docMk/>
            <pc:sldMasterMk cId="364664095" sldId="2147483776"/>
            <pc:sldLayoutMk cId="1327825981" sldId="2147483775"/>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12/17/2021</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024361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12/17/2021</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9740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12/17/2021</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1608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12/17/2021</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4366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12/17/2021</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801879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12/17/2021</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0189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12/17/2021</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842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12/17/2021</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977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12/17/2021</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0984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12/17/2021</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2057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12/17/2021</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161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12/17/2021</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2048015193"/>
      </p:ext>
    </p:extLst>
  </p:cSld>
  <p:clrMap bg1="dk1" tx1="lt1" bg2="dk2" tx2="lt2" accent1="accent1" accent2="accent2" accent3="accent3" accent4="accent4" accent5="accent5" accent6="accent6" hlink="hlink" folHlink="folHlink"/>
  <p:sldLayoutIdLst>
    <p:sldLayoutId id="2147483700" r:id="rId1"/>
    <p:sldLayoutId id="2147483699" r:id="rId2"/>
    <p:sldLayoutId id="2147483698" r:id="rId3"/>
    <p:sldLayoutId id="2147483697" r:id="rId4"/>
    <p:sldLayoutId id="2147483696" r:id="rId5"/>
    <p:sldLayoutId id="2147483695" r:id="rId6"/>
    <p:sldLayoutId id="2147483694" r:id="rId7"/>
    <p:sldLayoutId id="2147483693" r:id="rId8"/>
    <p:sldLayoutId id="2147483692" r:id="rId9"/>
    <p:sldLayoutId id="2147483691" r:id="rId10"/>
    <p:sldLayoutId id="2147483690"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3">
            <a:extLst>
              <a:ext uri="{FF2B5EF4-FFF2-40B4-BE49-F238E27FC236}">
                <a16:creationId xmlns:a16="http://schemas.microsoft.com/office/drawing/2014/main" id="{22915484-DE4F-4371-BBC7-6A9541BD6C75}"/>
              </a:ext>
            </a:extLst>
          </p:cNvPr>
          <p:cNvPicPr>
            <a:picLocks noChangeAspect="1"/>
          </p:cNvPicPr>
          <p:nvPr/>
        </p:nvPicPr>
        <p:blipFill rotWithShape="1">
          <a:blip r:embed="rId2"/>
          <a:srcRect l="4403" r="8785" b="-12"/>
          <a:stretch/>
        </p:blipFill>
        <p:spPr>
          <a:xfrm>
            <a:off x="-1" y="10"/>
            <a:ext cx="7456513" cy="6857990"/>
          </a:xfrm>
          <a:custGeom>
            <a:avLst/>
            <a:gdLst/>
            <a:ahLst/>
            <a:cxnLst/>
            <a:rect l="l" t="t" r="r" b="b"/>
            <a:pathLst>
              <a:path w="7456513" h="6858000">
                <a:moveTo>
                  <a:pt x="0" y="0"/>
                </a:moveTo>
                <a:lnTo>
                  <a:pt x="6059386" y="0"/>
                </a:lnTo>
                <a:lnTo>
                  <a:pt x="6059386" y="1375489"/>
                </a:lnTo>
                <a:lnTo>
                  <a:pt x="7456513" y="1375489"/>
                </a:lnTo>
                <a:lnTo>
                  <a:pt x="7456513" y="6858000"/>
                </a:lnTo>
                <a:lnTo>
                  <a:pt x="0" y="6858000"/>
                </a:lnTo>
                <a:close/>
              </a:path>
            </a:pathLst>
          </a:custGeom>
        </p:spPr>
      </p:pic>
      <p:sp>
        <p:nvSpPr>
          <p:cNvPr id="7" name="Rectangle 10">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85818"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Rectangle 12">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85818"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ctrTitle"/>
          </p:nvPr>
        </p:nvSpPr>
        <p:spPr>
          <a:xfrm>
            <a:off x="7455793" y="1377026"/>
            <a:ext cx="4733888" cy="3320958"/>
          </a:xfrm>
        </p:spPr>
        <p:txBody>
          <a:bodyPr>
            <a:normAutofit/>
          </a:bodyPr>
          <a:lstStyle/>
          <a:p>
            <a:r>
              <a:rPr lang="en-US" sz="4400" dirty="0" err="1">
                <a:cs typeface="Calibri Light"/>
              </a:rPr>
              <a:t>Treeception</a:t>
            </a:r>
            <a:r>
              <a:rPr lang="en-US" sz="4400" dirty="0">
                <a:cs typeface="Calibri Light"/>
              </a:rPr>
              <a:t>: the Tree of Infinite Levels</a:t>
            </a:r>
            <a:endParaRPr lang="en-US" sz="4400" dirty="0"/>
          </a:p>
        </p:txBody>
      </p:sp>
      <p:sp>
        <p:nvSpPr>
          <p:cNvPr id="3" name="Subtitle 2"/>
          <p:cNvSpPr>
            <a:spLocks noGrp="1"/>
          </p:cNvSpPr>
          <p:nvPr>
            <p:ph type="subTitle" idx="1"/>
          </p:nvPr>
        </p:nvSpPr>
        <p:spPr>
          <a:xfrm>
            <a:off x="7455793" y="4818126"/>
            <a:ext cx="4733888" cy="1268984"/>
          </a:xfrm>
        </p:spPr>
        <p:txBody>
          <a:bodyPr>
            <a:normAutofit/>
          </a:bodyPr>
          <a:lstStyle/>
          <a:p>
            <a:r>
              <a:rPr lang="en-US" dirty="0"/>
              <a:t>By Joshua Ross</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DF66-97A6-4E6D-9D57-2356573AB4C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933AAED-146B-4199-81CF-CBBEB8360D7B}"/>
              </a:ext>
            </a:extLst>
          </p:cNvPr>
          <p:cNvSpPr>
            <a:spLocks noGrp="1"/>
          </p:cNvSpPr>
          <p:nvPr>
            <p:ph idx="1"/>
          </p:nvPr>
        </p:nvSpPr>
        <p:spPr>
          <a:xfrm>
            <a:off x="1587710" y="2160016"/>
            <a:ext cx="4505812" cy="3926152"/>
          </a:xfrm>
        </p:spPr>
        <p:txBody>
          <a:bodyPr vert="horz" lIns="91440" tIns="45720" rIns="91440" bIns="45720" rtlCol="0" anchor="t">
            <a:normAutofit lnSpcReduction="10000"/>
          </a:bodyPr>
          <a:lstStyle/>
          <a:p>
            <a:r>
              <a:rPr lang="en-US" sz="1400" dirty="0" err="1"/>
              <a:t>Treeception</a:t>
            </a:r>
            <a:r>
              <a:rPr lang="en-US" sz="1400" dirty="0"/>
              <a:t> is a visualization of a tree with virtually infinite levels! (It can be finite, but this is mathematically rare.)</a:t>
            </a:r>
          </a:p>
          <a:p>
            <a:r>
              <a:rPr lang="en-US" sz="1400" dirty="0"/>
              <a:t>The top-middle text shows what node you are looking at, and the top-left buttons allow you to return to the lower levels.</a:t>
            </a:r>
          </a:p>
          <a:p>
            <a:r>
              <a:rPr lang="en-US" sz="1400" dirty="0"/>
              <a:t>The middle buttons represent the node's children and can be clicked on to view that node and its children.</a:t>
            </a:r>
          </a:p>
          <a:p>
            <a:r>
              <a:rPr lang="en-US" sz="1400" dirty="0"/>
              <a:t>The buttons in the bottom row allow you to utilize the Chain Search feature. (more on that in a later slide)</a:t>
            </a:r>
          </a:p>
          <a:p>
            <a:r>
              <a:rPr lang="en-US" sz="1400" dirty="0"/>
              <a:t>The example to the right is a visualization of the root node.</a:t>
            </a:r>
          </a:p>
        </p:txBody>
      </p:sp>
      <p:pic>
        <p:nvPicPr>
          <p:cNvPr id="4" name="Picture 4" descr="Graphical user interface, application, Teams&#10;&#10;Description automatically generated">
            <a:extLst>
              <a:ext uri="{FF2B5EF4-FFF2-40B4-BE49-F238E27FC236}">
                <a16:creationId xmlns:a16="http://schemas.microsoft.com/office/drawing/2014/main" id="{DB78032B-FA6E-4003-8222-2D45D9471D7C}"/>
              </a:ext>
            </a:extLst>
          </p:cNvPr>
          <p:cNvPicPr>
            <a:picLocks noChangeAspect="1"/>
          </p:cNvPicPr>
          <p:nvPr/>
        </p:nvPicPr>
        <p:blipFill>
          <a:blip r:embed="rId2"/>
          <a:stretch>
            <a:fillRect/>
          </a:stretch>
        </p:blipFill>
        <p:spPr>
          <a:xfrm>
            <a:off x="6334992" y="2490337"/>
            <a:ext cx="5860472" cy="4371144"/>
          </a:xfrm>
          <a:prstGeom prst="rect">
            <a:avLst/>
          </a:prstGeom>
        </p:spPr>
      </p:pic>
    </p:spTree>
    <p:extLst>
      <p:ext uri="{BB962C8B-B14F-4D97-AF65-F5344CB8AC3E}">
        <p14:creationId xmlns:p14="http://schemas.microsoft.com/office/powerpoint/2010/main" val="2401143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CB7F1-874B-410A-9FD3-A15AE4C0A146}"/>
              </a:ext>
            </a:extLst>
          </p:cNvPr>
          <p:cNvSpPr>
            <a:spLocks noGrp="1"/>
          </p:cNvSpPr>
          <p:nvPr>
            <p:ph type="title"/>
          </p:nvPr>
        </p:nvSpPr>
        <p:spPr/>
        <p:txBody>
          <a:bodyPr/>
          <a:lstStyle/>
          <a:p>
            <a:r>
              <a:rPr lang="en-US" dirty="0"/>
              <a:t>Types of Nodes and Children</a:t>
            </a:r>
          </a:p>
        </p:txBody>
      </p:sp>
      <p:sp>
        <p:nvSpPr>
          <p:cNvPr id="3" name="Content Placeholder 2">
            <a:extLst>
              <a:ext uri="{FF2B5EF4-FFF2-40B4-BE49-F238E27FC236}">
                <a16:creationId xmlns:a16="http://schemas.microsoft.com/office/drawing/2014/main" id="{71B01535-C9E0-4BB8-8A77-EA49B7DEBB0A}"/>
              </a:ext>
            </a:extLst>
          </p:cNvPr>
          <p:cNvSpPr>
            <a:spLocks noGrp="1"/>
          </p:cNvSpPr>
          <p:nvPr>
            <p:ph idx="1"/>
          </p:nvPr>
        </p:nvSpPr>
        <p:spPr>
          <a:xfrm>
            <a:off x="1587710" y="2160016"/>
            <a:ext cx="9486690" cy="3926152"/>
          </a:xfrm>
        </p:spPr>
        <p:txBody>
          <a:bodyPr vert="horz" lIns="91440" tIns="45720" rIns="91440" bIns="45720" rtlCol="0" anchor="t">
            <a:normAutofit/>
          </a:bodyPr>
          <a:lstStyle/>
          <a:p>
            <a:r>
              <a:rPr lang="en-US" sz="1600" dirty="0"/>
              <a:t>There are four different types of nodes: linear, unordered, integer, and string nodes.</a:t>
            </a:r>
          </a:p>
          <a:p>
            <a:pPr lvl="1"/>
            <a:r>
              <a:rPr lang="en-US" sz="1300" dirty="0">
                <a:ea typeface="+mn-lt"/>
                <a:cs typeface="+mn-lt"/>
              </a:rPr>
              <a:t>Linear nodes are nodes whose children are ordered and labelled with numbers, like a linear collection.</a:t>
            </a:r>
          </a:p>
          <a:p>
            <a:pPr lvl="1"/>
            <a:r>
              <a:rPr lang="en-US" sz="1300" dirty="0">
                <a:ea typeface="+mn-lt"/>
                <a:cs typeface="+mn-lt"/>
              </a:rPr>
              <a:t>Unordered nodes are nodes whose children are randomly positioned on the screen and labelled with random letters so that they don't appear to have an order, like an unordered collection.</a:t>
            </a:r>
          </a:p>
          <a:p>
            <a:pPr lvl="1"/>
            <a:r>
              <a:rPr lang="en-US" sz="1300" dirty="0">
                <a:ea typeface="+mn-lt"/>
                <a:cs typeface="+mn-lt"/>
              </a:rPr>
              <a:t>Integer and string nodes are nodes with no children, but instead are assigned with random four-digit integer and string values, respectively.</a:t>
            </a:r>
          </a:p>
          <a:p>
            <a:pPr lvl="2"/>
            <a:r>
              <a:rPr lang="en-US" sz="1100" dirty="0">
                <a:ea typeface="+mn-lt"/>
                <a:cs typeface="+mn-lt"/>
              </a:rPr>
              <a:t>While viewing these nodes, their values are displayed in the top-right.</a:t>
            </a:r>
            <a:endParaRPr lang="en-US" sz="1100"/>
          </a:p>
          <a:p>
            <a:r>
              <a:rPr lang="en-US" sz="1600" dirty="0"/>
              <a:t>Each node has a 60% chance of being linear or unordered, and 40% chance of being an integer or string.</a:t>
            </a:r>
          </a:p>
          <a:p>
            <a:r>
              <a:rPr lang="en-US" sz="1600" dirty="0"/>
              <a:t>Each linear and unordered node has anywhere from one to five children.</a:t>
            </a:r>
          </a:p>
          <a:p>
            <a:pPr lvl="1"/>
            <a:r>
              <a:rPr lang="en-US" sz="1300" dirty="0"/>
              <a:t>The root node is always a linear node with five children. This is to dwindle the tree's chances of being finite.</a:t>
            </a:r>
          </a:p>
        </p:txBody>
      </p:sp>
    </p:spTree>
    <p:extLst>
      <p:ext uri="{BB962C8B-B14F-4D97-AF65-F5344CB8AC3E}">
        <p14:creationId xmlns:p14="http://schemas.microsoft.com/office/powerpoint/2010/main" val="896178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application&#10;&#10;Description automatically generated">
            <a:extLst>
              <a:ext uri="{FF2B5EF4-FFF2-40B4-BE49-F238E27FC236}">
                <a16:creationId xmlns:a16="http://schemas.microsoft.com/office/drawing/2014/main" id="{06230B47-E5F7-44FA-89DC-8E014A7D890B}"/>
              </a:ext>
            </a:extLst>
          </p:cNvPr>
          <p:cNvPicPr>
            <a:picLocks noChangeAspect="1"/>
          </p:cNvPicPr>
          <p:nvPr/>
        </p:nvPicPr>
        <p:blipFill>
          <a:blip r:embed="rId2"/>
          <a:stretch>
            <a:fillRect/>
          </a:stretch>
        </p:blipFill>
        <p:spPr>
          <a:xfrm>
            <a:off x="128" y="3991759"/>
            <a:ext cx="3799608" cy="2868855"/>
          </a:xfrm>
          <a:prstGeom prst="rect">
            <a:avLst/>
          </a:prstGeom>
        </p:spPr>
      </p:pic>
      <p:pic>
        <p:nvPicPr>
          <p:cNvPr id="3" name="Picture 3" descr="Graphical user interface, application&#10;&#10;Description automatically generated">
            <a:extLst>
              <a:ext uri="{FF2B5EF4-FFF2-40B4-BE49-F238E27FC236}">
                <a16:creationId xmlns:a16="http://schemas.microsoft.com/office/drawing/2014/main" id="{8514060F-4B95-4677-83A1-7A19EC18E1BA}"/>
              </a:ext>
            </a:extLst>
          </p:cNvPr>
          <p:cNvPicPr>
            <a:picLocks noChangeAspect="1"/>
          </p:cNvPicPr>
          <p:nvPr/>
        </p:nvPicPr>
        <p:blipFill>
          <a:blip r:embed="rId3"/>
          <a:stretch>
            <a:fillRect/>
          </a:stretch>
        </p:blipFill>
        <p:spPr>
          <a:xfrm>
            <a:off x="8387196" y="3994004"/>
            <a:ext cx="3808267" cy="2861832"/>
          </a:xfrm>
          <a:prstGeom prst="rect">
            <a:avLst/>
          </a:prstGeom>
        </p:spPr>
      </p:pic>
      <p:pic>
        <p:nvPicPr>
          <p:cNvPr id="4" name="Picture 4" descr="Graphical user interface, application, Teams&#10;&#10;Description automatically generated">
            <a:extLst>
              <a:ext uri="{FF2B5EF4-FFF2-40B4-BE49-F238E27FC236}">
                <a16:creationId xmlns:a16="http://schemas.microsoft.com/office/drawing/2014/main" id="{AFDA493B-CA5B-4A57-907C-6AFE69B4A8C2}"/>
              </a:ext>
            </a:extLst>
          </p:cNvPr>
          <p:cNvPicPr>
            <a:picLocks noChangeAspect="1"/>
          </p:cNvPicPr>
          <p:nvPr/>
        </p:nvPicPr>
        <p:blipFill>
          <a:blip r:embed="rId4"/>
          <a:stretch>
            <a:fillRect/>
          </a:stretch>
        </p:blipFill>
        <p:spPr>
          <a:xfrm>
            <a:off x="4196195" y="3889"/>
            <a:ext cx="3808267" cy="2858382"/>
          </a:xfrm>
          <a:prstGeom prst="rect">
            <a:avLst/>
          </a:prstGeom>
        </p:spPr>
      </p:pic>
      <p:sp>
        <p:nvSpPr>
          <p:cNvPr id="5" name="TextBox 4">
            <a:extLst>
              <a:ext uri="{FF2B5EF4-FFF2-40B4-BE49-F238E27FC236}">
                <a16:creationId xmlns:a16="http://schemas.microsoft.com/office/drawing/2014/main" id="{3B32D095-7E0C-4982-9165-1567F1072867}"/>
              </a:ext>
            </a:extLst>
          </p:cNvPr>
          <p:cNvSpPr txBox="1"/>
          <p:nvPr/>
        </p:nvSpPr>
        <p:spPr>
          <a:xfrm>
            <a:off x="4196195" y="3988377"/>
            <a:ext cx="3808267"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An unordered node (top), an integer node (left), and a string node (right). The integer and string values are circled.</a:t>
            </a:r>
          </a:p>
          <a:p>
            <a:r>
              <a:rPr lang="en-US" dirty="0"/>
              <a:t>Notice based on the directories that all three of these nodes are descended from linear nodes. Descendants of unordered nodes are indicated in the directory with their corresponding letters.</a:t>
            </a:r>
          </a:p>
        </p:txBody>
      </p:sp>
    </p:spTree>
    <p:extLst>
      <p:ext uri="{BB962C8B-B14F-4D97-AF65-F5344CB8AC3E}">
        <p14:creationId xmlns:p14="http://schemas.microsoft.com/office/powerpoint/2010/main" val="34712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F8833-00B8-4E17-8D6D-990A1E9DD77A}"/>
              </a:ext>
            </a:extLst>
          </p:cNvPr>
          <p:cNvSpPr>
            <a:spLocks noGrp="1"/>
          </p:cNvSpPr>
          <p:nvPr>
            <p:ph type="title"/>
          </p:nvPr>
        </p:nvSpPr>
        <p:spPr/>
        <p:txBody>
          <a:bodyPr/>
          <a:lstStyle/>
          <a:p>
            <a:r>
              <a:rPr lang="en-US" dirty="0"/>
              <a:t>GitHub Commits</a:t>
            </a:r>
          </a:p>
        </p:txBody>
      </p:sp>
      <p:sp>
        <p:nvSpPr>
          <p:cNvPr id="3" name="Content Placeholder 2">
            <a:extLst>
              <a:ext uri="{FF2B5EF4-FFF2-40B4-BE49-F238E27FC236}">
                <a16:creationId xmlns:a16="http://schemas.microsoft.com/office/drawing/2014/main" id="{1AC5035A-F911-490F-AA02-42CD9CB618FF}"/>
              </a:ext>
            </a:extLst>
          </p:cNvPr>
          <p:cNvSpPr>
            <a:spLocks noGrp="1"/>
          </p:cNvSpPr>
          <p:nvPr>
            <p:ph idx="1"/>
          </p:nvPr>
        </p:nvSpPr>
        <p:spPr/>
        <p:txBody>
          <a:bodyPr vert="horz" lIns="91440" tIns="45720" rIns="91440" bIns="45720" rtlCol="0" anchor="t">
            <a:normAutofit/>
          </a:bodyPr>
          <a:lstStyle/>
          <a:p>
            <a:r>
              <a:rPr lang="en-US" dirty="0"/>
              <a:t>Initial Commit: The first commit; introduces the software's core functionality, which includes the tree itself, visualization, navigation, and the different types of nodes</a:t>
            </a:r>
          </a:p>
          <a:p>
            <a:r>
              <a:rPr lang="en-US" dirty="0"/>
              <a:t>Chain Search: Introduces the Chain Search mechanic (more on that in the next slide)</a:t>
            </a:r>
          </a:p>
          <a:p>
            <a:r>
              <a:rPr lang="en-US" dirty="0"/>
              <a:t>Polish: Simply updates the code to conform with the PEP8 style guide</a:t>
            </a:r>
          </a:p>
          <a:p>
            <a:r>
              <a:rPr lang="en-US" dirty="0"/>
              <a:t>Presentation: If it exists as a separate commit, then that's the one where this presentation was introduced.</a:t>
            </a:r>
          </a:p>
        </p:txBody>
      </p:sp>
    </p:spTree>
    <p:extLst>
      <p:ext uri="{BB962C8B-B14F-4D97-AF65-F5344CB8AC3E}">
        <p14:creationId xmlns:p14="http://schemas.microsoft.com/office/powerpoint/2010/main" val="1657083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DCAA2-6952-4D5D-8354-B5216E4C42DB}"/>
              </a:ext>
            </a:extLst>
          </p:cNvPr>
          <p:cNvSpPr>
            <a:spLocks noGrp="1"/>
          </p:cNvSpPr>
          <p:nvPr>
            <p:ph type="title"/>
          </p:nvPr>
        </p:nvSpPr>
        <p:spPr/>
        <p:txBody>
          <a:bodyPr/>
          <a:lstStyle/>
          <a:p>
            <a:r>
              <a:rPr lang="en-US" dirty="0"/>
              <a:t>Chain Search</a:t>
            </a:r>
          </a:p>
        </p:txBody>
      </p:sp>
      <p:sp>
        <p:nvSpPr>
          <p:cNvPr id="3" name="Content Placeholder 2">
            <a:extLst>
              <a:ext uri="{FF2B5EF4-FFF2-40B4-BE49-F238E27FC236}">
                <a16:creationId xmlns:a16="http://schemas.microsoft.com/office/drawing/2014/main" id="{335D13DB-8168-4117-AF7E-D12811D15774}"/>
              </a:ext>
            </a:extLst>
          </p:cNvPr>
          <p:cNvSpPr>
            <a:spLocks noGrp="1"/>
          </p:cNvSpPr>
          <p:nvPr>
            <p:ph idx="1"/>
          </p:nvPr>
        </p:nvSpPr>
        <p:spPr>
          <a:xfrm>
            <a:off x="1587710" y="2160016"/>
            <a:ext cx="4741509" cy="4696811"/>
          </a:xfrm>
        </p:spPr>
        <p:txBody>
          <a:bodyPr vert="horz" lIns="91440" tIns="45720" rIns="91440" bIns="45720" rtlCol="0" anchor="t">
            <a:normAutofit/>
          </a:bodyPr>
          <a:lstStyle/>
          <a:p>
            <a:r>
              <a:rPr lang="en-US" sz="1000" dirty="0"/>
              <a:t>Chain Search is a feature where you can search for certain types of nodes in a chain, or sequence. For example, you can find a string node within an unordered node within a linear node within another unordered node!</a:t>
            </a:r>
          </a:p>
          <a:p>
            <a:pPr lvl="1"/>
            <a:r>
              <a:rPr lang="en-US" sz="700" dirty="0">
                <a:ea typeface="+mn-lt"/>
                <a:cs typeface="+mn-lt"/>
              </a:rPr>
              <a:t>The search is relative to the node you are viewing when you initiate the search, so if you wish to search the entire tree, then return to the root node first.</a:t>
            </a:r>
          </a:p>
          <a:p>
            <a:pPr lvl="1"/>
            <a:r>
              <a:rPr lang="en-US" sz="700" dirty="0"/>
              <a:t>On the off-chance that no such chain is found, a sound will go off and you will be sent back to the root node.</a:t>
            </a:r>
          </a:p>
          <a:p>
            <a:r>
              <a:rPr lang="en-US" sz="1000" dirty="0"/>
              <a:t>The buttons on the bottom row can be used to utilize this feature.</a:t>
            </a:r>
          </a:p>
          <a:p>
            <a:pPr lvl="1"/>
            <a:r>
              <a:rPr lang="en-US" sz="700" dirty="0"/>
              <a:t>The four "Add" buttons add a node to the chain, whose type corresponds to the button clicked.</a:t>
            </a:r>
          </a:p>
          <a:p>
            <a:pPr lvl="2"/>
            <a:r>
              <a:rPr lang="en-US" sz="600" dirty="0"/>
              <a:t>Only the last node in the chain can be an integer or string node, since they don't have any children with which to continue the chain.</a:t>
            </a:r>
          </a:p>
          <a:p>
            <a:pPr lvl="1"/>
            <a:r>
              <a:rPr lang="en-US" sz="700" dirty="0"/>
              <a:t>"Backspace" removes the last node from the chain, and "Clear" clears the entire chain.</a:t>
            </a:r>
          </a:p>
          <a:p>
            <a:pPr lvl="1"/>
            <a:r>
              <a:rPr lang="en-US" sz="700" dirty="0"/>
              <a:t>"Search" begins the search for the given chain of nodes. When finished, the last node in the chain will be summoned for viewing.</a:t>
            </a:r>
          </a:p>
          <a:p>
            <a:pPr lvl="2"/>
            <a:r>
              <a:rPr lang="en-US" sz="600" dirty="0"/>
              <a:t>The other six buttons are disabled during the search, but you can click this button again to abort the search.</a:t>
            </a:r>
          </a:p>
          <a:p>
            <a:r>
              <a:rPr lang="en-US" sz="1000" dirty="0"/>
              <a:t>Chain Search uses breadth-first traversal to find the desired chain closest to the origin. Depth-first traversal would be foolish since the tree is infinite.</a:t>
            </a:r>
          </a:p>
          <a:p>
            <a:r>
              <a:rPr lang="en-US" sz="1000" dirty="0"/>
              <a:t>In the example to the right, I searched for ten linear nodes in a row. There are only nine numbers in a row in the directory, but the node labelled 'q' is also a linear node. It is labelled with a letter because its parent is an unordered node.</a:t>
            </a:r>
          </a:p>
        </p:txBody>
      </p:sp>
      <p:pic>
        <p:nvPicPr>
          <p:cNvPr id="4" name="Picture 4" descr="Graphical user interface, application, Teams&#10;&#10;Description automatically generated">
            <a:extLst>
              <a:ext uri="{FF2B5EF4-FFF2-40B4-BE49-F238E27FC236}">
                <a16:creationId xmlns:a16="http://schemas.microsoft.com/office/drawing/2014/main" id="{5E9EA884-37D4-4013-914F-74EFC4AF596E}"/>
              </a:ext>
            </a:extLst>
          </p:cNvPr>
          <p:cNvPicPr>
            <a:picLocks noChangeAspect="1"/>
          </p:cNvPicPr>
          <p:nvPr/>
        </p:nvPicPr>
        <p:blipFill>
          <a:blip r:embed="rId2"/>
          <a:stretch>
            <a:fillRect/>
          </a:stretch>
        </p:blipFill>
        <p:spPr>
          <a:xfrm>
            <a:off x="6334992" y="2453978"/>
            <a:ext cx="5860472" cy="4400567"/>
          </a:xfrm>
          <a:prstGeom prst="rect">
            <a:avLst/>
          </a:prstGeom>
        </p:spPr>
      </p:pic>
    </p:spTree>
    <p:extLst>
      <p:ext uri="{BB962C8B-B14F-4D97-AF65-F5344CB8AC3E}">
        <p14:creationId xmlns:p14="http://schemas.microsoft.com/office/powerpoint/2010/main" val="2669775350"/>
      </p:ext>
    </p:extLst>
  </p:cSld>
  <p:clrMapOvr>
    <a:masterClrMapping/>
  </p:clrMapOvr>
</p:sld>
</file>

<file path=ppt/theme/theme1.xml><?xml version="1.0" encoding="utf-8"?>
<a:theme xmlns:a="http://schemas.openxmlformats.org/drawingml/2006/main" name="Interweav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InterweaveVTI</vt:lpstr>
      <vt:lpstr>Treeception: the Tree of Infinite Levels</vt:lpstr>
      <vt:lpstr>Introduction</vt:lpstr>
      <vt:lpstr>Types of Nodes and Children</vt:lpstr>
      <vt:lpstr>PowerPoint Presentation</vt:lpstr>
      <vt:lpstr>GitHub Commits</vt:lpstr>
      <vt:lpstr>Chain 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347</cp:revision>
  <dcterms:created xsi:type="dcterms:W3CDTF">2021-12-16T21:16:39Z</dcterms:created>
  <dcterms:modified xsi:type="dcterms:W3CDTF">2021-12-17T17:53:24Z</dcterms:modified>
</cp:coreProperties>
</file>