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Observability Status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Leadership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&amp; IT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Business requirements for MAC finalized &amp; signed off</a:t>
            </a:r>
          </a:p>
          <a:p>
            <a:r>
              <a:t>- IT requirements drafted, covering AI observability needs</a:t>
            </a:r>
          </a:p>
          <a:p>
            <a:r>
              <a:t>- LLMs used only offline, no AI observability required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Requirements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AI/ML metrics: Performance, drift, data integrity, traffic</a:t>
            </a:r>
          </a:p>
          <a:p>
            <a:r>
              <a:t>- Logging requirements documented</a:t>
            </a:r>
          </a:p>
          <a:p>
            <a:r>
              <a:t>- LLM metrics identified &amp; documented</a:t>
            </a:r>
          </a:p>
          <a:p>
            <a:r>
              <a:t>- Data &amp; pipeline requirements in progress</a:t>
            </a:r>
          </a:p>
          <a:p>
            <a:r>
              <a:t>- Infra &amp; production support under review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 Requirements &amp; Sign-offs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RAI review on AI/ML &amp; LLM metrics in progress</a:t>
            </a:r>
          </a:p>
          <a:p>
            <a:r>
              <a:t>- LL track PO sign-off in progress</a:t>
            </a:r>
          </a:p>
          <a:p>
            <a:r>
              <a:t>- IT requirements for MAC block PO sign-off to be initiated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Qdox Assessment &amp; Coverage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Qdox AI/ML metrics coverage</a:t>
            </a:r>
          </a:p>
          <a:p>
            <a:r>
              <a:t>- Identified gaps and minor build requirements</a:t>
            </a:r>
          </a:p>
          <a:p>
            <a:r>
              <a:t>- Awaiting product team confirmation on ETA</a:t>
            </a:r>
          </a:p>
          <a:p>
            <a:r>
              <a:t>- Requested additional Qdox details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on Qdox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Requested demo/walkthrough</a:t>
            </a:r>
          </a:p>
          <a:p>
            <a:r>
              <a:t>- Investigating catboost support</a:t>
            </a:r>
          </a:p>
          <a:p>
            <a:r>
              <a:t>- Exploring feasibility of adding LLM metrics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 Solutions - SageMaker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Conducted SageMaker vs. Qdox comparison</a:t>
            </a:r>
          </a:p>
          <a:p>
            <a:r>
              <a:t>- Published results in Confluence</a:t>
            </a:r>
          </a:p>
          <a:p>
            <a:r>
              <a:t>- Further cost comparison research required</a:t>
            </a:r>
          </a:p>
          <a:p>
            <a:r>
              <a:t>- Detailed cost estimate in progress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 Qdox assessment by March 11</a:t>
            </a:r>
          </a:p>
          <a:p>
            <a:r>
              <a:t>- Evaluate SageMaker monitoring tool in parallel</a:t>
            </a:r>
          </a:p>
          <a:p>
            <a:r>
              <a:t>- Require leadership guidance on next steps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