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50" r:id="rId1"/>
  </p:sldMasterIdLst>
  <p:notesMasterIdLst>
    <p:notesMasterId r:id="rId2"/>
  </p:notesMasterIdLst>
  <p:sldIdLst>
    <p:sldId id="274" r:id="rId3"/>
    <p:sldId id="275" r:id="rId4"/>
    <p:sldId id="276" r:id="rId5"/>
    <p:sldId id="277" r:id="rId6"/>
    <p:sldId id="278" r:id="rId7"/>
    <p:sldId id="279" r:id="rId8"/>
    <p:sldId id="280" r:id="rId9"/>
    <p:sldId id="281" r:id="rId10"/>
    <p:sldId id="282" r:id="rId11"/>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11"/>
    <p:restoredTop sz="94610"/>
  </p:normalViewPr>
  <p:slideViewPr>
    <p:cSldViewPr snapToGrid="0" snapToObjects="1">
      <p:cViewPr varScale="1">
        <p:scale>
          <a:sx n="136" d="100"/>
          <a:sy n="136" d="100"/>
        </p:scale>
        <p:origin x="216" y="31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7" name=""/>
        <p:cNvGrpSpPr/>
        <p:nvPr/>
      </p:nvGrpSpPr>
      <p:grpSpPr>
        <a:xfrm>
          <a:off x="0" y="0"/>
          <a:ext cx="0" cy="0"/>
          <a:chOff x="0" y="0"/>
          <a:chExt cx="0" cy="0"/>
        </a:xfrm>
      </p:grpSpPr>
      <p:sp>
        <p:nvSpPr>
          <p:cNvPr id="104869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9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5282F153-3F37-0F45-9E97-73ACFA13230C}" type="datetimeFigureOut">
              <a:rPr lang="en-US"/>
              <a:t>7/23/19</a:t>
            </a:fld>
            <a:endParaRPr lang="en-US"/>
          </a:p>
        </p:txBody>
      </p:sp>
      <p:sp>
        <p:nvSpPr>
          <p:cNvPr id="104869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9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9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CE5E9CC1-C706-0F49-92D6-E571CC5EEA8F}" type="slidenum">
              <a:rPr lang="en-US"/>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14" name="Slide Image Placeholder 1"/>
          <p:cNvSpPr>
            <a:spLocks noChangeAspect="1" noRot="1" noGrp="1"/>
          </p:cNvSpPr>
          <p:nvPr>
            <p:ph type="sldImg"/>
          </p:nvPr>
        </p:nvSpPr>
        <p:spPr/>
      </p:sp>
      <p:sp>
        <p:nvSpPr>
          <p:cNvPr id="1048615" name="Notes Placeholder 2"/>
          <p:cNvSpPr>
            <a:spLocks noGrp="1"/>
          </p:cNvSpPr>
          <p:nvPr>
            <p:ph type="body" idx="1"/>
          </p:nvPr>
        </p:nvSpPr>
        <p:spPr/>
        <p:txBody>
          <a:bodyPr/>
          <a:p>
            <a:r>
              <a:rPr dirty="0" lang="en-US"/>
              <a:t/>
            </a:r>
            <a:endParaRPr dirty="0" lang="en-US"/>
          </a:p>
        </p:txBody>
      </p:sp>
      <p:sp>
        <p:nvSpPr>
          <p:cNvPr id="1048616" name="Slide Number Placeholder 3"/>
          <p:cNvSpPr>
            <a:spLocks noGrp="1"/>
          </p:cNvSpPr>
          <p:nvPr>
            <p:ph type="sldNum" sz="quarter" idx="10"/>
          </p:nvPr>
        </p:nvSpPr>
        <p:spPr/>
        <p:txBody>
          <a:bodyPr/>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6" name=""/>
        <p:cNvGrpSpPr/>
        <p:nvPr/>
      </p:nvGrpSpPr>
      <p:grpSpPr>
        <a:xfrm>
          <a:off x="0" y="0"/>
          <a:ext cx="0" cy="0"/>
          <a:chOff x="0" y="0"/>
          <a:chExt cx="0" cy="0"/>
        </a:xfrm>
      </p:grpSpPr>
      <p:sp>
        <p:nvSpPr>
          <p:cNvPr id="1048586" name="Slide Image Placeholder 1"/>
          <p:cNvSpPr>
            <a:spLocks noChangeAspect="1" noRot="1" noGrp="1"/>
          </p:cNvSpPr>
          <p:nvPr>
            <p:ph type="sldImg"/>
          </p:nvPr>
        </p:nvSpPr>
        <p:spPr/>
      </p:sp>
      <p:sp>
        <p:nvSpPr>
          <p:cNvPr id="1048587" name="Notes Placeholder 2"/>
          <p:cNvSpPr>
            <a:spLocks noGrp="1"/>
          </p:cNvSpPr>
          <p:nvPr>
            <p:ph type="body" idx="1"/>
          </p:nvPr>
        </p:nvSpPr>
        <p:spPr/>
        <p:txBody>
          <a:bodyPr/>
          <a:p>
            <a:r>
              <a:rPr dirty="0" lang="en-US"/>
              <a:t/>
            </a:r>
            <a:endParaRPr dirty="0" lang="en-US"/>
          </a:p>
        </p:txBody>
      </p:sp>
      <p:sp>
        <p:nvSpPr>
          <p:cNvPr id="1048588" name="Slide Number Placeholder 3"/>
          <p:cNvSpPr>
            <a:spLocks noGrp="1"/>
          </p:cNvSpPr>
          <p:nvPr>
            <p:ph type="sldNum" sz="quarter" idx="10"/>
          </p:nvPr>
        </p:nvSpPr>
        <p:spPr/>
        <p:txBody>
          <a:bodyPr/>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606" name="Slide Image Placeholder 1"/>
          <p:cNvSpPr>
            <a:spLocks noChangeAspect="1" noRot="1" noGrp="1"/>
          </p:cNvSpPr>
          <p:nvPr>
            <p:ph type="sldImg"/>
          </p:nvPr>
        </p:nvSpPr>
        <p:spPr/>
      </p:sp>
      <p:sp>
        <p:nvSpPr>
          <p:cNvPr id="1048607" name="Notes Placeholder 2"/>
          <p:cNvSpPr>
            <a:spLocks noGrp="1"/>
          </p:cNvSpPr>
          <p:nvPr>
            <p:ph type="body" idx="1"/>
          </p:nvPr>
        </p:nvSpPr>
        <p:spPr/>
        <p:txBody>
          <a:bodyPr/>
          <a:p>
            <a:r>
              <a:rPr dirty="0" lang="en-US"/>
              <a:t/>
            </a:r>
            <a:endParaRPr dirty="0" lang="en-US"/>
          </a:p>
        </p:txBody>
      </p:sp>
      <p:sp>
        <p:nvSpPr>
          <p:cNvPr id="1048608" name="Slide Number Placeholder 3"/>
          <p:cNvSpPr>
            <a:spLocks noGrp="1"/>
          </p:cNvSpPr>
          <p:nvPr>
            <p:ph type="sldNum" sz="quarter" idx="10"/>
          </p:nvPr>
        </p:nvSpPr>
        <p:spPr/>
        <p:txBody>
          <a:bodyPr/>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33" name="Slide Image Placeholder 1"/>
          <p:cNvSpPr>
            <a:spLocks noChangeAspect="1" noRot="1" noGrp="1"/>
          </p:cNvSpPr>
          <p:nvPr>
            <p:ph type="sldImg"/>
          </p:nvPr>
        </p:nvSpPr>
        <p:spPr/>
      </p:sp>
      <p:sp>
        <p:nvSpPr>
          <p:cNvPr id="1048634" name="Notes Placeholder 2"/>
          <p:cNvSpPr>
            <a:spLocks noGrp="1"/>
          </p:cNvSpPr>
          <p:nvPr>
            <p:ph type="body" idx="1"/>
          </p:nvPr>
        </p:nvSpPr>
        <p:spPr/>
        <p:txBody>
          <a:bodyPr/>
          <a:p>
            <a:r>
              <a:rPr dirty="0" lang="en-US"/>
              <a:t/>
            </a:r>
            <a:endParaRPr dirty="0" lang="en-US"/>
          </a:p>
        </p:txBody>
      </p:sp>
      <p:sp>
        <p:nvSpPr>
          <p:cNvPr id="1048635"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56" name="Slide Image Placeholder 1"/>
          <p:cNvSpPr>
            <a:spLocks noChangeAspect="1" noRot="1" noGrp="1"/>
          </p:cNvSpPr>
          <p:nvPr>
            <p:ph type="sldImg"/>
          </p:nvPr>
        </p:nvSpPr>
        <p:spPr/>
      </p:sp>
      <p:sp>
        <p:nvSpPr>
          <p:cNvPr id="1048657" name="Notes Placeholder 2"/>
          <p:cNvSpPr>
            <a:spLocks noGrp="1"/>
          </p:cNvSpPr>
          <p:nvPr>
            <p:ph type="body" idx="1"/>
          </p:nvPr>
        </p:nvSpPr>
        <p:spPr/>
        <p:txBody>
          <a:bodyPr/>
          <a:p>
            <a:r>
              <a:rPr dirty="0" lang="en-US"/>
              <a:t/>
            </a:r>
            <a:endParaRPr dirty="0" lang="en-US"/>
          </a:p>
        </p:txBody>
      </p:sp>
      <p:sp>
        <p:nvSpPr>
          <p:cNvPr id="1048658"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75" name="Slide Image Placeholder 1"/>
          <p:cNvSpPr>
            <a:spLocks noChangeAspect="1" noRot="1" noGrp="1"/>
          </p:cNvSpPr>
          <p:nvPr>
            <p:ph type="sldImg"/>
          </p:nvPr>
        </p:nvSpPr>
        <p:spPr/>
      </p:sp>
      <p:sp>
        <p:nvSpPr>
          <p:cNvPr id="1048676" name="Notes Placeholder 2"/>
          <p:cNvSpPr>
            <a:spLocks noGrp="1"/>
          </p:cNvSpPr>
          <p:nvPr>
            <p:ph type="body" idx="1"/>
          </p:nvPr>
        </p:nvSpPr>
        <p:spPr/>
        <p:txBody>
          <a:bodyPr/>
          <a:p>
            <a:r>
              <a:rPr dirty="0" lang="en-US"/>
              <a:t/>
            </a:r>
            <a:endParaRPr dirty="0" lang="en-US"/>
          </a:p>
        </p:txBody>
      </p:sp>
      <p:sp>
        <p:nvSpPr>
          <p:cNvPr id="1048677"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88" name="Slide Image Placeholder 1"/>
          <p:cNvSpPr>
            <a:spLocks noChangeAspect="1" noRot="1" noGrp="1"/>
          </p:cNvSpPr>
          <p:nvPr>
            <p:ph type="sldImg"/>
          </p:nvPr>
        </p:nvSpPr>
        <p:spPr/>
      </p:sp>
      <p:sp>
        <p:nvSpPr>
          <p:cNvPr id="1048689" name="Notes Placeholder 2"/>
          <p:cNvSpPr>
            <a:spLocks noGrp="1"/>
          </p:cNvSpPr>
          <p:nvPr>
            <p:ph type="body" idx="1"/>
          </p:nvPr>
        </p:nvSpPr>
        <p:spPr/>
        <p:txBody>
          <a:bodyPr/>
          <a:p>
            <a:r>
              <a:rPr dirty="0" lang="en-US"/>
              <a:t/>
            </a:r>
            <a:endParaRPr dirty="0" lang="en-US"/>
          </a:p>
        </p:txBody>
      </p:sp>
      <p:sp>
        <p:nvSpPr>
          <p:cNvPr id="1048690"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3"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1"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51"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gamma.app" TargetMode="External"/><Relationship Id="rId3" Type="http://schemas.openxmlformats.org/officeDocument/2006/relationships/image" Target="../media/image4.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hyperlink" Target="https://gamma.app" TargetMode="External"/><Relationship Id="rId5" Type="http://schemas.openxmlformats.org/officeDocument/2006/relationships/image" Target="../media/image8.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gamma.app" TargetMode="External"/><Relationship Id="rId3" Type="http://schemas.openxmlformats.org/officeDocument/2006/relationships/image" Target="../media/image10.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hyperlink" Target="https://gamma.app" TargetMode="External"/><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hyperlink" Target="https://gamma.app" TargetMode="External"/><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s://gamma.app" TargetMode="External"/><Relationship Id="rId3" Type="http://schemas.openxmlformats.org/officeDocument/2006/relationships/image" Target="../media/image14.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hyperlink" Target="https://gamma.app" TargetMode="External"/><Relationship Id="rId5" Type="http://schemas.openxmlformats.org/officeDocument/2006/relationships/image" Target="../media/image18.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6" name=""/>
        <p:cNvGrpSpPr/>
        <p:nvPr/>
      </p:nvGrpSpPr>
      <p:grpSpPr>
        <a:xfrm>
          <a:off x="0" y="0"/>
          <a:ext cx="0" cy="0"/>
          <a:chOff x="0" y="0"/>
          <a:chExt cx="0" cy="0"/>
        </a:xfrm>
      </p:grpSpPr>
      <p:pic>
        <p:nvPicPr>
          <p:cNvPr id="2097161" name=""/>
          <p:cNvPicPr>
            <a:picLocks/>
          </p:cNvPicPr>
          <p:nvPr/>
        </p:nvPicPr>
        <p:blipFill>
          <a:blip xmlns:r="http://schemas.openxmlformats.org/officeDocument/2006/relationships" r:embed="rId2"/>
          <a:stretch>
            <a:fillRect/>
          </a:stretch>
        </p:blipFill>
        <p:spPr>
          <a:xfrm rot="0">
            <a:off x="-2098" y="-23946"/>
            <a:ext cx="14583911" cy="8202113"/>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20" name=""/>
        <p:cNvGrpSpPr/>
        <p:nvPr/>
      </p:nvGrpSpPr>
      <p:grpSpPr>
        <a:xfrm>
          <a:off x="0" y="0"/>
          <a:ext cx="0" cy="0"/>
          <a:chOff x="0" y="0"/>
          <a:chExt cx="0" cy="0"/>
        </a:xfrm>
      </p:grpSpPr>
      <p:sp>
        <p:nvSpPr>
          <p:cNvPr id="1048609" name="Shape 0"/>
          <p:cNvSpPr/>
          <p:nvPr/>
        </p:nvSpPr>
        <p:spPr>
          <a:xfrm>
            <a:off x="0" y="0"/>
            <a:ext cx="14630400" cy="8229600"/>
          </a:xfrm>
          <a:prstGeom prst="rect"/>
          <a:solidFill>
            <a:srgbClr val="F7EDE9"/>
          </a:solidFill>
        </p:spPr>
      </p:sp>
      <p:sp>
        <p:nvSpPr>
          <p:cNvPr id="1048610" name="Shape 1"/>
          <p:cNvSpPr/>
          <p:nvPr/>
        </p:nvSpPr>
        <p:spPr>
          <a:xfrm>
            <a:off x="0" y="0"/>
            <a:ext cx="14630400" cy="8229600"/>
          </a:xfrm>
          <a:prstGeom prst="rect"/>
          <a:solidFill>
            <a:srgbClr val="FFFCFA"/>
          </a:solidFill>
          <a:ln w="13811">
            <a:solidFill>
              <a:srgbClr val="E5E0DF"/>
            </a:solidFill>
            <a:prstDash val="solid"/>
          </a:ln>
        </p:spPr>
      </p:sp>
      <p:sp>
        <p:nvSpPr>
          <p:cNvPr id="1048611" name="Text 2"/>
          <p:cNvSpPr/>
          <p:nvPr/>
        </p:nvSpPr>
        <p:spPr>
          <a:xfrm>
            <a:off x="6319599" y="2679025"/>
            <a:ext cx="6873240" cy="833199"/>
          </a:xfrm>
          <a:prstGeom prst="rect"/>
          <a:noFill/>
        </p:spPr>
        <p:txBody>
          <a:bodyPr anchor="t" rtlCol="0" wrap="none"/>
          <a:p>
            <a:pPr indent="0" marL="0">
              <a:lnSpc>
                <a:spcPts val="6561"/>
              </a:lnSpc>
              <a:buNone/>
            </a:pPr>
            <a:r>
              <a:rPr b="1" dirty="0" sz="5249" lang="en-US">
                <a:solidFill>
                  <a:srgbClr val="443728"/>
                </a:solidFill>
                <a:latin typeface="Crimson Pro" pitchFamily="34" charset="0"/>
                <a:ea typeface="Crimson Pro" pitchFamily="34" charset="-122"/>
                <a:cs typeface="Crimson Pro" pitchFamily="34" charset="-120"/>
              </a:rPr>
              <a:t>Smart Water System IoT</a:t>
            </a:r>
            <a:endParaRPr dirty="0" sz="5249" lang="en-US"/>
          </a:p>
        </p:txBody>
      </p:sp>
      <p:sp>
        <p:nvSpPr>
          <p:cNvPr id="1048612" name="Text 3"/>
          <p:cNvSpPr/>
          <p:nvPr/>
        </p:nvSpPr>
        <p:spPr>
          <a:xfrm>
            <a:off x="6319599" y="3845481"/>
            <a:ext cx="7477601" cy="1066205"/>
          </a:xfrm>
          <a:prstGeom prst="rect"/>
          <a:noFill/>
        </p:spPr>
        <p:txBody>
          <a:bodyPr anchor="t" rtlCol="0" wrap="square"/>
          <a:p>
            <a:pPr indent="0" marL="0">
              <a:lnSpc>
                <a:spcPts val="2799"/>
              </a:lnSpc>
              <a:buNone/>
            </a:pPr>
            <a:r>
              <a:rPr dirty="0" sz="1750" lang="en-US">
                <a:solidFill>
                  <a:srgbClr val="443728"/>
                </a:solidFill>
                <a:latin typeface="Open Sans" pitchFamily="34" charset="0"/>
                <a:ea typeface="Open Sans" pitchFamily="34" charset="-122"/>
                <a:cs typeface="Open Sans" pitchFamily="34" charset="-120"/>
              </a:rPr>
              <a:t>Revolutionize your water management with the power of IoT. Discover the benefits of this technology and how it can help you conserve water and reduce costs.</a:t>
            </a:r>
            <a:endParaRPr dirty="0" sz="1750" lang="en-US"/>
          </a:p>
        </p:txBody>
      </p:sp>
      <p:sp>
        <p:nvSpPr>
          <p:cNvPr id="1048613" name="Text 6"/>
          <p:cNvSpPr/>
          <p:nvPr/>
        </p:nvSpPr>
        <p:spPr>
          <a:xfrm>
            <a:off x="7315200" y="5344478"/>
            <a:ext cx="2011680" cy="388858"/>
          </a:xfrm>
          <a:prstGeom prst="rect"/>
          <a:noFill/>
        </p:spPr>
        <p:txBody>
          <a:bodyPr anchor="t" rtlCol="0" wrap="none"/>
          <a:p>
            <a:pPr algn="l" indent="0" marL="0">
              <a:lnSpc>
                <a:spcPts val="3062"/>
              </a:lnSpc>
              <a:buNone/>
            </a:pPr>
            <a:endParaRPr dirty="0" sz="2187" lang="en-US"/>
          </a:p>
        </p:txBody>
      </p:sp>
      <p:pic>
        <p:nvPicPr>
          <p:cNvPr id="2097158" name="Image 0" descr="preencoded.png"/>
          <p:cNvPicPr>
            <a:picLocks noChangeAspect="1"/>
          </p:cNvPicPr>
          <p:nvPr/>
        </p:nvPicPr>
        <p:blipFill>
          <a:blip xmlns:r="http://schemas.openxmlformats.org/officeDocument/2006/relationships" r:embed="rId1"/>
          <a:stretch>
            <a:fillRect/>
          </a:stretch>
        </p:blipFill>
        <p:spPr>
          <a:xfrm>
            <a:off x="0" y="0"/>
            <a:ext cx="5486400" cy="8229600"/>
          </a:xfrm>
          <a:prstGeom prst="rect"/>
        </p:spPr>
      </p:pic>
      <p:pic>
        <p:nvPicPr>
          <p:cNvPr id="2097159" name="Image 1" descr="preencoded.png">
            <a:hlinkClick r:id="rId2" tooltip=""/>
          </p:cNvPr>
          <p:cNvPicPr>
            <a:picLocks noChangeAspect="1"/>
          </p:cNvPicPr>
          <p:nvPr/>
        </p:nvPicPr>
        <p:blipFill>
          <a:blip xmlns:r="http://schemas.openxmlformats.org/officeDocument/2006/relationships" r:embed="rId3"/>
          <a:stretch>
            <a:fillRect/>
          </a:stretch>
        </p:blipFill>
        <p:spPr>
          <a:xfrm>
            <a:off x="12242153" y="7589520"/>
            <a:ext cx="2296807" cy="54864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4" name=""/>
        <p:cNvGrpSpPr/>
        <p:nvPr/>
      </p:nvGrpSpPr>
      <p:grpSpPr>
        <a:xfrm>
          <a:off x="0" y="0"/>
          <a:ext cx="0" cy="0"/>
          <a:chOff x="0" y="0"/>
          <a:chExt cx="0" cy="0"/>
        </a:xfrm>
      </p:grpSpPr>
      <p:sp>
        <p:nvSpPr>
          <p:cNvPr id="1048576" name="Shape 0"/>
          <p:cNvSpPr/>
          <p:nvPr/>
        </p:nvSpPr>
        <p:spPr>
          <a:xfrm>
            <a:off x="0" y="0"/>
            <a:ext cx="14630400" cy="8229600"/>
          </a:xfrm>
          <a:prstGeom prst="rect"/>
          <a:solidFill>
            <a:srgbClr val="F7EDE9"/>
          </a:solidFill>
        </p:spPr>
      </p:sp>
      <p:sp>
        <p:nvSpPr>
          <p:cNvPr id="1048577" name="Shape 1"/>
          <p:cNvSpPr/>
          <p:nvPr/>
        </p:nvSpPr>
        <p:spPr>
          <a:xfrm>
            <a:off x="0" y="0"/>
            <a:ext cx="14630400" cy="8229600"/>
          </a:xfrm>
          <a:prstGeom prst="rect"/>
          <a:solidFill>
            <a:srgbClr val="FFFCFA"/>
          </a:solidFill>
          <a:ln w="13811">
            <a:solidFill>
              <a:srgbClr val="E5E0DF"/>
            </a:solidFill>
            <a:prstDash val="solid"/>
          </a:ln>
        </p:spPr>
      </p:sp>
      <p:sp>
        <p:nvSpPr>
          <p:cNvPr id="1048578" name="Text 2"/>
          <p:cNvSpPr/>
          <p:nvPr/>
        </p:nvSpPr>
        <p:spPr>
          <a:xfrm>
            <a:off x="2037993" y="734497"/>
            <a:ext cx="4443889" cy="694373"/>
          </a:xfrm>
          <a:prstGeom prst="rect"/>
          <a:noFill/>
        </p:spPr>
        <p:txBody>
          <a:bodyPr anchor="t" rtlCol="0" wrap="none"/>
          <a:p>
            <a:pPr indent="0" marL="0">
              <a:lnSpc>
                <a:spcPts val="5468"/>
              </a:lnSpc>
              <a:buNone/>
            </a:pPr>
            <a:r>
              <a:rPr b="1" dirty="0" sz="4374" lang="en-US">
                <a:solidFill>
                  <a:srgbClr val="443728"/>
                </a:solidFill>
                <a:latin typeface="Crimson Pro" pitchFamily="34" charset="0"/>
                <a:ea typeface="Crimson Pro" pitchFamily="34" charset="-122"/>
                <a:cs typeface="Crimson Pro" pitchFamily="34" charset="-120"/>
              </a:rPr>
              <a:t>How It Works</a:t>
            </a:r>
            <a:endParaRPr dirty="0" sz="4374" lang="en-US"/>
          </a:p>
        </p:txBody>
      </p:sp>
      <p:sp>
        <p:nvSpPr>
          <p:cNvPr id="1048579" name="Text 3"/>
          <p:cNvSpPr/>
          <p:nvPr/>
        </p:nvSpPr>
        <p:spPr>
          <a:xfrm>
            <a:off x="2037993" y="1873210"/>
            <a:ext cx="10554414" cy="1066205"/>
          </a:xfrm>
          <a:prstGeom prst="rect"/>
          <a:noFill/>
        </p:spPr>
        <p:txBody>
          <a:bodyPr anchor="t" rtlCol="0" wrap="square"/>
          <a:p>
            <a:pPr indent="0" marL="0">
              <a:lnSpc>
                <a:spcPts val="2799"/>
              </a:lnSpc>
              <a:buNone/>
            </a:pPr>
            <a:r>
              <a:rPr dirty="0" sz="1750" lang="en-US">
                <a:solidFill>
                  <a:srgbClr val="443728"/>
                </a:solidFill>
                <a:latin typeface="Open Sans" pitchFamily="34" charset="0"/>
                <a:ea typeface="Open Sans" pitchFamily="34" charset="-122"/>
                <a:cs typeface="Open Sans" pitchFamily="34" charset="-120"/>
              </a:rPr>
              <a:t>A smart water system uses sensors to collect data on water usage. This data is sent to a central hub that analyzes it and identifies patterns. The system then makes adjustments to optimize water usage and detect leaks.</a:t>
            </a:r>
            <a:endParaRPr dirty="0" sz="1750" lang="en-US"/>
          </a:p>
        </p:txBody>
      </p:sp>
      <p:pic>
        <p:nvPicPr>
          <p:cNvPr id="2097152" name="Image 0" descr="preencoded.png"/>
          <p:cNvPicPr>
            <a:picLocks noChangeAspect="1"/>
          </p:cNvPicPr>
          <p:nvPr/>
        </p:nvPicPr>
        <p:blipFill>
          <a:blip xmlns:r="http://schemas.openxmlformats.org/officeDocument/2006/relationships" r:embed="rId1"/>
          <a:stretch>
            <a:fillRect/>
          </a:stretch>
        </p:blipFill>
        <p:spPr>
          <a:xfrm>
            <a:off x="2037993" y="3189327"/>
            <a:ext cx="3295888" cy="2036921"/>
          </a:xfrm>
          <a:prstGeom prst="rect"/>
        </p:spPr>
      </p:pic>
      <p:sp>
        <p:nvSpPr>
          <p:cNvPr id="1048580" name="Text 4"/>
          <p:cNvSpPr/>
          <p:nvPr/>
        </p:nvSpPr>
        <p:spPr>
          <a:xfrm>
            <a:off x="2037993" y="5503902"/>
            <a:ext cx="2221944" cy="347186"/>
          </a:xfrm>
          <a:prstGeom prst="rect"/>
          <a:noFill/>
        </p:spPr>
        <p:txBody>
          <a:bodyPr anchor="t" rtlCol="0" wrap="none"/>
          <a:p>
            <a:pPr algn="l" indent="0" marL="0">
              <a:lnSpc>
                <a:spcPts val="2734"/>
              </a:lnSpc>
              <a:buNone/>
            </a:pPr>
            <a:r>
              <a:rPr b="1" dirty="0" sz="2187" lang="en-US">
                <a:solidFill>
                  <a:srgbClr val="443728"/>
                </a:solidFill>
                <a:latin typeface="Crimson Pro" pitchFamily="34" charset="0"/>
                <a:ea typeface="Crimson Pro" pitchFamily="34" charset="-122"/>
                <a:cs typeface="Crimson Pro" pitchFamily="34" charset="-120"/>
              </a:rPr>
              <a:t>Sensors</a:t>
            </a:r>
            <a:endParaRPr dirty="0" sz="2187" lang="en-US"/>
          </a:p>
        </p:txBody>
      </p:sp>
      <p:sp>
        <p:nvSpPr>
          <p:cNvPr id="1048581" name="Text 5"/>
          <p:cNvSpPr/>
          <p:nvPr/>
        </p:nvSpPr>
        <p:spPr>
          <a:xfrm>
            <a:off x="2037993" y="6073259"/>
            <a:ext cx="3295888" cy="1066205"/>
          </a:xfrm>
          <a:prstGeom prst="rect"/>
          <a:noFill/>
        </p:spPr>
        <p:txBody>
          <a:bodyPr anchor="t" rtlCol="0" wrap="square"/>
          <a:p>
            <a:pPr algn="l" indent="0" marL="0">
              <a:lnSpc>
                <a:spcPts val="2799"/>
              </a:lnSpc>
              <a:buNone/>
            </a:pPr>
            <a:r>
              <a:rPr dirty="0" sz="1750" lang="en-US">
                <a:solidFill>
                  <a:srgbClr val="443728"/>
                </a:solidFill>
                <a:latin typeface="Open Sans" pitchFamily="34" charset="0"/>
                <a:ea typeface="Open Sans" pitchFamily="34" charset="-122"/>
                <a:cs typeface="Open Sans" pitchFamily="34" charset="-120"/>
              </a:rPr>
              <a:t>Smart sensors are installed in various locations to collect water usage data.</a:t>
            </a:r>
            <a:endParaRPr dirty="0" sz="1750" lang="en-US"/>
          </a:p>
        </p:txBody>
      </p:sp>
      <p:pic>
        <p:nvPicPr>
          <p:cNvPr id="2097153" name="Image 1" descr="preencoded.png"/>
          <p:cNvPicPr>
            <a:picLocks noChangeAspect="1"/>
          </p:cNvPicPr>
          <p:nvPr/>
        </p:nvPicPr>
        <p:blipFill>
          <a:blip xmlns:r="http://schemas.openxmlformats.org/officeDocument/2006/relationships" r:embed="rId2"/>
          <a:stretch>
            <a:fillRect/>
          </a:stretch>
        </p:blipFill>
        <p:spPr>
          <a:xfrm>
            <a:off x="5667137" y="3189327"/>
            <a:ext cx="3296007" cy="2037040"/>
          </a:xfrm>
          <a:prstGeom prst="rect"/>
        </p:spPr>
      </p:pic>
      <p:sp>
        <p:nvSpPr>
          <p:cNvPr id="1048582" name="Text 6"/>
          <p:cNvSpPr/>
          <p:nvPr/>
        </p:nvSpPr>
        <p:spPr>
          <a:xfrm>
            <a:off x="5667137" y="5504021"/>
            <a:ext cx="2221944" cy="347186"/>
          </a:xfrm>
          <a:prstGeom prst="rect"/>
          <a:noFill/>
        </p:spPr>
        <p:txBody>
          <a:bodyPr anchor="t" rtlCol="0" wrap="none"/>
          <a:p>
            <a:pPr algn="l" indent="0" marL="0">
              <a:lnSpc>
                <a:spcPts val="2734"/>
              </a:lnSpc>
              <a:buNone/>
            </a:pPr>
            <a:r>
              <a:rPr b="1" dirty="0" sz="2187" lang="en-US">
                <a:solidFill>
                  <a:srgbClr val="443728"/>
                </a:solidFill>
                <a:latin typeface="Crimson Pro" pitchFamily="34" charset="0"/>
                <a:ea typeface="Crimson Pro" pitchFamily="34" charset="-122"/>
                <a:cs typeface="Crimson Pro" pitchFamily="34" charset="-120"/>
              </a:rPr>
              <a:t>Central Hub</a:t>
            </a:r>
            <a:endParaRPr dirty="0" sz="2187" lang="en-US"/>
          </a:p>
        </p:txBody>
      </p:sp>
      <p:sp>
        <p:nvSpPr>
          <p:cNvPr id="1048583" name="Text 7"/>
          <p:cNvSpPr/>
          <p:nvPr/>
        </p:nvSpPr>
        <p:spPr>
          <a:xfrm>
            <a:off x="5667137" y="6073378"/>
            <a:ext cx="3296007" cy="1421606"/>
          </a:xfrm>
          <a:prstGeom prst="rect"/>
          <a:noFill/>
        </p:spPr>
        <p:txBody>
          <a:bodyPr anchor="t" rtlCol="0" wrap="square"/>
          <a:p>
            <a:pPr algn="l" indent="0" marL="0">
              <a:lnSpc>
                <a:spcPts val="2799"/>
              </a:lnSpc>
              <a:buNone/>
            </a:pPr>
            <a:r>
              <a:rPr dirty="0" sz="1750" lang="en-US">
                <a:solidFill>
                  <a:srgbClr val="443728"/>
                </a:solidFill>
                <a:latin typeface="Open Sans" pitchFamily="34" charset="0"/>
                <a:ea typeface="Open Sans" pitchFamily="34" charset="-122"/>
                <a:cs typeface="Open Sans" pitchFamily="34" charset="-120"/>
              </a:rPr>
              <a:t>The central hub collects and analyzes the data received from the sensors to optimize water usage.</a:t>
            </a:r>
            <a:endParaRPr dirty="0" sz="1750" lang="en-US"/>
          </a:p>
        </p:txBody>
      </p:sp>
      <p:pic>
        <p:nvPicPr>
          <p:cNvPr id="2097154" name="Image 2" descr="preencoded.png"/>
          <p:cNvPicPr>
            <a:picLocks noChangeAspect="1"/>
          </p:cNvPicPr>
          <p:nvPr/>
        </p:nvPicPr>
        <p:blipFill>
          <a:blip xmlns:r="http://schemas.openxmlformats.org/officeDocument/2006/relationships" r:embed="rId3"/>
          <a:stretch>
            <a:fillRect/>
          </a:stretch>
        </p:blipFill>
        <p:spPr>
          <a:xfrm>
            <a:off x="9296400" y="3189327"/>
            <a:ext cx="3296007" cy="2037040"/>
          </a:xfrm>
          <a:prstGeom prst="rect"/>
        </p:spPr>
      </p:pic>
      <p:sp>
        <p:nvSpPr>
          <p:cNvPr id="1048584" name="Text 8"/>
          <p:cNvSpPr/>
          <p:nvPr/>
        </p:nvSpPr>
        <p:spPr>
          <a:xfrm>
            <a:off x="9296400" y="5504021"/>
            <a:ext cx="2221944" cy="347186"/>
          </a:xfrm>
          <a:prstGeom prst="rect"/>
          <a:noFill/>
        </p:spPr>
        <p:txBody>
          <a:bodyPr anchor="t" rtlCol="0" wrap="none"/>
          <a:p>
            <a:pPr algn="l" indent="0" marL="0">
              <a:lnSpc>
                <a:spcPts val="2734"/>
              </a:lnSpc>
              <a:buNone/>
            </a:pPr>
            <a:r>
              <a:rPr b="1" dirty="0" sz="2187" lang="en-US">
                <a:solidFill>
                  <a:srgbClr val="443728"/>
                </a:solidFill>
                <a:latin typeface="Crimson Pro" pitchFamily="34" charset="0"/>
                <a:ea typeface="Crimson Pro" pitchFamily="34" charset="-122"/>
                <a:cs typeface="Crimson Pro" pitchFamily="34" charset="-120"/>
              </a:rPr>
              <a:t>Leak Detection</a:t>
            </a:r>
            <a:endParaRPr dirty="0" sz="2187" lang="en-US"/>
          </a:p>
        </p:txBody>
      </p:sp>
      <p:sp>
        <p:nvSpPr>
          <p:cNvPr id="1048585" name="Text 9"/>
          <p:cNvSpPr/>
          <p:nvPr/>
        </p:nvSpPr>
        <p:spPr>
          <a:xfrm>
            <a:off x="9296400" y="6073378"/>
            <a:ext cx="3296007" cy="1421606"/>
          </a:xfrm>
          <a:prstGeom prst="rect"/>
          <a:noFill/>
        </p:spPr>
        <p:txBody>
          <a:bodyPr anchor="t" rtlCol="0" wrap="square"/>
          <a:p>
            <a:pPr algn="l" indent="0" marL="0">
              <a:lnSpc>
                <a:spcPts val="2799"/>
              </a:lnSpc>
              <a:buNone/>
            </a:pPr>
            <a:r>
              <a:rPr dirty="0" sz="1750" lang="en-US">
                <a:solidFill>
                  <a:srgbClr val="443728"/>
                </a:solidFill>
                <a:latin typeface="Open Sans" pitchFamily="34" charset="0"/>
                <a:ea typeface="Open Sans" pitchFamily="34" charset="-122"/>
                <a:cs typeface="Open Sans" pitchFamily="34" charset="-120"/>
              </a:rPr>
              <a:t>The system is capable of detecting leaks through pressure changes in the pipes and alerting the user.</a:t>
            </a:r>
            <a:endParaRPr dirty="0" sz="1750" lang="en-US"/>
          </a:p>
        </p:txBody>
      </p:sp>
      <p:pic>
        <p:nvPicPr>
          <p:cNvPr id="2097155" name="Image 3" descr="preencoded.png">
            <a:hlinkClick r:id="rId4" tooltip=""/>
          </p:cNvPr>
          <p:cNvPicPr>
            <a:picLocks noChangeAspect="1"/>
          </p:cNvPicPr>
          <p:nvPr/>
        </p:nvPicPr>
        <p:blipFill>
          <a:blip xmlns:r="http://schemas.openxmlformats.org/officeDocument/2006/relationships" r:embed="rId5"/>
          <a:stretch>
            <a:fillRect/>
          </a:stretch>
        </p:blipFill>
        <p:spPr>
          <a:xfrm>
            <a:off x="12242153" y="7589520"/>
            <a:ext cx="2296807" cy="548640"/>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7" name=""/>
        <p:cNvGrpSpPr/>
        <p:nvPr/>
      </p:nvGrpSpPr>
      <p:grpSpPr>
        <a:xfrm>
          <a:off x="0" y="0"/>
          <a:ext cx="0" cy="0"/>
          <a:chOff x="0" y="0"/>
          <a:chExt cx="0" cy="0"/>
        </a:xfrm>
      </p:grpSpPr>
      <p:sp>
        <p:nvSpPr>
          <p:cNvPr id="1048589" name="Shape 0"/>
          <p:cNvSpPr/>
          <p:nvPr/>
        </p:nvSpPr>
        <p:spPr>
          <a:xfrm>
            <a:off x="0" y="0"/>
            <a:ext cx="14630400" cy="8229600"/>
          </a:xfrm>
          <a:prstGeom prst="rect"/>
          <a:solidFill>
            <a:srgbClr val="F7EDE9"/>
          </a:solidFill>
        </p:spPr>
      </p:sp>
      <p:sp>
        <p:nvSpPr>
          <p:cNvPr id="1048590" name="Shape 1"/>
          <p:cNvSpPr/>
          <p:nvPr/>
        </p:nvSpPr>
        <p:spPr>
          <a:xfrm>
            <a:off x="0" y="0"/>
            <a:ext cx="14630400" cy="8229600"/>
          </a:xfrm>
          <a:prstGeom prst="rect"/>
          <a:solidFill>
            <a:srgbClr val="FFFCFA"/>
          </a:solidFill>
          <a:ln w="13811">
            <a:solidFill>
              <a:srgbClr val="E5E0DF"/>
            </a:solidFill>
            <a:prstDash val="solid"/>
          </a:ln>
        </p:spPr>
      </p:sp>
      <p:pic>
        <p:nvPicPr>
          <p:cNvPr id="2097156"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91" name="Shape 2"/>
          <p:cNvSpPr/>
          <p:nvPr/>
        </p:nvSpPr>
        <p:spPr>
          <a:xfrm>
            <a:off x="0" y="0"/>
            <a:ext cx="14630400" cy="8229600"/>
          </a:xfrm>
          <a:prstGeom prst="rect"/>
          <a:solidFill>
            <a:srgbClr val="FFFCFA">
              <a:alpha val="85000"/>
            </a:srgbClr>
          </a:solidFill>
        </p:spPr>
      </p:sp>
      <p:sp>
        <p:nvSpPr>
          <p:cNvPr id="1048592" name="Text 3"/>
          <p:cNvSpPr/>
          <p:nvPr/>
        </p:nvSpPr>
        <p:spPr>
          <a:xfrm>
            <a:off x="2037993" y="2177891"/>
            <a:ext cx="9220200" cy="694373"/>
          </a:xfrm>
          <a:prstGeom prst="rect"/>
          <a:noFill/>
        </p:spPr>
        <p:txBody>
          <a:bodyPr anchor="t" rtlCol="0" wrap="none"/>
          <a:p>
            <a:pPr indent="0" marL="0">
              <a:lnSpc>
                <a:spcPts val="5468"/>
              </a:lnSpc>
              <a:buNone/>
            </a:pPr>
            <a:r>
              <a:rPr b="1" dirty="0" sz="4374" lang="en-US">
                <a:solidFill>
                  <a:srgbClr val="443728"/>
                </a:solidFill>
                <a:latin typeface="Crimson Pro" pitchFamily="34" charset="0"/>
                <a:ea typeface="Crimson Pro" pitchFamily="34" charset="-122"/>
                <a:cs typeface="Crimson Pro" pitchFamily="34" charset="-120"/>
              </a:rPr>
              <a:t>Benefits of Using a Smart Water System</a:t>
            </a:r>
            <a:endParaRPr dirty="0" sz="4374" lang="en-US"/>
          </a:p>
        </p:txBody>
      </p:sp>
      <p:sp>
        <p:nvSpPr>
          <p:cNvPr id="1048593" name="Text 4"/>
          <p:cNvSpPr/>
          <p:nvPr/>
        </p:nvSpPr>
        <p:spPr>
          <a:xfrm>
            <a:off x="2037993" y="3205520"/>
            <a:ext cx="10554414" cy="355402"/>
          </a:xfrm>
          <a:prstGeom prst="rect"/>
          <a:noFill/>
        </p:spPr>
        <p:txBody>
          <a:bodyPr anchor="t" rtlCol="0" wrap="none"/>
          <a:p>
            <a:pPr indent="0" marL="0">
              <a:lnSpc>
                <a:spcPts val="2799"/>
              </a:lnSpc>
              <a:buNone/>
            </a:pPr>
            <a:r>
              <a:rPr dirty="0" sz="1750" lang="en-US">
                <a:solidFill>
                  <a:srgbClr val="443728"/>
                </a:solidFill>
                <a:latin typeface="Open Sans" pitchFamily="34" charset="0"/>
                <a:ea typeface="Open Sans" pitchFamily="34" charset="-122"/>
                <a:cs typeface="Open Sans" pitchFamily="34" charset="-120"/>
              </a:rPr>
              <a:t>A smart water system offers several advantages, including:</a:t>
            </a:r>
            <a:endParaRPr dirty="0" sz="1750" lang="en-US"/>
          </a:p>
        </p:txBody>
      </p:sp>
      <p:sp>
        <p:nvSpPr>
          <p:cNvPr id="1048594" name="Shape 5"/>
          <p:cNvSpPr/>
          <p:nvPr/>
        </p:nvSpPr>
        <p:spPr>
          <a:xfrm>
            <a:off x="2037993" y="3984427"/>
            <a:ext cx="499943" cy="499943"/>
          </a:xfrm>
          <a:prstGeom prst="roundRect">
            <a:avLst>
              <a:gd name="adj" fmla="val 20000"/>
            </a:avLst>
          </a:prstGeom>
          <a:solidFill>
            <a:srgbClr val="EBE2E0"/>
          </a:solidFill>
          <a:ln w="13811">
            <a:solidFill>
              <a:srgbClr val="D7C5C1"/>
            </a:solidFill>
            <a:prstDash val="solid"/>
          </a:ln>
        </p:spPr>
      </p:sp>
      <p:sp>
        <p:nvSpPr>
          <p:cNvPr id="1048595" name="Text 6"/>
          <p:cNvSpPr/>
          <p:nvPr/>
        </p:nvSpPr>
        <p:spPr>
          <a:xfrm>
            <a:off x="2226945" y="4026098"/>
            <a:ext cx="121920" cy="416481"/>
          </a:xfrm>
          <a:prstGeom prst="rect"/>
          <a:noFill/>
        </p:spPr>
        <p:txBody>
          <a:bodyPr anchor="t" rtlCol="0" wrap="none"/>
          <a:p>
            <a:pPr algn="ctr" indent="0" marL="0">
              <a:lnSpc>
                <a:spcPts val="3281"/>
              </a:lnSpc>
              <a:buNone/>
            </a:pPr>
            <a:r>
              <a:rPr b="1" dirty="0" sz="2624" lang="en-US">
                <a:solidFill>
                  <a:srgbClr val="443728"/>
                </a:solidFill>
                <a:latin typeface="Crimson Pro" pitchFamily="34" charset="0"/>
                <a:ea typeface="Crimson Pro" pitchFamily="34" charset="-122"/>
                <a:cs typeface="Crimson Pro" pitchFamily="34" charset="-120"/>
              </a:rPr>
              <a:t>1</a:t>
            </a:r>
            <a:endParaRPr dirty="0" sz="2624" lang="en-US"/>
          </a:p>
        </p:txBody>
      </p:sp>
      <p:sp>
        <p:nvSpPr>
          <p:cNvPr id="1048596" name="Text 7"/>
          <p:cNvSpPr/>
          <p:nvPr/>
        </p:nvSpPr>
        <p:spPr>
          <a:xfrm>
            <a:off x="2760107" y="4060746"/>
            <a:ext cx="2221944" cy="347186"/>
          </a:xfrm>
          <a:prstGeom prst="rect"/>
          <a:noFill/>
        </p:spPr>
        <p:txBody>
          <a:bodyPr anchor="t" rtlCol="0" wrap="none"/>
          <a:p>
            <a:pPr indent="0" marL="0">
              <a:lnSpc>
                <a:spcPts val="2734"/>
              </a:lnSpc>
              <a:buNone/>
            </a:pPr>
            <a:r>
              <a:rPr b="1" dirty="0" sz="2187" lang="en-US">
                <a:solidFill>
                  <a:srgbClr val="443728"/>
                </a:solidFill>
                <a:latin typeface="Crimson Pro" pitchFamily="34" charset="0"/>
                <a:ea typeface="Crimson Pro" pitchFamily="34" charset="-122"/>
                <a:cs typeface="Crimson Pro" pitchFamily="34" charset="-120"/>
              </a:rPr>
              <a:t>Water Efficiency</a:t>
            </a:r>
            <a:endParaRPr dirty="0" sz="2187" lang="en-US"/>
          </a:p>
        </p:txBody>
      </p:sp>
      <p:sp>
        <p:nvSpPr>
          <p:cNvPr id="1048597" name="Text 8"/>
          <p:cNvSpPr/>
          <p:nvPr/>
        </p:nvSpPr>
        <p:spPr>
          <a:xfrm>
            <a:off x="2760107" y="4630103"/>
            <a:ext cx="2647950" cy="1421606"/>
          </a:xfrm>
          <a:prstGeom prst="rect"/>
          <a:noFill/>
        </p:spPr>
        <p:txBody>
          <a:bodyPr anchor="t" rtlCol="0" wrap="square"/>
          <a:p>
            <a:pPr indent="0" marL="0">
              <a:lnSpc>
                <a:spcPts val="2799"/>
              </a:lnSpc>
              <a:buNone/>
            </a:pPr>
            <a:r>
              <a:rPr dirty="0" sz="1750" lang="en-US">
                <a:solidFill>
                  <a:srgbClr val="443728"/>
                </a:solidFill>
                <a:latin typeface="Open Sans" pitchFamily="34" charset="0"/>
                <a:ea typeface="Open Sans" pitchFamily="34" charset="-122"/>
                <a:cs typeface="Open Sans" pitchFamily="34" charset="-120"/>
              </a:rPr>
              <a:t>The system reduces water waste and helps conserve this precious resource.</a:t>
            </a:r>
            <a:endParaRPr dirty="0" sz="1750" lang="en-US"/>
          </a:p>
        </p:txBody>
      </p:sp>
      <p:sp>
        <p:nvSpPr>
          <p:cNvPr id="1048598" name="Shape 9"/>
          <p:cNvSpPr/>
          <p:nvPr/>
        </p:nvSpPr>
        <p:spPr>
          <a:xfrm>
            <a:off x="5630228" y="3984427"/>
            <a:ext cx="499943" cy="499943"/>
          </a:xfrm>
          <a:prstGeom prst="roundRect">
            <a:avLst>
              <a:gd name="adj" fmla="val 20000"/>
            </a:avLst>
          </a:prstGeom>
          <a:solidFill>
            <a:srgbClr val="EBE2E0"/>
          </a:solidFill>
          <a:ln w="13811">
            <a:solidFill>
              <a:srgbClr val="D7C5C1"/>
            </a:solidFill>
            <a:prstDash val="solid"/>
          </a:ln>
        </p:spPr>
      </p:sp>
      <p:sp>
        <p:nvSpPr>
          <p:cNvPr id="1048599" name="Text 10"/>
          <p:cNvSpPr/>
          <p:nvPr/>
        </p:nvSpPr>
        <p:spPr>
          <a:xfrm>
            <a:off x="5796320" y="4026098"/>
            <a:ext cx="167640" cy="416481"/>
          </a:xfrm>
          <a:prstGeom prst="rect"/>
          <a:noFill/>
        </p:spPr>
        <p:txBody>
          <a:bodyPr anchor="t" rtlCol="0" wrap="none"/>
          <a:p>
            <a:pPr algn="ctr" indent="0" marL="0">
              <a:lnSpc>
                <a:spcPts val="3281"/>
              </a:lnSpc>
              <a:buNone/>
            </a:pPr>
            <a:r>
              <a:rPr b="1" dirty="0" sz="2624" lang="en-US">
                <a:solidFill>
                  <a:srgbClr val="443728"/>
                </a:solidFill>
                <a:latin typeface="Crimson Pro" pitchFamily="34" charset="0"/>
                <a:ea typeface="Crimson Pro" pitchFamily="34" charset="-122"/>
                <a:cs typeface="Crimson Pro" pitchFamily="34" charset="-120"/>
              </a:rPr>
              <a:t>2</a:t>
            </a:r>
            <a:endParaRPr dirty="0" sz="2624" lang="en-US"/>
          </a:p>
        </p:txBody>
      </p:sp>
      <p:sp>
        <p:nvSpPr>
          <p:cNvPr id="1048600" name="Text 11"/>
          <p:cNvSpPr/>
          <p:nvPr/>
        </p:nvSpPr>
        <p:spPr>
          <a:xfrm>
            <a:off x="6352342" y="4060746"/>
            <a:ext cx="2221944" cy="347186"/>
          </a:xfrm>
          <a:prstGeom prst="rect"/>
          <a:noFill/>
        </p:spPr>
        <p:txBody>
          <a:bodyPr anchor="t" rtlCol="0" wrap="none"/>
          <a:p>
            <a:pPr indent="0" marL="0">
              <a:lnSpc>
                <a:spcPts val="2734"/>
              </a:lnSpc>
              <a:buNone/>
            </a:pPr>
            <a:r>
              <a:rPr b="1" dirty="0" sz="2187" lang="en-US">
                <a:solidFill>
                  <a:srgbClr val="443728"/>
                </a:solidFill>
                <a:latin typeface="Crimson Pro" pitchFamily="34" charset="0"/>
                <a:ea typeface="Crimson Pro" pitchFamily="34" charset="-122"/>
                <a:cs typeface="Crimson Pro" pitchFamily="34" charset="-120"/>
              </a:rPr>
              <a:t>Cost Savings</a:t>
            </a:r>
            <a:endParaRPr dirty="0" sz="2187" lang="en-US"/>
          </a:p>
        </p:txBody>
      </p:sp>
      <p:sp>
        <p:nvSpPr>
          <p:cNvPr id="1048601" name="Text 12"/>
          <p:cNvSpPr/>
          <p:nvPr/>
        </p:nvSpPr>
        <p:spPr>
          <a:xfrm>
            <a:off x="6352342" y="4630103"/>
            <a:ext cx="2647950" cy="1421606"/>
          </a:xfrm>
          <a:prstGeom prst="rect"/>
          <a:noFill/>
        </p:spPr>
        <p:txBody>
          <a:bodyPr anchor="t" rtlCol="0" wrap="square"/>
          <a:p>
            <a:pPr indent="0" marL="0">
              <a:lnSpc>
                <a:spcPts val="2799"/>
              </a:lnSpc>
              <a:buNone/>
            </a:pPr>
            <a:r>
              <a:rPr dirty="0" sz="1750" lang="en-US">
                <a:solidFill>
                  <a:srgbClr val="443728"/>
                </a:solidFill>
                <a:latin typeface="Open Sans" pitchFamily="34" charset="0"/>
                <a:ea typeface="Open Sans" pitchFamily="34" charset="-122"/>
                <a:cs typeface="Open Sans" pitchFamily="34" charset="-120"/>
              </a:rPr>
              <a:t>By conserving water, you can save on water bills and avoid costly repairs due to leaks.</a:t>
            </a:r>
            <a:endParaRPr dirty="0" sz="1750" lang="en-US"/>
          </a:p>
        </p:txBody>
      </p:sp>
      <p:sp>
        <p:nvSpPr>
          <p:cNvPr id="1048602" name="Shape 13"/>
          <p:cNvSpPr/>
          <p:nvPr/>
        </p:nvSpPr>
        <p:spPr>
          <a:xfrm>
            <a:off x="9222462" y="3984427"/>
            <a:ext cx="499943" cy="499943"/>
          </a:xfrm>
          <a:prstGeom prst="roundRect">
            <a:avLst>
              <a:gd name="adj" fmla="val 20000"/>
            </a:avLst>
          </a:prstGeom>
          <a:solidFill>
            <a:srgbClr val="EBE2E0"/>
          </a:solidFill>
          <a:ln w="13811">
            <a:solidFill>
              <a:srgbClr val="D7C5C1"/>
            </a:solidFill>
            <a:prstDash val="solid"/>
          </a:ln>
        </p:spPr>
      </p:sp>
      <p:sp>
        <p:nvSpPr>
          <p:cNvPr id="1048603" name="Text 14"/>
          <p:cNvSpPr/>
          <p:nvPr/>
        </p:nvSpPr>
        <p:spPr>
          <a:xfrm>
            <a:off x="9392364" y="4026098"/>
            <a:ext cx="160020" cy="416481"/>
          </a:xfrm>
          <a:prstGeom prst="rect"/>
          <a:noFill/>
        </p:spPr>
        <p:txBody>
          <a:bodyPr anchor="t" rtlCol="0" wrap="none"/>
          <a:p>
            <a:pPr algn="ctr" indent="0" marL="0">
              <a:lnSpc>
                <a:spcPts val="3281"/>
              </a:lnSpc>
              <a:buNone/>
            </a:pPr>
            <a:r>
              <a:rPr b="1" dirty="0" sz="2624" lang="en-US">
                <a:solidFill>
                  <a:srgbClr val="443728"/>
                </a:solidFill>
                <a:latin typeface="Crimson Pro" pitchFamily="34" charset="0"/>
                <a:ea typeface="Crimson Pro" pitchFamily="34" charset="-122"/>
                <a:cs typeface="Crimson Pro" pitchFamily="34" charset="-120"/>
              </a:rPr>
              <a:t>3</a:t>
            </a:r>
            <a:endParaRPr dirty="0" sz="2624" lang="en-US"/>
          </a:p>
        </p:txBody>
      </p:sp>
      <p:sp>
        <p:nvSpPr>
          <p:cNvPr id="1048604" name="Text 15"/>
          <p:cNvSpPr/>
          <p:nvPr/>
        </p:nvSpPr>
        <p:spPr>
          <a:xfrm>
            <a:off x="9944576" y="4060746"/>
            <a:ext cx="2221944" cy="347186"/>
          </a:xfrm>
          <a:prstGeom prst="rect"/>
          <a:noFill/>
        </p:spPr>
        <p:txBody>
          <a:bodyPr anchor="t" rtlCol="0" wrap="none"/>
          <a:p>
            <a:pPr indent="0" marL="0">
              <a:lnSpc>
                <a:spcPts val="2734"/>
              </a:lnSpc>
              <a:buNone/>
            </a:pPr>
            <a:r>
              <a:rPr b="1" dirty="0" sz="2187" lang="en-US">
                <a:solidFill>
                  <a:srgbClr val="443728"/>
                </a:solidFill>
                <a:latin typeface="Crimson Pro" pitchFamily="34" charset="0"/>
                <a:ea typeface="Crimson Pro" pitchFamily="34" charset="-122"/>
                <a:cs typeface="Crimson Pro" pitchFamily="34" charset="-120"/>
              </a:rPr>
              <a:t>Convenience</a:t>
            </a:r>
            <a:endParaRPr dirty="0" sz="2187" lang="en-US"/>
          </a:p>
        </p:txBody>
      </p:sp>
      <p:sp>
        <p:nvSpPr>
          <p:cNvPr id="1048605" name="Text 16"/>
          <p:cNvSpPr/>
          <p:nvPr/>
        </p:nvSpPr>
        <p:spPr>
          <a:xfrm>
            <a:off x="9944576" y="4630103"/>
            <a:ext cx="2647950" cy="1421606"/>
          </a:xfrm>
          <a:prstGeom prst="rect"/>
          <a:noFill/>
        </p:spPr>
        <p:txBody>
          <a:bodyPr anchor="t" rtlCol="0" wrap="square"/>
          <a:p>
            <a:pPr indent="0" marL="0">
              <a:lnSpc>
                <a:spcPts val="2799"/>
              </a:lnSpc>
              <a:buNone/>
            </a:pPr>
            <a:r>
              <a:rPr dirty="0" sz="1750" lang="en-US">
                <a:solidFill>
                  <a:srgbClr val="443728"/>
                </a:solidFill>
                <a:latin typeface="Open Sans" pitchFamily="34" charset="0"/>
                <a:ea typeface="Open Sans" pitchFamily="34" charset="-122"/>
                <a:cs typeface="Open Sans" pitchFamily="34" charset="-120"/>
              </a:rPr>
              <a:t>The system is easy to use and provides real-time information on water usage.</a:t>
            </a:r>
            <a:endParaRPr dirty="0" sz="1750" lang="en-US"/>
          </a:p>
        </p:txBody>
      </p:sp>
      <p:pic>
        <p:nvPicPr>
          <p:cNvPr id="2097157" name="Image 1" descr="preencoded.png">
            <a:hlinkClick r:id="rId2" tooltip=""/>
          </p:cNvPr>
          <p:cNvPicPr>
            <a:picLocks noChangeAspect="1"/>
          </p:cNvPicPr>
          <p:nvPr/>
        </p:nvPicPr>
        <p:blipFill>
          <a:blip xmlns:r="http://schemas.openxmlformats.org/officeDocument/2006/relationships" r:embed="rId3"/>
          <a:stretch>
            <a:fillRect/>
          </a:stretch>
        </p:blipFill>
        <p:spPr>
          <a:xfrm>
            <a:off x="12242153" y="7589520"/>
            <a:ext cx="2296807" cy="548640"/>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23" name=""/>
        <p:cNvGrpSpPr/>
        <p:nvPr/>
      </p:nvGrpSpPr>
      <p:grpSpPr>
        <a:xfrm>
          <a:off x="0" y="0"/>
          <a:ext cx="0" cy="0"/>
          <a:chOff x="0" y="0"/>
          <a:chExt cx="0" cy="0"/>
        </a:xfrm>
      </p:grpSpPr>
      <p:sp>
        <p:nvSpPr>
          <p:cNvPr id="1048617" name="Shape 0"/>
          <p:cNvSpPr/>
          <p:nvPr/>
        </p:nvSpPr>
        <p:spPr>
          <a:xfrm>
            <a:off x="0" y="0"/>
            <a:ext cx="14630400" cy="8229600"/>
          </a:xfrm>
          <a:prstGeom prst="rect"/>
          <a:solidFill>
            <a:srgbClr val="F7EDE9"/>
          </a:solidFill>
        </p:spPr>
      </p:sp>
      <p:sp>
        <p:nvSpPr>
          <p:cNvPr id="1048618" name="Shape 1"/>
          <p:cNvSpPr/>
          <p:nvPr/>
        </p:nvSpPr>
        <p:spPr>
          <a:xfrm>
            <a:off x="0" y="0"/>
            <a:ext cx="14630400" cy="8229600"/>
          </a:xfrm>
          <a:prstGeom prst="rect"/>
          <a:solidFill>
            <a:srgbClr val="FFFCFA"/>
          </a:solidFill>
          <a:ln w="13811">
            <a:solidFill>
              <a:srgbClr val="E5E0DF"/>
            </a:solidFill>
            <a:prstDash val="solid"/>
          </a:ln>
        </p:spPr>
      </p:sp>
      <p:sp>
        <p:nvSpPr>
          <p:cNvPr id="1048619" name="Text 2"/>
          <p:cNvSpPr/>
          <p:nvPr/>
        </p:nvSpPr>
        <p:spPr>
          <a:xfrm>
            <a:off x="2037993" y="1201817"/>
            <a:ext cx="7117080" cy="694373"/>
          </a:xfrm>
          <a:prstGeom prst="rect"/>
          <a:noFill/>
        </p:spPr>
        <p:txBody>
          <a:bodyPr anchor="t" rtlCol="0" wrap="none"/>
          <a:p>
            <a:pPr indent="0" marL="0">
              <a:lnSpc>
                <a:spcPts val="5468"/>
              </a:lnSpc>
              <a:buNone/>
            </a:pPr>
            <a:r>
              <a:rPr b="1" dirty="0" sz="4374" lang="en-US">
                <a:solidFill>
                  <a:srgbClr val="443728"/>
                </a:solidFill>
                <a:latin typeface="Crimson Pro" pitchFamily="34" charset="0"/>
                <a:ea typeface="Crimson Pro" pitchFamily="34" charset="-122"/>
                <a:cs typeface="Crimson Pro" pitchFamily="34" charset="-120"/>
              </a:rPr>
              <a:t>Key Features and Components</a:t>
            </a:r>
            <a:endParaRPr dirty="0" sz="4374" lang="en-US"/>
          </a:p>
        </p:txBody>
      </p:sp>
      <p:sp>
        <p:nvSpPr>
          <p:cNvPr id="1048620" name="Text 3"/>
          <p:cNvSpPr/>
          <p:nvPr/>
        </p:nvSpPr>
        <p:spPr>
          <a:xfrm>
            <a:off x="2037993" y="2340531"/>
            <a:ext cx="10554414" cy="355402"/>
          </a:xfrm>
          <a:prstGeom prst="rect"/>
          <a:noFill/>
        </p:spPr>
        <p:txBody>
          <a:bodyPr anchor="t" rtlCol="0" wrap="none"/>
          <a:p>
            <a:pPr indent="0" marL="0">
              <a:lnSpc>
                <a:spcPts val="2799"/>
              </a:lnSpc>
              <a:buNone/>
            </a:pPr>
            <a:r>
              <a:rPr dirty="0" sz="1750" lang="en-US">
                <a:solidFill>
                  <a:srgbClr val="443728"/>
                </a:solidFill>
                <a:latin typeface="Open Sans" pitchFamily="34" charset="0"/>
                <a:ea typeface="Open Sans" pitchFamily="34" charset="-122"/>
                <a:cs typeface="Open Sans" pitchFamily="34" charset="-120"/>
              </a:rPr>
              <a:t>The system consists of different components that work together to optimize water usage:</a:t>
            </a:r>
            <a:endParaRPr dirty="0" sz="1750" lang="en-US"/>
          </a:p>
        </p:txBody>
      </p:sp>
      <p:sp>
        <p:nvSpPr>
          <p:cNvPr id="1048621" name="Shape 4"/>
          <p:cNvSpPr/>
          <p:nvPr/>
        </p:nvSpPr>
        <p:spPr>
          <a:xfrm>
            <a:off x="2037993" y="2945844"/>
            <a:ext cx="5166122" cy="1752124"/>
          </a:xfrm>
          <a:prstGeom prst="roundRect">
            <a:avLst>
              <a:gd name="adj" fmla="val 5707"/>
            </a:avLst>
          </a:prstGeom>
          <a:solidFill>
            <a:srgbClr val="EBE2E0"/>
          </a:solidFill>
          <a:ln w="13811">
            <a:solidFill>
              <a:srgbClr val="D7C5C1"/>
            </a:solidFill>
            <a:prstDash val="solid"/>
          </a:ln>
        </p:spPr>
      </p:sp>
      <p:sp>
        <p:nvSpPr>
          <p:cNvPr id="1048622" name="Text 5"/>
          <p:cNvSpPr/>
          <p:nvPr/>
        </p:nvSpPr>
        <p:spPr>
          <a:xfrm>
            <a:off x="2273975" y="3181826"/>
            <a:ext cx="2221944" cy="347186"/>
          </a:xfrm>
          <a:prstGeom prst="rect"/>
          <a:noFill/>
        </p:spPr>
        <p:txBody>
          <a:bodyPr anchor="t" rtlCol="0" wrap="none"/>
          <a:p>
            <a:pPr indent="0" marL="0">
              <a:lnSpc>
                <a:spcPts val="2734"/>
              </a:lnSpc>
              <a:buNone/>
            </a:pPr>
            <a:r>
              <a:rPr b="1" dirty="0" sz="2187" lang="en-US">
                <a:solidFill>
                  <a:srgbClr val="443728"/>
                </a:solidFill>
                <a:latin typeface="Crimson Pro" pitchFamily="34" charset="0"/>
                <a:ea typeface="Crimson Pro" pitchFamily="34" charset="-122"/>
                <a:cs typeface="Crimson Pro" pitchFamily="34" charset="-120"/>
              </a:rPr>
              <a:t>Sensors</a:t>
            </a:r>
            <a:endParaRPr dirty="0" sz="2187" lang="en-US"/>
          </a:p>
        </p:txBody>
      </p:sp>
      <p:sp>
        <p:nvSpPr>
          <p:cNvPr id="1048623" name="Text 6"/>
          <p:cNvSpPr/>
          <p:nvPr/>
        </p:nvSpPr>
        <p:spPr>
          <a:xfrm>
            <a:off x="2273975" y="3751183"/>
            <a:ext cx="4694158" cy="710803"/>
          </a:xfrm>
          <a:prstGeom prst="rect"/>
          <a:noFill/>
        </p:spPr>
        <p:txBody>
          <a:bodyPr anchor="t" rtlCol="0" wrap="square"/>
          <a:p>
            <a:pPr indent="0" marL="0">
              <a:lnSpc>
                <a:spcPts val="2799"/>
              </a:lnSpc>
              <a:buNone/>
            </a:pPr>
            <a:r>
              <a:rPr dirty="0" sz="1750" lang="en-US">
                <a:solidFill>
                  <a:srgbClr val="443728"/>
                </a:solidFill>
                <a:latin typeface="Open Sans" pitchFamily="34" charset="0"/>
                <a:ea typeface="Open Sans" pitchFamily="34" charset="-122"/>
                <a:cs typeface="Open Sans" pitchFamily="34" charset="-120"/>
              </a:rPr>
              <a:t>Smart sensors are installed in various locations to collect water usage data.</a:t>
            </a:r>
            <a:endParaRPr dirty="0" sz="1750" lang="en-US"/>
          </a:p>
        </p:txBody>
      </p:sp>
      <p:sp>
        <p:nvSpPr>
          <p:cNvPr id="1048624" name="Shape 7"/>
          <p:cNvSpPr/>
          <p:nvPr/>
        </p:nvSpPr>
        <p:spPr>
          <a:xfrm>
            <a:off x="7426285" y="2945844"/>
            <a:ext cx="5166122" cy="1752124"/>
          </a:xfrm>
          <a:prstGeom prst="roundRect">
            <a:avLst>
              <a:gd name="adj" fmla="val 5707"/>
            </a:avLst>
          </a:prstGeom>
          <a:solidFill>
            <a:srgbClr val="EBE2E0"/>
          </a:solidFill>
          <a:ln w="13811">
            <a:solidFill>
              <a:srgbClr val="D7C5C1"/>
            </a:solidFill>
            <a:prstDash val="solid"/>
          </a:ln>
        </p:spPr>
      </p:sp>
      <p:sp>
        <p:nvSpPr>
          <p:cNvPr id="1048625" name="Text 8"/>
          <p:cNvSpPr/>
          <p:nvPr/>
        </p:nvSpPr>
        <p:spPr>
          <a:xfrm>
            <a:off x="7662267" y="3181826"/>
            <a:ext cx="2221944" cy="347186"/>
          </a:xfrm>
          <a:prstGeom prst="rect"/>
          <a:noFill/>
        </p:spPr>
        <p:txBody>
          <a:bodyPr anchor="t" rtlCol="0" wrap="none"/>
          <a:p>
            <a:pPr indent="0" marL="0">
              <a:lnSpc>
                <a:spcPts val="2734"/>
              </a:lnSpc>
              <a:buNone/>
            </a:pPr>
            <a:r>
              <a:rPr b="1" dirty="0" sz="2187" lang="en-US">
                <a:solidFill>
                  <a:srgbClr val="443728"/>
                </a:solidFill>
                <a:latin typeface="Crimson Pro" pitchFamily="34" charset="0"/>
                <a:ea typeface="Crimson Pro" pitchFamily="34" charset="-122"/>
                <a:cs typeface="Crimson Pro" pitchFamily="34" charset="-120"/>
              </a:rPr>
              <a:t>Gateway</a:t>
            </a:r>
            <a:endParaRPr dirty="0" sz="2187" lang="en-US"/>
          </a:p>
        </p:txBody>
      </p:sp>
      <p:sp>
        <p:nvSpPr>
          <p:cNvPr id="1048626" name="Text 9"/>
          <p:cNvSpPr/>
          <p:nvPr/>
        </p:nvSpPr>
        <p:spPr>
          <a:xfrm>
            <a:off x="7662267" y="3751183"/>
            <a:ext cx="4694158" cy="710803"/>
          </a:xfrm>
          <a:prstGeom prst="rect"/>
          <a:noFill/>
        </p:spPr>
        <p:txBody>
          <a:bodyPr anchor="t" rtlCol="0" wrap="square"/>
          <a:p>
            <a:pPr indent="0" marL="0">
              <a:lnSpc>
                <a:spcPts val="2799"/>
              </a:lnSpc>
              <a:buNone/>
            </a:pPr>
            <a:r>
              <a:rPr dirty="0" sz="1750" lang="en-US">
                <a:solidFill>
                  <a:srgbClr val="443728"/>
                </a:solidFill>
                <a:latin typeface="Open Sans" pitchFamily="34" charset="0"/>
                <a:ea typeface="Open Sans" pitchFamily="34" charset="-122"/>
                <a:cs typeface="Open Sans" pitchFamily="34" charset="-120"/>
              </a:rPr>
              <a:t>The gateway collects data from sensors and sends it to the central hub.</a:t>
            </a:r>
            <a:endParaRPr dirty="0" sz="1750" lang="en-US"/>
          </a:p>
        </p:txBody>
      </p:sp>
      <p:sp>
        <p:nvSpPr>
          <p:cNvPr id="1048627" name="Shape 10"/>
          <p:cNvSpPr/>
          <p:nvPr/>
        </p:nvSpPr>
        <p:spPr>
          <a:xfrm>
            <a:off x="2037993" y="4920139"/>
            <a:ext cx="5166122" cy="2107525"/>
          </a:xfrm>
          <a:prstGeom prst="roundRect">
            <a:avLst>
              <a:gd name="adj" fmla="val 4744"/>
            </a:avLst>
          </a:prstGeom>
          <a:solidFill>
            <a:srgbClr val="EBE2E0"/>
          </a:solidFill>
          <a:ln w="13811">
            <a:solidFill>
              <a:srgbClr val="D7C5C1"/>
            </a:solidFill>
            <a:prstDash val="solid"/>
          </a:ln>
        </p:spPr>
      </p:sp>
      <p:sp>
        <p:nvSpPr>
          <p:cNvPr id="1048628" name="Text 11"/>
          <p:cNvSpPr/>
          <p:nvPr/>
        </p:nvSpPr>
        <p:spPr>
          <a:xfrm>
            <a:off x="2273975" y="5156121"/>
            <a:ext cx="2221944" cy="347186"/>
          </a:xfrm>
          <a:prstGeom prst="rect"/>
          <a:noFill/>
        </p:spPr>
        <p:txBody>
          <a:bodyPr anchor="t" rtlCol="0" wrap="none"/>
          <a:p>
            <a:pPr indent="0" marL="0">
              <a:lnSpc>
                <a:spcPts val="2734"/>
              </a:lnSpc>
              <a:buNone/>
            </a:pPr>
            <a:r>
              <a:rPr b="1" dirty="0" sz="2187" lang="en-US">
                <a:solidFill>
                  <a:srgbClr val="443728"/>
                </a:solidFill>
                <a:latin typeface="Crimson Pro" pitchFamily="34" charset="0"/>
                <a:ea typeface="Crimson Pro" pitchFamily="34" charset="-122"/>
                <a:cs typeface="Crimson Pro" pitchFamily="34" charset="-120"/>
              </a:rPr>
              <a:t>Central Hub</a:t>
            </a:r>
            <a:endParaRPr dirty="0" sz="2187" lang="en-US"/>
          </a:p>
        </p:txBody>
      </p:sp>
      <p:sp>
        <p:nvSpPr>
          <p:cNvPr id="1048629" name="Text 12"/>
          <p:cNvSpPr/>
          <p:nvPr/>
        </p:nvSpPr>
        <p:spPr>
          <a:xfrm>
            <a:off x="2273975" y="5725477"/>
            <a:ext cx="4694158" cy="710803"/>
          </a:xfrm>
          <a:prstGeom prst="rect"/>
          <a:noFill/>
        </p:spPr>
        <p:txBody>
          <a:bodyPr anchor="t" rtlCol="0" wrap="square"/>
          <a:p>
            <a:pPr indent="0" marL="0">
              <a:lnSpc>
                <a:spcPts val="2799"/>
              </a:lnSpc>
              <a:buNone/>
            </a:pPr>
            <a:r>
              <a:rPr dirty="0" sz="1750" lang="en-US">
                <a:solidFill>
                  <a:srgbClr val="443728"/>
                </a:solidFill>
                <a:latin typeface="Open Sans" pitchFamily="34" charset="0"/>
                <a:ea typeface="Open Sans" pitchFamily="34" charset="-122"/>
                <a:cs typeface="Open Sans" pitchFamily="34" charset="-120"/>
              </a:rPr>
              <a:t>The central hub analyzes the data and makes adjustments to optimize water usage.</a:t>
            </a:r>
            <a:endParaRPr dirty="0" sz="1750" lang="en-US"/>
          </a:p>
        </p:txBody>
      </p:sp>
      <p:sp>
        <p:nvSpPr>
          <p:cNvPr id="1048630" name="Shape 13"/>
          <p:cNvSpPr/>
          <p:nvPr/>
        </p:nvSpPr>
        <p:spPr>
          <a:xfrm>
            <a:off x="7426285" y="4920139"/>
            <a:ext cx="5166122" cy="2107525"/>
          </a:xfrm>
          <a:prstGeom prst="roundRect">
            <a:avLst>
              <a:gd name="adj" fmla="val 4744"/>
            </a:avLst>
          </a:prstGeom>
          <a:solidFill>
            <a:srgbClr val="EBE2E0"/>
          </a:solidFill>
          <a:ln w="13811">
            <a:solidFill>
              <a:srgbClr val="D7C5C1"/>
            </a:solidFill>
            <a:prstDash val="solid"/>
          </a:ln>
        </p:spPr>
      </p:sp>
      <p:sp>
        <p:nvSpPr>
          <p:cNvPr id="1048631" name="Text 14"/>
          <p:cNvSpPr/>
          <p:nvPr/>
        </p:nvSpPr>
        <p:spPr>
          <a:xfrm>
            <a:off x="7662267" y="5156121"/>
            <a:ext cx="2221944" cy="347186"/>
          </a:xfrm>
          <a:prstGeom prst="rect"/>
          <a:noFill/>
        </p:spPr>
        <p:txBody>
          <a:bodyPr anchor="t" rtlCol="0" wrap="none"/>
          <a:p>
            <a:pPr indent="0" marL="0">
              <a:lnSpc>
                <a:spcPts val="2734"/>
              </a:lnSpc>
              <a:buNone/>
            </a:pPr>
            <a:r>
              <a:rPr b="1" dirty="0" sz="2187" lang="en-US">
                <a:solidFill>
                  <a:srgbClr val="443728"/>
                </a:solidFill>
                <a:latin typeface="Crimson Pro" pitchFamily="34" charset="0"/>
                <a:ea typeface="Crimson Pro" pitchFamily="34" charset="-122"/>
                <a:cs typeface="Crimson Pro" pitchFamily="34" charset="-120"/>
              </a:rPr>
              <a:t>Mobile App</a:t>
            </a:r>
            <a:endParaRPr dirty="0" sz="2187" lang="en-US"/>
          </a:p>
        </p:txBody>
      </p:sp>
      <p:sp>
        <p:nvSpPr>
          <p:cNvPr id="1048632" name="Text 15"/>
          <p:cNvSpPr/>
          <p:nvPr/>
        </p:nvSpPr>
        <p:spPr>
          <a:xfrm>
            <a:off x="7662267" y="5725477"/>
            <a:ext cx="4694158" cy="1066205"/>
          </a:xfrm>
          <a:prstGeom prst="rect"/>
          <a:noFill/>
        </p:spPr>
        <p:txBody>
          <a:bodyPr anchor="t" rtlCol="0" wrap="square"/>
          <a:p>
            <a:pPr indent="0" marL="0">
              <a:lnSpc>
                <a:spcPts val="2799"/>
              </a:lnSpc>
              <a:buNone/>
            </a:pPr>
            <a:r>
              <a:rPr dirty="0" sz="1750" lang="en-US">
                <a:solidFill>
                  <a:srgbClr val="443728"/>
                </a:solidFill>
                <a:latin typeface="Open Sans" pitchFamily="34" charset="0"/>
                <a:ea typeface="Open Sans" pitchFamily="34" charset="-122"/>
                <a:cs typeface="Open Sans" pitchFamily="34" charset="-120"/>
              </a:rPr>
              <a:t>The user can monitor water usage and receive alerts about leaks through a mobile app.</a:t>
            </a:r>
            <a:endParaRPr dirty="0" sz="1750" lang="en-US"/>
          </a:p>
        </p:txBody>
      </p:sp>
      <p:pic>
        <p:nvPicPr>
          <p:cNvPr id="2097160" name="Image 0" descr="preencoded.png">
            <a:hlinkClick r:id="rId1" tooltip=""/>
          </p:cNvPr>
          <p:cNvPicPr>
            <a:picLocks noChangeAspect="1"/>
          </p:cNvPicPr>
          <p:nvPr/>
        </p:nvPicPr>
        <p:blipFill>
          <a:blip xmlns:r="http://schemas.openxmlformats.org/officeDocument/2006/relationships" r:embed="rId2"/>
          <a:stretch>
            <a:fillRect/>
          </a:stretch>
        </p:blipFill>
        <p:spPr>
          <a:xfrm>
            <a:off x="12242153" y="7589520"/>
            <a:ext cx="2296807" cy="54864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27" name=""/>
        <p:cNvGrpSpPr/>
        <p:nvPr/>
      </p:nvGrpSpPr>
      <p:grpSpPr>
        <a:xfrm>
          <a:off x="0" y="0"/>
          <a:ext cx="0" cy="0"/>
          <a:chOff x="0" y="0"/>
          <a:chExt cx="0" cy="0"/>
        </a:xfrm>
      </p:grpSpPr>
      <p:sp>
        <p:nvSpPr>
          <p:cNvPr id="1048636" name="Shape 0"/>
          <p:cNvSpPr/>
          <p:nvPr/>
        </p:nvSpPr>
        <p:spPr>
          <a:xfrm>
            <a:off x="0" y="0"/>
            <a:ext cx="14630400" cy="8229600"/>
          </a:xfrm>
          <a:prstGeom prst="rect"/>
          <a:solidFill>
            <a:srgbClr val="F7EDE9"/>
          </a:solidFill>
        </p:spPr>
      </p:sp>
      <p:sp>
        <p:nvSpPr>
          <p:cNvPr id="1048637" name="Shape 1"/>
          <p:cNvSpPr/>
          <p:nvPr/>
        </p:nvSpPr>
        <p:spPr>
          <a:xfrm>
            <a:off x="0" y="0"/>
            <a:ext cx="14630400" cy="8232100"/>
          </a:xfrm>
          <a:prstGeom prst="rect"/>
          <a:solidFill>
            <a:srgbClr val="FFFCFA"/>
          </a:solidFill>
          <a:ln w="12978">
            <a:solidFill>
              <a:srgbClr val="E5E0DF"/>
            </a:solidFill>
            <a:prstDash val="solid"/>
          </a:ln>
        </p:spPr>
      </p:sp>
      <p:sp>
        <p:nvSpPr>
          <p:cNvPr id="1048638" name="Text 2"/>
          <p:cNvSpPr/>
          <p:nvPr/>
        </p:nvSpPr>
        <p:spPr>
          <a:xfrm>
            <a:off x="2346246" y="575310"/>
            <a:ext cx="5433060" cy="653772"/>
          </a:xfrm>
          <a:prstGeom prst="rect"/>
          <a:noFill/>
        </p:spPr>
        <p:txBody>
          <a:bodyPr anchor="t" rtlCol="0" wrap="none"/>
          <a:p>
            <a:pPr indent="0" marL="0">
              <a:lnSpc>
                <a:spcPts val="5148"/>
              </a:lnSpc>
              <a:buNone/>
            </a:pPr>
            <a:r>
              <a:rPr b="1" dirty="0" sz="4119" lang="en-US">
                <a:solidFill>
                  <a:srgbClr val="443728"/>
                </a:solidFill>
                <a:latin typeface="Crimson Pro" pitchFamily="34" charset="0"/>
                <a:ea typeface="Crimson Pro" pitchFamily="34" charset="-122"/>
                <a:cs typeface="Crimson Pro" pitchFamily="34" charset="-120"/>
              </a:rPr>
              <a:t>Real-World Applications</a:t>
            </a:r>
            <a:endParaRPr dirty="0" sz="4119" lang="en-US"/>
          </a:p>
        </p:txBody>
      </p:sp>
      <p:sp>
        <p:nvSpPr>
          <p:cNvPr id="1048639" name="Text 3"/>
          <p:cNvSpPr/>
          <p:nvPr/>
        </p:nvSpPr>
        <p:spPr>
          <a:xfrm>
            <a:off x="2346246" y="1647468"/>
            <a:ext cx="9937909" cy="334685"/>
          </a:xfrm>
          <a:prstGeom prst="rect"/>
          <a:noFill/>
        </p:spPr>
        <p:txBody>
          <a:bodyPr anchor="t" rtlCol="0" wrap="none"/>
          <a:p>
            <a:pPr indent="0" marL="0">
              <a:lnSpc>
                <a:spcPts val="2636"/>
              </a:lnSpc>
              <a:buNone/>
            </a:pPr>
            <a:r>
              <a:rPr dirty="0" sz="1647" lang="en-US">
                <a:solidFill>
                  <a:srgbClr val="443728"/>
                </a:solidFill>
                <a:latin typeface="Open Sans" pitchFamily="34" charset="0"/>
                <a:ea typeface="Open Sans" pitchFamily="34" charset="-122"/>
                <a:cs typeface="Open Sans" pitchFamily="34" charset="-120"/>
              </a:rPr>
              <a:t>A smart water system can be used in various settings:</a:t>
            </a:r>
            <a:endParaRPr dirty="0" sz="1647" lang="en-US"/>
          </a:p>
        </p:txBody>
      </p:sp>
      <p:sp>
        <p:nvSpPr>
          <p:cNvPr id="1048640" name="Shape 4"/>
          <p:cNvSpPr/>
          <p:nvPr/>
        </p:nvSpPr>
        <p:spPr>
          <a:xfrm>
            <a:off x="2639139" y="2217420"/>
            <a:ext cx="41791" cy="5439370"/>
          </a:xfrm>
          <a:prstGeom prst="rect"/>
          <a:solidFill>
            <a:srgbClr val="D7C5C1"/>
          </a:solidFill>
        </p:spPr>
      </p:sp>
      <p:sp>
        <p:nvSpPr>
          <p:cNvPr id="1048641" name="Shape 5"/>
          <p:cNvSpPr/>
          <p:nvPr/>
        </p:nvSpPr>
        <p:spPr>
          <a:xfrm>
            <a:off x="2895302" y="2595146"/>
            <a:ext cx="732234" cy="41791"/>
          </a:xfrm>
          <a:prstGeom prst="rect"/>
          <a:solidFill>
            <a:srgbClr val="D7C5C1"/>
          </a:solidFill>
        </p:spPr>
      </p:sp>
      <p:sp>
        <p:nvSpPr>
          <p:cNvPr id="1048642" name="Shape 6"/>
          <p:cNvSpPr/>
          <p:nvPr/>
        </p:nvSpPr>
        <p:spPr>
          <a:xfrm>
            <a:off x="2424648" y="2380774"/>
            <a:ext cx="470654" cy="470654"/>
          </a:xfrm>
          <a:prstGeom prst="roundRect">
            <a:avLst>
              <a:gd name="adj" fmla="val 20004"/>
            </a:avLst>
          </a:prstGeom>
          <a:solidFill>
            <a:srgbClr val="EBE2E0"/>
          </a:solidFill>
          <a:ln w="12978">
            <a:solidFill>
              <a:srgbClr val="D7C5C1"/>
            </a:solidFill>
            <a:prstDash val="solid"/>
          </a:ln>
        </p:spPr>
      </p:sp>
      <p:sp>
        <p:nvSpPr>
          <p:cNvPr id="1048643" name="Text 7"/>
          <p:cNvSpPr/>
          <p:nvPr/>
        </p:nvSpPr>
        <p:spPr>
          <a:xfrm>
            <a:off x="2602766" y="2419945"/>
            <a:ext cx="114300" cy="392311"/>
          </a:xfrm>
          <a:prstGeom prst="rect"/>
          <a:noFill/>
        </p:spPr>
        <p:txBody>
          <a:bodyPr anchor="t" rtlCol="0" wrap="none"/>
          <a:p>
            <a:pPr algn="ctr" indent="0" marL="0">
              <a:lnSpc>
                <a:spcPts val="3089"/>
              </a:lnSpc>
              <a:buNone/>
            </a:pPr>
            <a:r>
              <a:rPr b="1" dirty="0" sz="2471" lang="en-US">
                <a:solidFill>
                  <a:srgbClr val="443728"/>
                </a:solidFill>
                <a:latin typeface="Crimson Pro" pitchFamily="34" charset="0"/>
                <a:ea typeface="Crimson Pro" pitchFamily="34" charset="-122"/>
                <a:cs typeface="Crimson Pro" pitchFamily="34" charset="-120"/>
              </a:rPr>
              <a:t>1</a:t>
            </a:r>
            <a:endParaRPr dirty="0" sz="2471" lang="en-US"/>
          </a:p>
        </p:txBody>
      </p:sp>
      <p:sp>
        <p:nvSpPr>
          <p:cNvPr id="1048644" name="Text 8"/>
          <p:cNvSpPr/>
          <p:nvPr/>
        </p:nvSpPr>
        <p:spPr>
          <a:xfrm>
            <a:off x="3810595" y="2426613"/>
            <a:ext cx="2092166" cy="326946"/>
          </a:xfrm>
          <a:prstGeom prst="rect"/>
          <a:noFill/>
        </p:spPr>
        <p:txBody>
          <a:bodyPr anchor="t" rtlCol="0" wrap="none"/>
          <a:p>
            <a:pPr algn="l" indent="0" marL="0">
              <a:lnSpc>
                <a:spcPts val="2574"/>
              </a:lnSpc>
              <a:buNone/>
            </a:pPr>
            <a:r>
              <a:rPr b="1" dirty="0" sz="2059" lang="en-US">
                <a:solidFill>
                  <a:srgbClr val="443728"/>
                </a:solidFill>
                <a:latin typeface="Crimson Pro" pitchFamily="34" charset="0"/>
                <a:ea typeface="Crimson Pro" pitchFamily="34" charset="-122"/>
                <a:cs typeface="Crimson Pro" pitchFamily="34" charset="-120"/>
              </a:rPr>
              <a:t>Residential</a:t>
            </a:r>
            <a:endParaRPr dirty="0" sz="2059" lang="en-US"/>
          </a:p>
        </p:txBody>
      </p:sp>
      <p:sp>
        <p:nvSpPr>
          <p:cNvPr id="1048645" name="Text 9"/>
          <p:cNvSpPr/>
          <p:nvPr/>
        </p:nvSpPr>
        <p:spPr>
          <a:xfrm>
            <a:off x="3810595" y="2962751"/>
            <a:ext cx="8473559" cy="669369"/>
          </a:xfrm>
          <a:prstGeom prst="rect"/>
          <a:noFill/>
        </p:spPr>
        <p:txBody>
          <a:bodyPr anchor="t" rtlCol="0" wrap="square"/>
          <a:p>
            <a:pPr algn="l" indent="0" marL="0">
              <a:lnSpc>
                <a:spcPts val="2636"/>
              </a:lnSpc>
              <a:buNone/>
            </a:pPr>
            <a:r>
              <a:rPr dirty="0" sz="1647" lang="en-US">
                <a:solidFill>
                  <a:srgbClr val="443728"/>
                </a:solidFill>
                <a:latin typeface="Open Sans" pitchFamily="34" charset="0"/>
                <a:ea typeface="Open Sans" pitchFamily="34" charset="-122"/>
                <a:cs typeface="Open Sans" pitchFamily="34" charset="-120"/>
              </a:rPr>
              <a:t>Homeowners can use the system to monitor water usage and detect leaks to save on water bills.</a:t>
            </a:r>
            <a:endParaRPr dirty="0" sz="1647" lang="en-US"/>
          </a:p>
        </p:txBody>
      </p:sp>
      <p:sp>
        <p:nvSpPr>
          <p:cNvPr id="1048646" name="Shape 10"/>
          <p:cNvSpPr/>
          <p:nvPr/>
        </p:nvSpPr>
        <p:spPr>
          <a:xfrm>
            <a:off x="2895302" y="4478000"/>
            <a:ext cx="732234" cy="41791"/>
          </a:xfrm>
          <a:prstGeom prst="rect"/>
          <a:solidFill>
            <a:srgbClr val="D7C5C1"/>
          </a:solidFill>
        </p:spPr>
      </p:sp>
      <p:sp>
        <p:nvSpPr>
          <p:cNvPr id="1048647" name="Shape 11"/>
          <p:cNvSpPr/>
          <p:nvPr/>
        </p:nvSpPr>
        <p:spPr>
          <a:xfrm>
            <a:off x="2424648" y="4263628"/>
            <a:ext cx="470654" cy="470654"/>
          </a:xfrm>
          <a:prstGeom prst="roundRect">
            <a:avLst>
              <a:gd name="adj" fmla="val 20004"/>
            </a:avLst>
          </a:prstGeom>
          <a:solidFill>
            <a:srgbClr val="EBE2E0"/>
          </a:solidFill>
          <a:ln w="12978">
            <a:solidFill>
              <a:srgbClr val="D7C5C1"/>
            </a:solidFill>
            <a:prstDash val="solid"/>
          </a:ln>
        </p:spPr>
      </p:sp>
      <p:sp>
        <p:nvSpPr>
          <p:cNvPr id="1048648" name="Text 12"/>
          <p:cNvSpPr/>
          <p:nvPr/>
        </p:nvSpPr>
        <p:spPr>
          <a:xfrm>
            <a:off x="2579906" y="4302800"/>
            <a:ext cx="160020" cy="392311"/>
          </a:xfrm>
          <a:prstGeom prst="rect"/>
          <a:noFill/>
        </p:spPr>
        <p:txBody>
          <a:bodyPr anchor="t" rtlCol="0" wrap="none"/>
          <a:p>
            <a:pPr algn="ctr" indent="0" marL="0">
              <a:lnSpc>
                <a:spcPts val="3089"/>
              </a:lnSpc>
              <a:buNone/>
            </a:pPr>
            <a:r>
              <a:rPr b="1" dirty="0" sz="2471" lang="en-US">
                <a:solidFill>
                  <a:srgbClr val="443728"/>
                </a:solidFill>
                <a:latin typeface="Crimson Pro" pitchFamily="34" charset="0"/>
                <a:ea typeface="Crimson Pro" pitchFamily="34" charset="-122"/>
                <a:cs typeface="Crimson Pro" pitchFamily="34" charset="-120"/>
              </a:rPr>
              <a:t>2</a:t>
            </a:r>
            <a:endParaRPr dirty="0" sz="2471" lang="en-US"/>
          </a:p>
        </p:txBody>
      </p:sp>
      <p:sp>
        <p:nvSpPr>
          <p:cNvPr id="1048649" name="Text 13"/>
          <p:cNvSpPr/>
          <p:nvPr/>
        </p:nvSpPr>
        <p:spPr>
          <a:xfrm>
            <a:off x="3810595" y="4309467"/>
            <a:ext cx="2092166" cy="326946"/>
          </a:xfrm>
          <a:prstGeom prst="rect"/>
          <a:noFill/>
        </p:spPr>
        <p:txBody>
          <a:bodyPr anchor="t" rtlCol="0" wrap="none"/>
          <a:p>
            <a:pPr algn="l" indent="0" marL="0">
              <a:lnSpc>
                <a:spcPts val="2574"/>
              </a:lnSpc>
              <a:buNone/>
            </a:pPr>
            <a:r>
              <a:rPr b="1" dirty="0" sz="2059" lang="en-US">
                <a:solidFill>
                  <a:srgbClr val="443728"/>
                </a:solidFill>
                <a:latin typeface="Crimson Pro" pitchFamily="34" charset="0"/>
                <a:ea typeface="Crimson Pro" pitchFamily="34" charset="-122"/>
                <a:cs typeface="Crimson Pro" pitchFamily="34" charset="-120"/>
              </a:rPr>
              <a:t>Commercial</a:t>
            </a:r>
            <a:endParaRPr dirty="0" sz="2059" lang="en-US"/>
          </a:p>
        </p:txBody>
      </p:sp>
      <p:sp>
        <p:nvSpPr>
          <p:cNvPr id="1048650" name="Text 14"/>
          <p:cNvSpPr/>
          <p:nvPr/>
        </p:nvSpPr>
        <p:spPr>
          <a:xfrm>
            <a:off x="3810595" y="4845606"/>
            <a:ext cx="8473559" cy="669369"/>
          </a:xfrm>
          <a:prstGeom prst="rect"/>
          <a:noFill/>
        </p:spPr>
        <p:txBody>
          <a:bodyPr anchor="t" rtlCol="0" wrap="square"/>
          <a:p>
            <a:pPr algn="l" indent="0" marL="0">
              <a:lnSpc>
                <a:spcPts val="2636"/>
              </a:lnSpc>
              <a:buNone/>
            </a:pPr>
            <a:r>
              <a:rPr dirty="0" sz="1647" lang="en-US">
                <a:solidFill>
                  <a:srgbClr val="443728"/>
                </a:solidFill>
                <a:latin typeface="Open Sans" pitchFamily="34" charset="0"/>
                <a:ea typeface="Open Sans" pitchFamily="34" charset="-122"/>
                <a:cs typeface="Open Sans" pitchFamily="34" charset="-120"/>
              </a:rPr>
              <a:t>Businesses can use the system to optimize water usage, minimize waste, and reduce costs.</a:t>
            </a:r>
            <a:endParaRPr dirty="0" sz="1647" lang="en-US"/>
          </a:p>
        </p:txBody>
      </p:sp>
      <p:sp>
        <p:nvSpPr>
          <p:cNvPr id="1048651" name="Shape 15"/>
          <p:cNvSpPr/>
          <p:nvPr/>
        </p:nvSpPr>
        <p:spPr>
          <a:xfrm>
            <a:off x="2895302" y="6360855"/>
            <a:ext cx="732234" cy="41791"/>
          </a:xfrm>
          <a:prstGeom prst="rect"/>
          <a:solidFill>
            <a:srgbClr val="D7C5C1"/>
          </a:solidFill>
        </p:spPr>
      </p:sp>
      <p:sp>
        <p:nvSpPr>
          <p:cNvPr id="1048652" name="Shape 16"/>
          <p:cNvSpPr/>
          <p:nvPr/>
        </p:nvSpPr>
        <p:spPr>
          <a:xfrm>
            <a:off x="2424648" y="6146483"/>
            <a:ext cx="470654" cy="470654"/>
          </a:xfrm>
          <a:prstGeom prst="roundRect">
            <a:avLst>
              <a:gd name="adj" fmla="val 20004"/>
            </a:avLst>
          </a:prstGeom>
          <a:solidFill>
            <a:srgbClr val="EBE2E0"/>
          </a:solidFill>
          <a:ln w="12978">
            <a:solidFill>
              <a:srgbClr val="D7C5C1"/>
            </a:solidFill>
            <a:prstDash val="solid"/>
          </a:ln>
        </p:spPr>
      </p:sp>
      <p:sp>
        <p:nvSpPr>
          <p:cNvPr id="1048653" name="Text 17"/>
          <p:cNvSpPr/>
          <p:nvPr/>
        </p:nvSpPr>
        <p:spPr>
          <a:xfrm>
            <a:off x="2583716" y="6185654"/>
            <a:ext cx="152400" cy="392311"/>
          </a:xfrm>
          <a:prstGeom prst="rect"/>
          <a:noFill/>
        </p:spPr>
        <p:txBody>
          <a:bodyPr anchor="t" rtlCol="0" wrap="none"/>
          <a:p>
            <a:pPr algn="ctr" indent="0" marL="0">
              <a:lnSpc>
                <a:spcPts val="3089"/>
              </a:lnSpc>
              <a:buNone/>
            </a:pPr>
            <a:r>
              <a:rPr b="1" dirty="0" sz="2471" lang="en-US">
                <a:solidFill>
                  <a:srgbClr val="443728"/>
                </a:solidFill>
                <a:latin typeface="Crimson Pro" pitchFamily="34" charset="0"/>
                <a:ea typeface="Crimson Pro" pitchFamily="34" charset="-122"/>
                <a:cs typeface="Crimson Pro" pitchFamily="34" charset="-120"/>
              </a:rPr>
              <a:t>3</a:t>
            </a:r>
            <a:endParaRPr dirty="0" sz="2471" lang="en-US"/>
          </a:p>
        </p:txBody>
      </p:sp>
      <p:sp>
        <p:nvSpPr>
          <p:cNvPr id="1048654" name="Text 18"/>
          <p:cNvSpPr/>
          <p:nvPr/>
        </p:nvSpPr>
        <p:spPr>
          <a:xfrm>
            <a:off x="3810595" y="6192322"/>
            <a:ext cx="2092166" cy="326946"/>
          </a:xfrm>
          <a:prstGeom prst="rect"/>
          <a:noFill/>
        </p:spPr>
        <p:txBody>
          <a:bodyPr anchor="t" rtlCol="0" wrap="none"/>
          <a:p>
            <a:pPr algn="l" indent="0" marL="0">
              <a:lnSpc>
                <a:spcPts val="2574"/>
              </a:lnSpc>
              <a:buNone/>
            </a:pPr>
            <a:r>
              <a:rPr b="1" dirty="0" sz="2059" lang="en-US">
                <a:solidFill>
                  <a:srgbClr val="443728"/>
                </a:solidFill>
                <a:latin typeface="Crimson Pro" pitchFamily="34" charset="0"/>
                <a:ea typeface="Crimson Pro" pitchFamily="34" charset="-122"/>
                <a:cs typeface="Crimson Pro" pitchFamily="34" charset="-120"/>
              </a:rPr>
              <a:t>Agricultural</a:t>
            </a:r>
            <a:endParaRPr dirty="0" sz="2059" lang="en-US"/>
          </a:p>
        </p:txBody>
      </p:sp>
      <p:sp>
        <p:nvSpPr>
          <p:cNvPr id="1048655" name="Text 19"/>
          <p:cNvSpPr/>
          <p:nvPr/>
        </p:nvSpPr>
        <p:spPr>
          <a:xfrm>
            <a:off x="3810595" y="6728460"/>
            <a:ext cx="8473559" cy="334685"/>
          </a:xfrm>
          <a:prstGeom prst="rect"/>
          <a:noFill/>
        </p:spPr>
        <p:txBody>
          <a:bodyPr anchor="t" rtlCol="0" wrap="none"/>
          <a:p>
            <a:pPr algn="l" indent="0" marL="0">
              <a:lnSpc>
                <a:spcPts val="2636"/>
              </a:lnSpc>
              <a:buNone/>
            </a:pPr>
            <a:r>
              <a:rPr dirty="0" sz="1647" lang="en-US">
                <a:solidFill>
                  <a:srgbClr val="443728"/>
                </a:solidFill>
                <a:latin typeface="Open Sans" pitchFamily="34" charset="0"/>
                <a:ea typeface="Open Sans" pitchFamily="34" charset="-122"/>
                <a:cs typeface="Open Sans" pitchFamily="34" charset="-120"/>
              </a:rPr>
              <a:t>Farmers can use the system to monitor soil moisture levels and optimize irrigation.</a:t>
            </a:r>
            <a:endParaRPr dirty="0" sz="1647" lang="en-US"/>
          </a:p>
        </p:txBody>
      </p:sp>
      <p:pic>
        <p:nvPicPr>
          <p:cNvPr id="2097162" name="Image 0" descr="preencoded.png">
            <a:hlinkClick r:id="rId1" tooltip=""/>
          </p:cNvPr>
          <p:cNvPicPr>
            <a:picLocks noChangeAspect="1"/>
          </p:cNvPicPr>
          <p:nvPr/>
        </p:nvPicPr>
        <p:blipFill>
          <a:blip xmlns:r="http://schemas.openxmlformats.org/officeDocument/2006/relationships" r:embed="rId2"/>
          <a:stretch>
            <a:fillRect/>
          </a:stretch>
        </p:blipFill>
        <p:spPr>
          <a:xfrm>
            <a:off x="12242153" y="7589520"/>
            <a:ext cx="2296807" cy="54864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30" name=""/>
        <p:cNvGrpSpPr/>
        <p:nvPr/>
      </p:nvGrpSpPr>
      <p:grpSpPr>
        <a:xfrm>
          <a:off x="0" y="0"/>
          <a:ext cx="0" cy="0"/>
          <a:chOff x="0" y="0"/>
          <a:chExt cx="0" cy="0"/>
        </a:xfrm>
      </p:grpSpPr>
      <p:sp>
        <p:nvSpPr>
          <p:cNvPr id="1048659" name="Shape 0"/>
          <p:cNvSpPr/>
          <p:nvPr/>
        </p:nvSpPr>
        <p:spPr>
          <a:xfrm>
            <a:off x="0" y="0"/>
            <a:ext cx="14630400" cy="8229600"/>
          </a:xfrm>
          <a:prstGeom prst="rect"/>
          <a:solidFill>
            <a:srgbClr val="F7EDE9"/>
          </a:solidFill>
        </p:spPr>
      </p:sp>
      <p:sp>
        <p:nvSpPr>
          <p:cNvPr id="1048660" name="Shape 1"/>
          <p:cNvSpPr/>
          <p:nvPr/>
        </p:nvSpPr>
        <p:spPr>
          <a:xfrm>
            <a:off x="0" y="0"/>
            <a:ext cx="14630400" cy="8229600"/>
          </a:xfrm>
          <a:prstGeom prst="rect"/>
          <a:solidFill>
            <a:srgbClr val="FFFCFA"/>
          </a:solidFill>
          <a:ln w="13811">
            <a:solidFill>
              <a:srgbClr val="E5E0DF"/>
            </a:solidFill>
            <a:prstDash val="solid"/>
          </a:ln>
        </p:spPr>
      </p:sp>
      <p:sp>
        <p:nvSpPr>
          <p:cNvPr id="1048661" name="Text 2"/>
          <p:cNvSpPr/>
          <p:nvPr/>
        </p:nvSpPr>
        <p:spPr>
          <a:xfrm>
            <a:off x="833199" y="946309"/>
            <a:ext cx="6469380" cy="694373"/>
          </a:xfrm>
          <a:prstGeom prst="rect"/>
          <a:noFill/>
        </p:spPr>
        <p:txBody>
          <a:bodyPr anchor="t" rtlCol="0" wrap="none"/>
          <a:p>
            <a:pPr indent="0" marL="0">
              <a:lnSpc>
                <a:spcPts val="5468"/>
              </a:lnSpc>
              <a:buNone/>
            </a:pPr>
            <a:r>
              <a:rPr b="1" dirty="0" sz="4374" lang="en-US">
                <a:solidFill>
                  <a:srgbClr val="443728"/>
                </a:solidFill>
                <a:latin typeface="Crimson Pro" pitchFamily="34" charset="0"/>
                <a:ea typeface="Crimson Pro" pitchFamily="34" charset="-122"/>
                <a:cs typeface="Crimson Pro" pitchFamily="34" charset="-120"/>
              </a:rPr>
              <a:t>Challenges and Limitations</a:t>
            </a:r>
            <a:endParaRPr dirty="0" sz="4374" lang="en-US"/>
          </a:p>
        </p:txBody>
      </p:sp>
      <p:sp>
        <p:nvSpPr>
          <p:cNvPr id="1048662" name="Text 3"/>
          <p:cNvSpPr/>
          <p:nvPr/>
        </p:nvSpPr>
        <p:spPr>
          <a:xfrm>
            <a:off x="833199" y="1973937"/>
            <a:ext cx="7477601" cy="710803"/>
          </a:xfrm>
          <a:prstGeom prst="rect"/>
          <a:noFill/>
        </p:spPr>
        <p:txBody>
          <a:bodyPr anchor="t" rtlCol="0" wrap="square"/>
          <a:p>
            <a:pPr indent="0" marL="0">
              <a:lnSpc>
                <a:spcPts val="2799"/>
              </a:lnSpc>
              <a:buNone/>
            </a:pPr>
            <a:r>
              <a:rPr dirty="0" sz="1750" lang="en-US">
                <a:solidFill>
                  <a:srgbClr val="443728"/>
                </a:solidFill>
                <a:latin typeface="Open Sans" pitchFamily="34" charset="0"/>
                <a:ea typeface="Open Sans" pitchFamily="34" charset="-122"/>
                <a:cs typeface="Open Sans" pitchFamily="34" charset="-120"/>
              </a:rPr>
              <a:t>While a smart water system offers many benefits, there are some challenges and limitations:</a:t>
            </a:r>
            <a:endParaRPr dirty="0" sz="1750" lang="en-US"/>
          </a:p>
        </p:txBody>
      </p:sp>
      <p:sp>
        <p:nvSpPr>
          <p:cNvPr id="1048663" name="Shape 4"/>
          <p:cNvSpPr/>
          <p:nvPr/>
        </p:nvSpPr>
        <p:spPr>
          <a:xfrm>
            <a:off x="833199" y="3108246"/>
            <a:ext cx="499943" cy="499943"/>
          </a:xfrm>
          <a:prstGeom prst="roundRect">
            <a:avLst>
              <a:gd name="adj" fmla="val 20000"/>
            </a:avLst>
          </a:prstGeom>
          <a:solidFill>
            <a:srgbClr val="EBE2E0"/>
          </a:solidFill>
          <a:ln w="13811">
            <a:solidFill>
              <a:srgbClr val="D7C5C1"/>
            </a:solidFill>
            <a:prstDash val="solid"/>
          </a:ln>
        </p:spPr>
      </p:sp>
      <p:sp>
        <p:nvSpPr>
          <p:cNvPr id="1048664" name="Text 5"/>
          <p:cNvSpPr/>
          <p:nvPr/>
        </p:nvSpPr>
        <p:spPr>
          <a:xfrm>
            <a:off x="1022152" y="3149918"/>
            <a:ext cx="121920" cy="416481"/>
          </a:xfrm>
          <a:prstGeom prst="rect"/>
          <a:noFill/>
        </p:spPr>
        <p:txBody>
          <a:bodyPr anchor="t" rtlCol="0" wrap="none"/>
          <a:p>
            <a:pPr algn="ctr" indent="0" marL="0">
              <a:lnSpc>
                <a:spcPts val="3281"/>
              </a:lnSpc>
              <a:buNone/>
            </a:pPr>
            <a:r>
              <a:rPr b="1" dirty="0" sz="2624" lang="en-US">
                <a:solidFill>
                  <a:srgbClr val="443728"/>
                </a:solidFill>
                <a:latin typeface="Crimson Pro" pitchFamily="34" charset="0"/>
                <a:ea typeface="Crimson Pro" pitchFamily="34" charset="-122"/>
                <a:cs typeface="Crimson Pro" pitchFamily="34" charset="-120"/>
              </a:rPr>
              <a:t>1</a:t>
            </a:r>
            <a:endParaRPr dirty="0" sz="2624" lang="en-US"/>
          </a:p>
        </p:txBody>
      </p:sp>
      <p:sp>
        <p:nvSpPr>
          <p:cNvPr id="1048665" name="Text 6"/>
          <p:cNvSpPr/>
          <p:nvPr/>
        </p:nvSpPr>
        <p:spPr>
          <a:xfrm>
            <a:off x="1555313" y="3184565"/>
            <a:ext cx="2221944" cy="347186"/>
          </a:xfrm>
          <a:prstGeom prst="rect"/>
          <a:noFill/>
        </p:spPr>
        <p:txBody>
          <a:bodyPr anchor="t" rtlCol="0" wrap="none"/>
          <a:p>
            <a:pPr indent="0" marL="0">
              <a:lnSpc>
                <a:spcPts val="2734"/>
              </a:lnSpc>
              <a:buNone/>
            </a:pPr>
            <a:r>
              <a:rPr b="1" dirty="0" sz="2187" lang="en-US">
                <a:solidFill>
                  <a:srgbClr val="443728"/>
                </a:solidFill>
                <a:latin typeface="Crimson Pro" pitchFamily="34" charset="0"/>
                <a:ea typeface="Crimson Pro" pitchFamily="34" charset="-122"/>
                <a:cs typeface="Crimson Pro" pitchFamily="34" charset="-120"/>
              </a:rPr>
              <a:t>Cost</a:t>
            </a:r>
            <a:endParaRPr dirty="0" sz="2187" lang="en-US"/>
          </a:p>
        </p:txBody>
      </p:sp>
      <p:sp>
        <p:nvSpPr>
          <p:cNvPr id="1048666" name="Text 7"/>
          <p:cNvSpPr/>
          <p:nvPr/>
        </p:nvSpPr>
        <p:spPr>
          <a:xfrm>
            <a:off x="1555313" y="3753922"/>
            <a:ext cx="2905601" cy="1777008"/>
          </a:xfrm>
          <a:prstGeom prst="rect"/>
          <a:noFill/>
        </p:spPr>
        <p:txBody>
          <a:bodyPr anchor="t" rtlCol="0" wrap="square"/>
          <a:p>
            <a:pPr indent="0" marL="0">
              <a:lnSpc>
                <a:spcPts val="2799"/>
              </a:lnSpc>
              <a:buNone/>
            </a:pPr>
            <a:r>
              <a:rPr dirty="0" sz="1750" lang="en-US">
                <a:solidFill>
                  <a:srgbClr val="443728"/>
                </a:solidFill>
                <a:latin typeface="Open Sans" pitchFamily="34" charset="0"/>
                <a:ea typeface="Open Sans" pitchFamily="34" charset="-122"/>
                <a:cs typeface="Open Sans" pitchFamily="34" charset="-120"/>
              </a:rPr>
              <a:t>The initial investment in the system can be high, although the long-term savings can outweigh the cost.</a:t>
            </a:r>
            <a:endParaRPr dirty="0" sz="1750" lang="en-US"/>
          </a:p>
        </p:txBody>
      </p:sp>
      <p:sp>
        <p:nvSpPr>
          <p:cNvPr id="1048667" name="Shape 8"/>
          <p:cNvSpPr/>
          <p:nvPr/>
        </p:nvSpPr>
        <p:spPr>
          <a:xfrm>
            <a:off x="4683085" y="3108246"/>
            <a:ext cx="499943" cy="499943"/>
          </a:xfrm>
          <a:prstGeom prst="roundRect">
            <a:avLst>
              <a:gd name="adj" fmla="val 20000"/>
            </a:avLst>
          </a:prstGeom>
          <a:solidFill>
            <a:srgbClr val="EBE2E0"/>
          </a:solidFill>
          <a:ln w="13811">
            <a:solidFill>
              <a:srgbClr val="D7C5C1"/>
            </a:solidFill>
            <a:prstDash val="solid"/>
          </a:ln>
        </p:spPr>
      </p:sp>
      <p:sp>
        <p:nvSpPr>
          <p:cNvPr id="1048668" name="Text 9"/>
          <p:cNvSpPr/>
          <p:nvPr/>
        </p:nvSpPr>
        <p:spPr>
          <a:xfrm>
            <a:off x="4849178" y="3149918"/>
            <a:ext cx="167640" cy="416481"/>
          </a:xfrm>
          <a:prstGeom prst="rect"/>
          <a:noFill/>
        </p:spPr>
        <p:txBody>
          <a:bodyPr anchor="t" rtlCol="0" wrap="none"/>
          <a:p>
            <a:pPr algn="ctr" indent="0" marL="0">
              <a:lnSpc>
                <a:spcPts val="3281"/>
              </a:lnSpc>
              <a:buNone/>
            </a:pPr>
            <a:r>
              <a:rPr b="1" dirty="0" sz="2624" lang="en-US">
                <a:solidFill>
                  <a:srgbClr val="443728"/>
                </a:solidFill>
                <a:latin typeface="Crimson Pro" pitchFamily="34" charset="0"/>
                <a:ea typeface="Crimson Pro" pitchFamily="34" charset="-122"/>
                <a:cs typeface="Crimson Pro" pitchFamily="34" charset="-120"/>
              </a:rPr>
              <a:t>2</a:t>
            </a:r>
            <a:endParaRPr dirty="0" sz="2624" lang="en-US"/>
          </a:p>
        </p:txBody>
      </p:sp>
      <p:sp>
        <p:nvSpPr>
          <p:cNvPr id="1048669" name="Text 10"/>
          <p:cNvSpPr/>
          <p:nvPr/>
        </p:nvSpPr>
        <p:spPr>
          <a:xfrm>
            <a:off x="5405199" y="3184565"/>
            <a:ext cx="2221944" cy="347186"/>
          </a:xfrm>
          <a:prstGeom prst="rect"/>
          <a:noFill/>
        </p:spPr>
        <p:txBody>
          <a:bodyPr anchor="t" rtlCol="0" wrap="none"/>
          <a:p>
            <a:pPr indent="0" marL="0">
              <a:lnSpc>
                <a:spcPts val="2734"/>
              </a:lnSpc>
              <a:buNone/>
            </a:pPr>
            <a:r>
              <a:rPr b="1" dirty="0" sz="2187" lang="en-US">
                <a:solidFill>
                  <a:srgbClr val="443728"/>
                </a:solidFill>
                <a:latin typeface="Crimson Pro" pitchFamily="34" charset="0"/>
                <a:ea typeface="Crimson Pro" pitchFamily="34" charset="-122"/>
                <a:cs typeface="Crimson Pro" pitchFamily="34" charset="-120"/>
              </a:rPr>
              <a:t>Accuracy</a:t>
            </a:r>
            <a:endParaRPr dirty="0" sz="2187" lang="en-US"/>
          </a:p>
        </p:txBody>
      </p:sp>
      <p:sp>
        <p:nvSpPr>
          <p:cNvPr id="1048670" name="Text 11"/>
          <p:cNvSpPr/>
          <p:nvPr/>
        </p:nvSpPr>
        <p:spPr>
          <a:xfrm>
            <a:off x="5405199" y="3753922"/>
            <a:ext cx="2905601" cy="1421606"/>
          </a:xfrm>
          <a:prstGeom prst="rect"/>
          <a:noFill/>
        </p:spPr>
        <p:txBody>
          <a:bodyPr anchor="t" rtlCol="0" wrap="square"/>
          <a:p>
            <a:pPr indent="0" marL="0">
              <a:lnSpc>
                <a:spcPts val="2799"/>
              </a:lnSpc>
              <a:buNone/>
            </a:pPr>
            <a:r>
              <a:rPr dirty="0" sz="1750" lang="en-US">
                <a:solidFill>
                  <a:srgbClr val="443728"/>
                </a:solidFill>
                <a:latin typeface="Open Sans" pitchFamily="34" charset="0"/>
                <a:ea typeface="Open Sans" pitchFamily="34" charset="-122"/>
                <a:cs typeface="Open Sans" pitchFamily="34" charset="-120"/>
              </a:rPr>
              <a:t>The system may not be 100% accurate in detecting leaks or optimizing water usage.</a:t>
            </a:r>
            <a:endParaRPr dirty="0" sz="1750" lang="en-US"/>
          </a:p>
        </p:txBody>
      </p:sp>
      <p:sp>
        <p:nvSpPr>
          <p:cNvPr id="1048671" name="Shape 12"/>
          <p:cNvSpPr/>
          <p:nvPr/>
        </p:nvSpPr>
        <p:spPr>
          <a:xfrm>
            <a:off x="833199" y="5926693"/>
            <a:ext cx="499943" cy="499943"/>
          </a:xfrm>
          <a:prstGeom prst="roundRect">
            <a:avLst>
              <a:gd name="adj" fmla="val 20000"/>
            </a:avLst>
          </a:prstGeom>
          <a:solidFill>
            <a:srgbClr val="EBE2E0"/>
          </a:solidFill>
          <a:ln w="13811">
            <a:solidFill>
              <a:srgbClr val="D7C5C1"/>
            </a:solidFill>
            <a:prstDash val="solid"/>
          </a:ln>
        </p:spPr>
      </p:sp>
      <p:sp>
        <p:nvSpPr>
          <p:cNvPr id="1048672" name="Text 13"/>
          <p:cNvSpPr/>
          <p:nvPr/>
        </p:nvSpPr>
        <p:spPr>
          <a:xfrm>
            <a:off x="1003102" y="5968365"/>
            <a:ext cx="160020" cy="416481"/>
          </a:xfrm>
          <a:prstGeom prst="rect"/>
          <a:noFill/>
        </p:spPr>
        <p:txBody>
          <a:bodyPr anchor="t" rtlCol="0" wrap="none"/>
          <a:p>
            <a:pPr algn="ctr" indent="0" marL="0">
              <a:lnSpc>
                <a:spcPts val="3281"/>
              </a:lnSpc>
              <a:buNone/>
            </a:pPr>
            <a:r>
              <a:rPr b="1" dirty="0" sz="2624" lang="en-US">
                <a:solidFill>
                  <a:srgbClr val="443728"/>
                </a:solidFill>
                <a:latin typeface="Crimson Pro" pitchFamily="34" charset="0"/>
                <a:ea typeface="Crimson Pro" pitchFamily="34" charset="-122"/>
                <a:cs typeface="Crimson Pro" pitchFamily="34" charset="-120"/>
              </a:rPr>
              <a:t>3</a:t>
            </a:r>
            <a:endParaRPr dirty="0" sz="2624" lang="en-US"/>
          </a:p>
        </p:txBody>
      </p:sp>
      <p:sp>
        <p:nvSpPr>
          <p:cNvPr id="1048673" name="Text 14"/>
          <p:cNvSpPr/>
          <p:nvPr/>
        </p:nvSpPr>
        <p:spPr>
          <a:xfrm>
            <a:off x="1555313" y="6003012"/>
            <a:ext cx="2221944" cy="347186"/>
          </a:xfrm>
          <a:prstGeom prst="rect"/>
          <a:noFill/>
        </p:spPr>
        <p:txBody>
          <a:bodyPr anchor="t" rtlCol="0" wrap="none"/>
          <a:p>
            <a:pPr indent="0" marL="0">
              <a:lnSpc>
                <a:spcPts val="2734"/>
              </a:lnSpc>
              <a:buNone/>
            </a:pPr>
            <a:r>
              <a:rPr b="1" dirty="0" sz="2187" lang="en-US">
                <a:solidFill>
                  <a:srgbClr val="443728"/>
                </a:solidFill>
                <a:latin typeface="Crimson Pro" pitchFamily="34" charset="0"/>
                <a:ea typeface="Crimson Pro" pitchFamily="34" charset="-122"/>
                <a:cs typeface="Crimson Pro" pitchFamily="34" charset="-120"/>
              </a:rPr>
              <a:t>Accessibility</a:t>
            </a:r>
            <a:endParaRPr dirty="0" sz="2187" lang="en-US"/>
          </a:p>
        </p:txBody>
      </p:sp>
      <p:sp>
        <p:nvSpPr>
          <p:cNvPr id="1048674" name="Text 15"/>
          <p:cNvSpPr/>
          <p:nvPr/>
        </p:nvSpPr>
        <p:spPr>
          <a:xfrm>
            <a:off x="1555313" y="6572369"/>
            <a:ext cx="6755487" cy="710803"/>
          </a:xfrm>
          <a:prstGeom prst="rect"/>
          <a:noFill/>
        </p:spPr>
        <p:txBody>
          <a:bodyPr anchor="t" rtlCol="0" wrap="square"/>
          <a:p>
            <a:pPr indent="0" marL="0">
              <a:lnSpc>
                <a:spcPts val="2799"/>
              </a:lnSpc>
              <a:buNone/>
            </a:pPr>
            <a:r>
              <a:rPr dirty="0" sz="1750" lang="en-US">
                <a:solidFill>
                  <a:srgbClr val="443728"/>
                </a:solidFill>
                <a:latin typeface="Open Sans" pitchFamily="34" charset="0"/>
                <a:ea typeface="Open Sans" pitchFamily="34" charset="-122"/>
                <a:cs typeface="Open Sans" pitchFamily="34" charset="-120"/>
              </a:rPr>
              <a:t>The system may not be accessible to everyone, especially those who live in areas with limited internet connectivity.</a:t>
            </a:r>
            <a:endParaRPr dirty="0" sz="1750" lang="en-US"/>
          </a:p>
        </p:txBody>
      </p:sp>
      <p:pic>
        <p:nvPicPr>
          <p:cNvPr id="2097163" name="Image 0" descr="preencoded.png"/>
          <p:cNvPicPr>
            <a:picLocks noChangeAspect="1"/>
          </p:cNvPicPr>
          <p:nvPr/>
        </p:nvPicPr>
        <p:blipFill>
          <a:blip xmlns:r="http://schemas.openxmlformats.org/officeDocument/2006/relationships" r:embed="rId1"/>
          <a:stretch>
            <a:fillRect/>
          </a:stretch>
        </p:blipFill>
        <p:spPr>
          <a:xfrm>
            <a:off x="9144000" y="0"/>
            <a:ext cx="5486400" cy="8229600"/>
          </a:xfrm>
          <a:prstGeom prst="rect"/>
        </p:spPr>
      </p:pic>
      <p:pic>
        <p:nvPicPr>
          <p:cNvPr id="2097164" name="Image 1" descr="preencoded.png">
            <a:hlinkClick r:id="rId2" tooltip=""/>
          </p:cNvPr>
          <p:cNvPicPr>
            <a:picLocks noChangeAspect="1"/>
          </p:cNvPicPr>
          <p:nvPr/>
        </p:nvPicPr>
        <p:blipFill>
          <a:blip xmlns:r="http://schemas.openxmlformats.org/officeDocument/2006/relationships" r:embed="rId3"/>
          <a:stretch>
            <a:fillRect/>
          </a:stretch>
        </p:blipFill>
        <p:spPr>
          <a:xfrm>
            <a:off x="12242153" y="7589520"/>
            <a:ext cx="2296807" cy="54864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33" name=""/>
        <p:cNvGrpSpPr/>
        <p:nvPr/>
      </p:nvGrpSpPr>
      <p:grpSpPr>
        <a:xfrm>
          <a:off x="0" y="0"/>
          <a:ext cx="0" cy="0"/>
          <a:chOff x="0" y="0"/>
          <a:chExt cx="0" cy="0"/>
        </a:xfrm>
      </p:grpSpPr>
      <p:sp>
        <p:nvSpPr>
          <p:cNvPr id="1048678" name="Shape 0"/>
          <p:cNvSpPr/>
          <p:nvPr/>
        </p:nvSpPr>
        <p:spPr>
          <a:xfrm>
            <a:off x="0" y="0"/>
            <a:ext cx="14630400" cy="8229600"/>
          </a:xfrm>
          <a:prstGeom prst="rect"/>
          <a:solidFill>
            <a:srgbClr val="F7EDE9"/>
          </a:solidFill>
        </p:spPr>
      </p:sp>
      <p:sp>
        <p:nvSpPr>
          <p:cNvPr id="1048679" name="Shape 1"/>
          <p:cNvSpPr/>
          <p:nvPr/>
        </p:nvSpPr>
        <p:spPr>
          <a:xfrm>
            <a:off x="0" y="0"/>
            <a:ext cx="14630400" cy="8229600"/>
          </a:xfrm>
          <a:prstGeom prst="rect"/>
          <a:solidFill>
            <a:srgbClr val="FFFCFA"/>
          </a:solidFill>
          <a:ln w="13811">
            <a:solidFill>
              <a:srgbClr val="E5E0DF"/>
            </a:solidFill>
            <a:prstDash val="solid"/>
          </a:ln>
        </p:spPr>
      </p:sp>
      <p:sp>
        <p:nvSpPr>
          <p:cNvPr id="1048680" name="Text 2"/>
          <p:cNvSpPr/>
          <p:nvPr/>
        </p:nvSpPr>
        <p:spPr>
          <a:xfrm>
            <a:off x="2037993" y="734497"/>
            <a:ext cx="7940040" cy="694373"/>
          </a:xfrm>
          <a:prstGeom prst="rect"/>
          <a:noFill/>
        </p:spPr>
        <p:txBody>
          <a:bodyPr anchor="t" rtlCol="0" wrap="none"/>
          <a:p>
            <a:pPr indent="0" marL="0">
              <a:lnSpc>
                <a:spcPts val="5468"/>
              </a:lnSpc>
              <a:buNone/>
            </a:pPr>
            <a:r>
              <a:rPr b="1" dirty="0" sz="4374" lang="en-US">
                <a:solidFill>
                  <a:srgbClr val="443728"/>
                </a:solidFill>
                <a:latin typeface="Crimson Pro" pitchFamily="34" charset="0"/>
                <a:ea typeface="Crimson Pro" pitchFamily="34" charset="-122"/>
                <a:cs typeface="Crimson Pro" pitchFamily="34" charset="-120"/>
              </a:rPr>
              <a:t>Future of Smart Water System IoT</a:t>
            </a:r>
            <a:endParaRPr dirty="0" sz="4374" lang="en-US"/>
          </a:p>
        </p:txBody>
      </p:sp>
      <p:sp>
        <p:nvSpPr>
          <p:cNvPr id="1048681" name="Text 3"/>
          <p:cNvSpPr/>
          <p:nvPr/>
        </p:nvSpPr>
        <p:spPr>
          <a:xfrm>
            <a:off x="2037993" y="1873210"/>
            <a:ext cx="10554414" cy="1066205"/>
          </a:xfrm>
          <a:prstGeom prst="rect"/>
          <a:noFill/>
        </p:spPr>
        <p:txBody>
          <a:bodyPr anchor="t" rtlCol="0" wrap="square"/>
          <a:p>
            <a:pPr indent="0" marL="0">
              <a:lnSpc>
                <a:spcPts val="2799"/>
              </a:lnSpc>
              <a:buNone/>
            </a:pPr>
            <a:r>
              <a:rPr dirty="0" sz="1750" lang="en-US">
                <a:solidFill>
                  <a:srgbClr val="443728"/>
                </a:solidFill>
                <a:latin typeface="Open Sans" pitchFamily="34" charset="0"/>
                <a:ea typeface="Open Sans" pitchFamily="34" charset="-122"/>
                <a:cs typeface="Open Sans" pitchFamily="34" charset="-120"/>
              </a:rPr>
              <a:t>The future of smart water systems looks promising with the emergence of new technologies such as machine learning and AI. These technologies can help improve the accuracy and efficiency of the system and make it more accessible to everyone.</a:t>
            </a:r>
            <a:endParaRPr dirty="0" sz="1750" lang="en-US"/>
          </a:p>
        </p:txBody>
      </p:sp>
      <p:pic>
        <p:nvPicPr>
          <p:cNvPr id="2097165" name="Image 0" descr="preencoded.png"/>
          <p:cNvPicPr>
            <a:picLocks noChangeAspect="1"/>
          </p:cNvPicPr>
          <p:nvPr/>
        </p:nvPicPr>
        <p:blipFill>
          <a:blip xmlns:r="http://schemas.openxmlformats.org/officeDocument/2006/relationships" r:embed="rId1"/>
          <a:stretch>
            <a:fillRect/>
          </a:stretch>
        </p:blipFill>
        <p:spPr>
          <a:xfrm>
            <a:off x="2037993" y="3189327"/>
            <a:ext cx="3295888" cy="2036921"/>
          </a:xfrm>
          <a:prstGeom prst="rect"/>
        </p:spPr>
      </p:pic>
      <p:sp>
        <p:nvSpPr>
          <p:cNvPr id="1048682" name="Text 4"/>
          <p:cNvSpPr/>
          <p:nvPr/>
        </p:nvSpPr>
        <p:spPr>
          <a:xfrm>
            <a:off x="2037993" y="5503902"/>
            <a:ext cx="2221944" cy="347186"/>
          </a:xfrm>
          <a:prstGeom prst="rect"/>
          <a:noFill/>
        </p:spPr>
        <p:txBody>
          <a:bodyPr anchor="t" rtlCol="0" wrap="none"/>
          <a:p>
            <a:pPr algn="l" indent="0" marL="0">
              <a:lnSpc>
                <a:spcPts val="2734"/>
              </a:lnSpc>
              <a:buNone/>
            </a:pPr>
            <a:r>
              <a:rPr b="1" dirty="0" sz="2187" lang="en-US">
                <a:solidFill>
                  <a:srgbClr val="443728"/>
                </a:solidFill>
                <a:latin typeface="Crimson Pro" pitchFamily="34" charset="0"/>
                <a:ea typeface="Crimson Pro" pitchFamily="34" charset="-122"/>
                <a:cs typeface="Crimson Pro" pitchFamily="34" charset="-120"/>
              </a:rPr>
              <a:t>Machine Learning</a:t>
            </a:r>
            <a:endParaRPr dirty="0" sz="2187" lang="en-US"/>
          </a:p>
        </p:txBody>
      </p:sp>
      <p:sp>
        <p:nvSpPr>
          <p:cNvPr id="1048683" name="Text 5"/>
          <p:cNvSpPr/>
          <p:nvPr/>
        </p:nvSpPr>
        <p:spPr>
          <a:xfrm>
            <a:off x="2037993" y="6073259"/>
            <a:ext cx="3295888" cy="1066205"/>
          </a:xfrm>
          <a:prstGeom prst="rect"/>
          <a:noFill/>
        </p:spPr>
        <p:txBody>
          <a:bodyPr anchor="t" rtlCol="0" wrap="square"/>
          <a:p>
            <a:pPr algn="l" indent="0" marL="0">
              <a:lnSpc>
                <a:spcPts val="2799"/>
              </a:lnSpc>
              <a:buNone/>
            </a:pPr>
            <a:r>
              <a:rPr dirty="0" sz="1750" lang="en-US">
                <a:solidFill>
                  <a:srgbClr val="443728"/>
                </a:solidFill>
                <a:latin typeface="Open Sans" pitchFamily="34" charset="0"/>
                <a:ea typeface="Open Sans" pitchFamily="34" charset="-122"/>
                <a:cs typeface="Open Sans" pitchFamily="34" charset="-120"/>
              </a:rPr>
              <a:t>The system can learn from past usage patterns and make adjustments accordingly.</a:t>
            </a:r>
            <a:endParaRPr dirty="0" sz="1750" lang="en-US"/>
          </a:p>
        </p:txBody>
      </p:sp>
      <p:pic>
        <p:nvPicPr>
          <p:cNvPr id="2097166" name="Image 1" descr="preencoded.png"/>
          <p:cNvPicPr>
            <a:picLocks noChangeAspect="1"/>
          </p:cNvPicPr>
          <p:nvPr/>
        </p:nvPicPr>
        <p:blipFill>
          <a:blip xmlns:r="http://schemas.openxmlformats.org/officeDocument/2006/relationships" r:embed="rId2"/>
          <a:stretch>
            <a:fillRect/>
          </a:stretch>
        </p:blipFill>
        <p:spPr>
          <a:xfrm>
            <a:off x="5667137" y="3189327"/>
            <a:ext cx="3296007" cy="2037040"/>
          </a:xfrm>
          <a:prstGeom prst="rect"/>
        </p:spPr>
      </p:pic>
      <p:sp>
        <p:nvSpPr>
          <p:cNvPr id="1048684" name="Text 6"/>
          <p:cNvSpPr/>
          <p:nvPr/>
        </p:nvSpPr>
        <p:spPr>
          <a:xfrm>
            <a:off x="5667137" y="5504021"/>
            <a:ext cx="2529840" cy="347186"/>
          </a:xfrm>
          <a:prstGeom prst="rect"/>
          <a:noFill/>
        </p:spPr>
        <p:txBody>
          <a:bodyPr anchor="t" rtlCol="0" wrap="none"/>
          <a:p>
            <a:pPr algn="l" indent="0" marL="0">
              <a:lnSpc>
                <a:spcPts val="2734"/>
              </a:lnSpc>
              <a:buNone/>
            </a:pPr>
            <a:r>
              <a:rPr b="1" dirty="0" sz="2187" lang="en-US">
                <a:solidFill>
                  <a:srgbClr val="443728"/>
                </a:solidFill>
                <a:latin typeface="Crimson Pro" pitchFamily="34" charset="0"/>
                <a:ea typeface="Crimson Pro" pitchFamily="34" charset="-122"/>
                <a:cs typeface="Crimson Pro" pitchFamily="34" charset="-120"/>
              </a:rPr>
              <a:t>Artificial Intelligence</a:t>
            </a:r>
            <a:endParaRPr dirty="0" sz="2187" lang="en-US"/>
          </a:p>
        </p:txBody>
      </p:sp>
      <p:sp>
        <p:nvSpPr>
          <p:cNvPr id="1048685" name="Text 7"/>
          <p:cNvSpPr/>
          <p:nvPr/>
        </p:nvSpPr>
        <p:spPr>
          <a:xfrm>
            <a:off x="5667137" y="6073378"/>
            <a:ext cx="3296007" cy="1421606"/>
          </a:xfrm>
          <a:prstGeom prst="rect"/>
          <a:noFill/>
        </p:spPr>
        <p:txBody>
          <a:bodyPr anchor="t" rtlCol="0" wrap="square"/>
          <a:p>
            <a:pPr algn="l" indent="0" marL="0">
              <a:lnSpc>
                <a:spcPts val="2799"/>
              </a:lnSpc>
              <a:buNone/>
            </a:pPr>
            <a:r>
              <a:rPr dirty="0" sz="1750" lang="en-US">
                <a:solidFill>
                  <a:srgbClr val="443728"/>
                </a:solidFill>
                <a:latin typeface="Open Sans" pitchFamily="34" charset="0"/>
                <a:ea typeface="Open Sans" pitchFamily="34" charset="-122"/>
                <a:cs typeface="Open Sans" pitchFamily="34" charset="-120"/>
              </a:rPr>
              <a:t>The system can make real-time adjustments based on the weather forecast and other factors.</a:t>
            </a:r>
            <a:endParaRPr dirty="0" sz="1750" lang="en-US"/>
          </a:p>
        </p:txBody>
      </p:sp>
      <p:pic>
        <p:nvPicPr>
          <p:cNvPr id="2097167" name="Image 2" descr="preencoded.png"/>
          <p:cNvPicPr>
            <a:picLocks noChangeAspect="1"/>
          </p:cNvPicPr>
          <p:nvPr/>
        </p:nvPicPr>
        <p:blipFill>
          <a:blip xmlns:r="http://schemas.openxmlformats.org/officeDocument/2006/relationships" r:embed="rId3"/>
          <a:stretch>
            <a:fillRect/>
          </a:stretch>
        </p:blipFill>
        <p:spPr>
          <a:xfrm>
            <a:off x="9296400" y="3189327"/>
            <a:ext cx="3296007" cy="2037040"/>
          </a:xfrm>
          <a:prstGeom prst="rect"/>
        </p:spPr>
      </p:pic>
      <p:sp>
        <p:nvSpPr>
          <p:cNvPr id="1048686" name="Text 8"/>
          <p:cNvSpPr/>
          <p:nvPr/>
        </p:nvSpPr>
        <p:spPr>
          <a:xfrm>
            <a:off x="9296400" y="5504021"/>
            <a:ext cx="2221944" cy="347186"/>
          </a:xfrm>
          <a:prstGeom prst="rect"/>
          <a:noFill/>
        </p:spPr>
        <p:txBody>
          <a:bodyPr anchor="t" rtlCol="0" wrap="none"/>
          <a:p>
            <a:pPr algn="l" indent="0" marL="0">
              <a:lnSpc>
                <a:spcPts val="2734"/>
              </a:lnSpc>
              <a:buNone/>
            </a:pPr>
            <a:r>
              <a:rPr b="1" dirty="0" sz="2187" lang="en-US">
                <a:solidFill>
                  <a:srgbClr val="443728"/>
                </a:solidFill>
                <a:latin typeface="Crimson Pro" pitchFamily="34" charset="0"/>
                <a:ea typeface="Crimson Pro" pitchFamily="34" charset="-122"/>
                <a:cs typeface="Crimson Pro" pitchFamily="34" charset="-120"/>
              </a:rPr>
              <a:t>App Development</a:t>
            </a:r>
            <a:endParaRPr dirty="0" sz="2187" lang="en-US"/>
          </a:p>
        </p:txBody>
      </p:sp>
      <p:sp>
        <p:nvSpPr>
          <p:cNvPr id="1048687" name="Text 9"/>
          <p:cNvSpPr/>
          <p:nvPr/>
        </p:nvSpPr>
        <p:spPr>
          <a:xfrm>
            <a:off x="9296400" y="6073378"/>
            <a:ext cx="3296007" cy="1421606"/>
          </a:xfrm>
          <a:prstGeom prst="rect"/>
          <a:noFill/>
        </p:spPr>
        <p:txBody>
          <a:bodyPr anchor="t" rtlCol="0" wrap="square"/>
          <a:p>
            <a:pPr algn="l" indent="0" marL="0">
              <a:lnSpc>
                <a:spcPts val="2799"/>
              </a:lnSpc>
              <a:buNone/>
            </a:pPr>
            <a:r>
              <a:rPr dirty="0" sz="1750" lang="en-US">
                <a:solidFill>
                  <a:srgbClr val="443728"/>
                </a:solidFill>
                <a:latin typeface="Open Sans" pitchFamily="34" charset="0"/>
                <a:ea typeface="Open Sans" pitchFamily="34" charset="-122"/>
                <a:cs typeface="Open Sans" pitchFamily="34" charset="-120"/>
              </a:rPr>
              <a:t>Advanced mobile apps can provide more insights and features to help users optimize water usage.</a:t>
            </a:r>
            <a:endParaRPr dirty="0" sz="1750" lang="en-US"/>
          </a:p>
        </p:txBody>
      </p:sp>
      <p:pic>
        <p:nvPicPr>
          <p:cNvPr id="2097168" name="Image 3" descr="preencoded.png">
            <a:hlinkClick r:id="rId4" tooltip=""/>
          </p:cNvPr>
          <p:cNvPicPr>
            <a:picLocks noChangeAspect="1"/>
          </p:cNvPicPr>
          <p:nvPr/>
        </p:nvPicPr>
        <p:blipFill>
          <a:blip xmlns:r="http://schemas.openxmlformats.org/officeDocument/2006/relationships" r:embed="rId5"/>
          <a:stretch>
            <a:fillRect/>
          </a:stretch>
        </p:blipFill>
        <p:spPr>
          <a:xfrm>
            <a:off x="12242153" y="7589520"/>
            <a:ext cx="2296807" cy="54864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691" name=""/>
          <p:cNvSpPr txBox="1"/>
          <p:nvPr/>
        </p:nvSpPr>
        <p:spPr>
          <a:xfrm>
            <a:off x="10651144" y="5775960"/>
            <a:ext cx="5161582" cy="2453640"/>
          </a:xfrm>
          <a:prstGeom prst="rect"/>
        </p:spPr>
        <p:txBody>
          <a:bodyPr rtlCol="0" wrap="square">
            <a:spAutoFit/>
          </a:bodyPr>
          <a:p>
            <a:r>
              <a:rPr b="1" sz="2400" lang="en-US">
                <a:solidFill>
                  <a:srgbClr val="800000"/>
                </a:solidFill>
                <a:latin typeface="Source Sans Pro"/>
                <a:ea typeface="Noto Sans Coptic"/>
                <a:cs typeface="Noto Naskh Arabic UI"/>
              </a:rPr>
              <a:t>B</a:t>
            </a:r>
            <a:r>
              <a:rPr b="1" sz="2400" lang="en-US">
                <a:solidFill>
                  <a:srgbClr val="800000"/>
                </a:solidFill>
                <a:latin typeface="Source Sans Pro"/>
                <a:ea typeface="Noto Sans Coptic"/>
                <a:cs typeface="Noto Naskh Arabic UI"/>
              </a:rPr>
              <a:t>y</a:t>
            </a:r>
            <a:r>
              <a:rPr b="1" sz="2400" lang="en-US">
                <a:solidFill>
                  <a:srgbClr val="800000"/>
                </a:solidFill>
                <a:latin typeface="Source Sans Pro"/>
                <a:ea typeface="Noto Sans Coptic"/>
                <a:cs typeface="Noto Naskh Arabic UI"/>
              </a:rPr>
              <a:t> </a:t>
            </a:r>
            <a:r>
              <a:rPr b="1" sz="2400" lang="en-US">
                <a:solidFill>
                  <a:srgbClr val="800000"/>
                </a:solidFill>
                <a:latin typeface="Source Sans Pro"/>
                <a:ea typeface="Noto Sans Coptic"/>
                <a:cs typeface="Noto Naskh Arabic UI"/>
              </a:rPr>
              <a:t>E</a:t>
            </a:r>
            <a:r>
              <a:rPr b="1" sz="2400" lang="en-US">
                <a:solidFill>
                  <a:srgbClr val="800000"/>
                </a:solidFill>
                <a:latin typeface="Source Sans Pro"/>
                <a:ea typeface="Noto Sans Coptic"/>
                <a:cs typeface="Noto Naskh Arabic UI"/>
              </a:rPr>
              <a:t>C</a:t>
            </a:r>
            <a:r>
              <a:rPr b="1" sz="2400" lang="en-US">
                <a:solidFill>
                  <a:srgbClr val="800000"/>
                </a:solidFill>
                <a:latin typeface="Source Sans Pro"/>
                <a:ea typeface="Noto Sans Coptic"/>
                <a:cs typeface="Noto Naskh Arabic UI"/>
              </a:rPr>
              <a:t>E</a:t>
            </a:r>
            <a:r>
              <a:rPr b="1" sz="2400" lang="en-US">
                <a:solidFill>
                  <a:srgbClr val="800000"/>
                </a:solidFill>
                <a:latin typeface="Source Sans Pro"/>
                <a:ea typeface="Noto Sans Coptic"/>
                <a:cs typeface="Noto Naskh Arabic UI"/>
              </a:rPr>
              <a:t> </a:t>
            </a:r>
            <a:r>
              <a:rPr b="1" sz="2400" lang="en-US">
                <a:solidFill>
                  <a:srgbClr val="800000"/>
                </a:solidFill>
                <a:latin typeface="Source Sans Pro"/>
                <a:ea typeface="Noto Sans Coptic"/>
                <a:cs typeface="Noto Naskh Arabic UI"/>
              </a:rPr>
              <a:t>3</a:t>
            </a:r>
            <a:r>
              <a:rPr b="1" sz="2400" lang="en-US">
                <a:solidFill>
                  <a:srgbClr val="800000"/>
                </a:solidFill>
                <a:latin typeface="Source Sans Pro"/>
                <a:ea typeface="Noto Sans Coptic"/>
                <a:cs typeface="Noto Naskh Arabic UI"/>
              </a:rPr>
              <a:t>R</a:t>
            </a:r>
            <a:r>
              <a:rPr b="1" sz="2400" lang="en-US">
                <a:solidFill>
                  <a:srgbClr val="800000"/>
                </a:solidFill>
                <a:latin typeface="Source Sans Pro"/>
                <a:ea typeface="Noto Sans Coptic"/>
                <a:cs typeface="Noto Naskh Arabic UI"/>
              </a:rPr>
              <a:t>D</a:t>
            </a:r>
            <a:r>
              <a:rPr b="1" sz="2400" lang="en-US">
                <a:solidFill>
                  <a:srgbClr val="800000"/>
                </a:solidFill>
                <a:latin typeface="Source Sans Pro"/>
                <a:ea typeface="Noto Sans Coptic"/>
                <a:cs typeface="Noto Naskh Arabic UI"/>
              </a:rPr>
              <a:t> </a:t>
            </a:r>
            <a:r>
              <a:rPr b="1" sz="2400" lang="en-US">
                <a:solidFill>
                  <a:srgbClr val="800000"/>
                </a:solidFill>
                <a:latin typeface="Source Sans Pro"/>
                <a:ea typeface="Noto Sans Coptic"/>
                <a:cs typeface="Noto Naskh Arabic UI"/>
              </a:rPr>
              <a:t>y</a:t>
            </a:r>
            <a:r>
              <a:rPr b="1" sz="2400" lang="en-US">
                <a:solidFill>
                  <a:srgbClr val="800000"/>
                </a:solidFill>
                <a:latin typeface="Source Sans Pro"/>
                <a:ea typeface="Noto Sans Coptic"/>
                <a:cs typeface="Noto Naskh Arabic UI"/>
              </a:rPr>
              <a:t>e</a:t>
            </a:r>
            <a:r>
              <a:rPr b="1" sz="2400" lang="en-US">
                <a:solidFill>
                  <a:srgbClr val="800000"/>
                </a:solidFill>
                <a:latin typeface="Source Sans Pro"/>
                <a:ea typeface="Noto Sans Coptic"/>
                <a:cs typeface="Noto Naskh Arabic UI"/>
              </a:rPr>
              <a:t>a</a:t>
            </a:r>
            <a:r>
              <a:rPr b="1" sz="2400" lang="en-US">
                <a:solidFill>
                  <a:srgbClr val="800000"/>
                </a:solidFill>
                <a:latin typeface="Source Sans Pro"/>
                <a:ea typeface="Noto Sans Coptic"/>
                <a:cs typeface="Noto Naskh Arabic UI"/>
              </a:rPr>
              <a:t>r</a:t>
            </a:r>
            <a:r>
              <a:rPr b="1" sz="2400" lang="en-US">
                <a:solidFill>
                  <a:srgbClr val="800000"/>
                </a:solidFill>
                <a:latin typeface="Source Sans Pro"/>
                <a:ea typeface="Noto Sans Coptic"/>
                <a:cs typeface="Noto Naskh Arabic UI"/>
              </a:rPr>
              <a:t> </a:t>
            </a:r>
            <a:r>
              <a:rPr b="1" sz="2400" lang="en-US">
                <a:solidFill>
                  <a:srgbClr val="800000"/>
                </a:solidFill>
                <a:latin typeface="Source Sans Pro"/>
                <a:ea typeface="Noto Sans Coptic"/>
                <a:cs typeface="Noto Naskh Arabic UI"/>
              </a:rPr>
              <a:t>student's</a:t>
            </a:r>
            <a:r>
              <a:rPr b="1" sz="2400" lang="en-US">
                <a:solidFill>
                  <a:srgbClr val="800000"/>
                </a:solidFill>
                <a:latin typeface="Source Sans Pro"/>
                <a:ea typeface="Noto Sans Coptic"/>
                <a:cs typeface="Noto Naskh Arabic UI"/>
              </a:rPr>
              <a:t>:</a:t>
            </a:r>
            <a:r>
              <a:rPr b="1" sz="2400" lang="en-US">
                <a:solidFill>
                  <a:srgbClr val="800000"/>
                </a:solidFill>
                <a:latin typeface="Source Sans Pro"/>
                <a:ea typeface="Noto Sans Coptic"/>
                <a:cs typeface="Noto Naskh Arabic UI"/>
              </a:rPr>
              <a:t> </a:t>
            </a:r>
            <a:endParaRPr b="1" sz="2000" lang="en-IN">
              <a:solidFill>
                <a:srgbClr val="800000"/>
              </a:solidFill>
              <a:latin typeface="Source Sans Pro"/>
              <a:ea typeface="Noto Sans Coptic"/>
              <a:cs typeface="Noto Naskh Arabic UI"/>
            </a:endParaRPr>
          </a:p>
          <a:p>
            <a:r>
              <a:rPr b="1" sz="2400" lang="en-US">
                <a:solidFill>
                  <a:srgbClr val="800000"/>
                </a:solidFill>
                <a:latin typeface="Source Sans Pro"/>
                <a:ea typeface="Noto Sans Coptic"/>
                <a:cs typeface="Noto Naskh Arabic UI"/>
              </a:rPr>
              <a:t>*</a:t>
            </a:r>
            <a:r>
              <a:rPr b="1" sz="2400" lang="en-US">
                <a:solidFill>
                  <a:srgbClr val="800000"/>
                </a:solidFill>
                <a:latin typeface="Source Sans Pro"/>
                <a:ea typeface="Noto Sans Coptic"/>
                <a:cs typeface="Noto Naskh Arabic UI"/>
              </a:rPr>
              <a:t> </a:t>
            </a:r>
            <a:r>
              <a:rPr b="1" sz="2400" lang="en-US">
                <a:solidFill>
                  <a:srgbClr val="800000"/>
                </a:solidFill>
                <a:latin typeface="Source Sans Pro"/>
                <a:ea typeface="Noto Sans Coptic"/>
                <a:cs typeface="Noto Naskh Arabic UI"/>
              </a:rPr>
              <a:t>T</a:t>
            </a:r>
            <a:r>
              <a:rPr b="1" sz="2400" lang="en-US">
                <a:solidFill>
                  <a:srgbClr val="800000"/>
                </a:solidFill>
                <a:latin typeface="Source Sans Pro"/>
                <a:ea typeface="Noto Sans Coptic"/>
                <a:cs typeface="Noto Naskh Arabic UI"/>
              </a:rPr>
              <a:t>.</a:t>
            </a:r>
            <a:r>
              <a:rPr b="1" sz="2400" lang="en-US">
                <a:solidFill>
                  <a:srgbClr val="800000"/>
                </a:solidFill>
                <a:latin typeface="Source Sans Pro"/>
                <a:ea typeface="Noto Sans Coptic"/>
                <a:cs typeface="Noto Naskh Arabic UI"/>
              </a:rPr>
              <a:t> </a:t>
            </a:r>
            <a:r>
              <a:rPr b="1" sz="2400" lang="en-US">
                <a:solidFill>
                  <a:srgbClr val="800000"/>
                </a:solidFill>
                <a:latin typeface="Source Sans Pro"/>
                <a:ea typeface="Noto Sans Coptic"/>
                <a:cs typeface="Noto Naskh Arabic UI"/>
              </a:rPr>
              <a:t>J</a:t>
            </a:r>
            <a:r>
              <a:rPr b="1" sz="2400" lang="en-US">
                <a:solidFill>
                  <a:srgbClr val="800000"/>
                </a:solidFill>
                <a:latin typeface="Source Sans Pro"/>
                <a:ea typeface="Noto Sans Coptic"/>
                <a:cs typeface="Noto Naskh Arabic UI"/>
              </a:rPr>
              <a:t>o</a:t>
            </a:r>
            <a:r>
              <a:rPr b="1" sz="2400" lang="en-US">
                <a:solidFill>
                  <a:srgbClr val="800000"/>
                </a:solidFill>
                <a:latin typeface="Source Sans Pro"/>
                <a:ea typeface="Noto Sans Coptic"/>
                <a:cs typeface="Noto Naskh Arabic UI"/>
              </a:rPr>
              <a:t>s</a:t>
            </a:r>
            <a:r>
              <a:rPr b="1" sz="2400" lang="en-US">
                <a:solidFill>
                  <a:srgbClr val="800000"/>
                </a:solidFill>
                <a:latin typeface="Source Sans Pro"/>
                <a:ea typeface="Noto Sans Coptic"/>
                <a:cs typeface="Noto Naskh Arabic UI"/>
              </a:rPr>
              <a:t>h</a:t>
            </a:r>
            <a:r>
              <a:rPr b="1" sz="2400" lang="en-US">
                <a:solidFill>
                  <a:srgbClr val="800000"/>
                </a:solidFill>
                <a:latin typeface="Source Sans Pro"/>
                <a:ea typeface="Noto Sans Coptic"/>
                <a:cs typeface="Noto Naskh Arabic UI"/>
              </a:rPr>
              <a:t>vanth</a:t>
            </a:r>
            <a:endParaRPr b="1" sz="2000" lang="en-IN">
              <a:solidFill>
                <a:srgbClr val="800000"/>
              </a:solidFill>
              <a:latin typeface="Source Sans Pro"/>
              <a:ea typeface="Noto Sans Coptic"/>
              <a:cs typeface="Noto Naskh Arabic UI"/>
            </a:endParaRPr>
          </a:p>
          <a:p>
            <a:r>
              <a:rPr b="1" sz="2400" lang="en-US">
                <a:solidFill>
                  <a:srgbClr val="800000"/>
                </a:solidFill>
                <a:latin typeface="Source Sans Pro"/>
                <a:ea typeface="Noto Sans Coptic"/>
                <a:cs typeface="Noto Naskh Arabic UI"/>
              </a:rPr>
              <a:t>*</a:t>
            </a:r>
            <a:r>
              <a:rPr b="1" sz="2400" lang="en-US">
                <a:solidFill>
                  <a:srgbClr val="800000"/>
                </a:solidFill>
                <a:latin typeface="Source Sans Pro"/>
                <a:ea typeface="Noto Sans Coptic"/>
                <a:cs typeface="Noto Naskh Arabic UI"/>
              </a:rPr>
              <a:t> </a:t>
            </a:r>
            <a:r>
              <a:rPr b="1" sz="2400" lang="en-US">
                <a:solidFill>
                  <a:srgbClr val="800000"/>
                </a:solidFill>
                <a:latin typeface="Source Sans Pro"/>
                <a:ea typeface="Noto Sans Coptic"/>
                <a:cs typeface="Noto Naskh Arabic UI"/>
              </a:rPr>
              <a:t>B</a:t>
            </a:r>
            <a:r>
              <a:rPr b="1" sz="2400" lang="en-US">
                <a:solidFill>
                  <a:srgbClr val="800000"/>
                </a:solidFill>
                <a:latin typeface="Source Sans Pro"/>
                <a:ea typeface="Noto Sans Coptic"/>
                <a:cs typeface="Noto Naskh Arabic UI"/>
              </a:rPr>
              <a:t>.</a:t>
            </a:r>
            <a:r>
              <a:rPr b="1" sz="2400" lang="en-US">
                <a:solidFill>
                  <a:srgbClr val="800000"/>
                </a:solidFill>
                <a:latin typeface="Source Sans Pro"/>
                <a:ea typeface="Noto Sans Coptic"/>
                <a:cs typeface="Noto Naskh Arabic UI"/>
              </a:rPr>
              <a:t> </a:t>
            </a:r>
            <a:r>
              <a:rPr b="1" sz="2400" lang="en-US">
                <a:solidFill>
                  <a:srgbClr val="800000"/>
                </a:solidFill>
                <a:latin typeface="Source Sans Pro"/>
                <a:ea typeface="Noto Sans Coptic"/>
                <a:cs typeface="Noto Naskh Arabic UI"/>
              </a:rPr>
              <a:t>S</a:t>
            </a:r>
            <a:r>
              <a:rPr b="1" sz="2400" lang="en-US">
                <a:solidFill>
                  <a:srgbClr val="800000"/>
                </a:solidFill>
                <a:latin typeface="Source Sans Pro"/>
                <a:ea typeface="Noto Sans Coptic"/>
                <a:cs typeface="Noto Naskh Arabic UI"/>
              </a:rPr>
              <a:t>a</a:t>
            </a:r>
            <a:r>
              <a:rPr b="1" sz="2400" lang="en-US">
                <a:solidFill>
                  <a:srgbClr val="800000"/>
                </a:solidFill>
                <a:latin typeface="Source Sans Pro"/>
                <a:ea typeface="Noto Sans Coptic"/>
                <a:cs typeface="Noto Naskh Arabic UI"/>
              </a:rPr>
              <a:t>n</a:t>
            </a:r>
            <a:r>
              <a:rPr b="1" sz="2400" lang="en-US">
                <a:solidFill>
                  <a:srgbClr val="800000"/>
                </a:solidFill>
                <a:latin typeface="Source Sans Pro"/>
                <a:ea typeface="Noto Sans Coptic"/>
                <a:cs typeface="Noto Naskh Arabic UI"/>
              </a:rPr>
              <a:t>t</a:t>
            </a:r>
            <a:r>
              <a:rPr b="1" sz="2400" lang="en-US">
                <a:solidFill>
                  <a:srgbClr val="800000"/>
                </a:solidFill>
                <a:latin typeface="Source Sans Pro"/>
                <a:ea typeface="Noto Sans Coptic"/>
                <a:cs typeface="Noto Naskh Arabic UI"/>
              </a:rPr>
              <a:t>h</a:t>
            </a:r>
            <a:r>
              <a:rPr b="1" sz="2400" lang="en-US">
                <a:solidFill>
                  <a:srgbClr val="800000"/>
                </a:solidFill>
                <a:latin typeface="Source Sans Pro"/>
                <a:ea typeface="Noto Sans Coptic"/>
                <a:cs typeface="Noto Naskh Arabic UI"/>
              </a:rPr>
              <a:t>o</a:t>
            </a:r>
            <a:r>
              <a:rPr b="1" sz="2400" lang="en-US">
                <a:solidFill>
                  <a:srgbClr val="800000"/>
                </a:solidFill>
                <a:latin typeface="Source Sans Pro"/>
                <a:ea typeface="Noto Sans Coptic"/>
                <a:cs typeface="Noto Naskh Arabic UI"/>
              </a:rPr>
              <a:t>s</a:t>
            </a:r>
            <a:r>
              <a:rPr b="1" sz="2400" lang="en-US">
                <a:solidFill>
                  <a:srgbClr val="800000"/>
                </a:solidFill>
                <a:latin typeface="Source Sans Pro"/>
                <a:ea typeface="Noto Sans Coptic"/>
                <a:cs typeface="Noto Naskh Arabic UI"/>
              </a:rPr>
              <a:t>h</a:t>
            </a:r>
            <a:endParaRPr b="1" sz="2000" lang="en-IN">
              <a:solidFill>
                <a:srgbClr val="800000"/>
              </a:solidFill>
              <a:latin typeface="Source Sans Pro"/>
              <a:ea typeface="Noto Sans Coptic"/>
              <a:cs typeface="Noto Naskh Arabic UI"/>
            </a:endParaRPr>
          </a:p>
          <a:p>
            <a:r>
              <a:rPr b="1" sz="2400" lang="en-US">
                <a:solidFill>
                  <a:srgbClr val="800000"/>
                </a:solidFill>
                <a:latin typeface="Source Sans Pro"/>
                <a:ea typeface="Noto Sans Coptic"/>
                <a:cs typeface="Noto Naskh Arabic UI"/>
              </a:rPr>
              <a:t>*</a:t>
            </a:r>
            <a:r>
              <a:rPr b="1" sz="2400" lang="en-US">
                <a:solidFill>
                  <a:srgbClr val="800000"/>
                </a:solidFill>
                <a:latin typeface="Source Sans Pro"/>
                <a:ea typeface="Noto Sans Coptic"/>
                <a:cs typeface="Noto Naskh Arabic UI"/>
              </a:rPr>
              <a:t> </a:t>
            </a:r>
            <a:r>
              <a:rPr b="1" sz="2400" lang="en-US">
                <a:solidFill>
                  <a:srgbClr val="800000"/>
                </a:solidFill>
                <a:latin typeface="Source Sans Pro"/>
                <a:ea typeface="Noto Sans Coptic"/>
                <a:cs typeface="Noto Naskh Arabic UI"/>
              </a:rPr>
              <a:t>V</a:t>
            </a:r>
            <a:r>
              <a:rPr b="1" sz="2400" lang="en-US">
                <a:solidFill>
                  <a:srgbClr val="800000"/>
                </a:solidFill>
                <a:latin typeface="Source Sans Pro"/>
                <a:ea typeface="Noto Sans Coptic"/>
                <a:cs typeface="Noto Naskh Arabic UI"/>
              </a:rPr>
              <a:t>.</a:t>
            </a:r>
            <a:r>
              <a:rPr b="1" sz="2400" lang="en-US">
                <a:solidFill>
                  <a:srgbClr val="800000"/>
                </a:solidFill>
                <a:latin typeface="Source Sans Pro"/>
                <a:ea typeface="Noto Sans Coptic"/>
                <a:cs typeface="Noto Naskh Arabic UI"/>
              </a:rPr>
              <a:t> </a:t>
            </a:r>
            <a:r>
              <a:rPr b="1" sz="2400" lang="en-US">
                <a:solidFill>
                  <a:srgbClr val="800000"/>
                </a:solidFill>
                <a:latin typeface="Source Sans Pro"/>
                <a:ea typeface="Noto Sans Coptic"/>
                <a:cs typeface="Noto Naskh Arabic UI"/>
              </a:rPr>
              <a:t>V</a:t>
            </a:r>
            <a:r>
              <a:rPr b="1" sz="2400" lang="en-US">
                <a:solidFill>
                  <a:srgbClr val="800000"/>
                </a:solidFill>
                <a:latin typeface="Source Sans Pro"/>
                <a:ea typeface="Noto Sans Coptic"/>
                <a:cs typeface="Noto Naskh Arabic UI"/>
              </a:rPr>
              <a:t>i</a:t>
            </a:r>
            <a:r>
              <a:rPr b="1" sz="2400" lang="en-US">
                <a:solidFill>
                  <a:srgbClr val="800000"/>
                </a:solidFill>
                <a:latin typeface="Source Sans Pro"/>
                <a:ea typeface="Noto Sans Coptic"/>
                <a:cs typeface="Noto Naskh Arabic UI"/>
              </a:rPr>
              <a:t>s</a:t>
            </a:r>
            <a:r>
              <a:rPr b="1" sz="2400" lang="en-US">
                <a:solidFill>
                  <a:srgbClr val="800000"/>
                </a:solidFill>
                <a:latin typeface="Source Sans Pro"/>
                <a:ea typeface="Noto Sans Coptic"/>
                <a:cs typeface="Noto Naskh Arabic UI"/>
              </a:rPr>
              <a:t>h</a:t>
            </a:r>
            <a:r>
              <a:rPr b="1" sz="2400" lang="en-US">
                <a:solidFill>
                  <a:srgbClr val="800000"/>
                </a:solidFill>
                <a:latin typeface="Source Sans Pro"/>
                <a:ea typeface="Noto Sans Coptic"/>
                <a:cs typeface="Noto Naskh Arabic UI"/>
              </a:rPr>
              <a:t>v</a:t>
            </a:r>
            <a:r>
              <a:rPr b="1" sz="2400" lang="en-US">
                <a:solidFill>
                  <a:srgbClr val="800000"/>
                </a:solidFill>
                <a:latin typeface="Source Sans Pro"/>
                <a:ea typeface="Noto Sans Coptic"/>
                <a:cs typeface="Noto Naskh Arabic UI"/>
              </a:rPr>
              <a:t>a</a:t>
            </a:r>
            <a:endParaRPr b="1" sz="2000" lang="en-IN">
              <a:solidFill>
                <a:srgbClr val="800000"/>
              </a:solidFill>
              <a:latin typeface="Source Sans Pro"/>
              <a:ea typeface="Noto Sans Coptic"/>
              <a:cs typeface="Noto Naskh Arabic UI"/>
            </a:endParaRPr>
          </a:p>
          <a:p>
            <a:r>
              <a:rPr b="1" sz="2400" lang="en-US">
                <a:solidFill>
                  <a:srgbClr val="800000"/>
                </a:solidFill>
                <a:latin typeface="Source Sans Pro"/>
                <a:ea typeface="Noto Sans Coptic"/>
                <a:cs typeface="Noto Naskh Arabic UI"/>
              </a:rPr>
              <a:t>*</a:t>
            </a:r>
            <a:r>
              <a:rPr b="1" sz="2400" lang="en-US">
                <a:solidFill>
                  <a:srgbClr val="800000"/>
                </a:solidFill>
                <a:latin typeface="Source Sans Pro"/>
                <a:ea typeface="Noto Sans Coptic"/>
                <a:cs typeface="Noto Naskh Arabic UI"/>
              </a:rPr>
              <a:t> </a:t>
            </a:r>
            <a:r>
              <a:rPr b="1" sz="2400" lang="en-US">
                <a:solidFill>
                  <a:srgbClr val="800000"/>
                </a:solidFill>
                <a:latin typeface="Source Sans Pro"/>
                <a:ea typeface="Noto Sans Coptic"/>
                <a:cs typeface="Noto Naskh Arabic UI"/>
              </a:rPr>
              <a:t>G</a:t>
            </a:r>
            <a:r>
              <a:rPr b="1" sz="2400" lang="en-US">
                <a:solidFill>
                  <a:srgbClr val="800000"/>
                </a:solidFill>
                <a:latin typeface="Source Sans Pro"/>
                <a:ea typeface="Noto Sans Coptic"/>
                <a:cs typeface="Noto Naskh Arabic UI"/>
              </a:rPr>
              <a:t>.</a:t>
            </a:r>
            <a:r>
              <a:rPr b="1" sz="2400" lang="en-US">
                <a:solidFill>
                  <a:srgbClr val="800000"/>
                </a:solidFill>
                <a:latin typeface="Source Sans Pro"/>
                <a:ea typeface="Noto Sans Coptic"/>
                <a:cs typeface="Noto Naskh Arabic UI"/>
              </a:rPr>
              <a:t> </a:t>
            </a:r>
            <a:r>
              <a:rPr b="1" sz="2400" lang="en-US">
                <a:solidFill>
                  <a:srgbClr val="800000"/>
                </a:solidFill>
                <a:latin typeface="Source Sans Pro"/>
                <a:ea typeface="Noto Sans Coptic"/>
                <a:cs typeface="Noto Naskh Arabic UI"/>
              </a:rPr>
              <a:t>S</a:t>
            </a:r>
            <a:r>
              <a:rPr b="1" sz="2400" lang="en-US">
                <a:solidFill>
                  <a:srgbClr val="800000"/>
                </a:solidFill>
                <a:latin typeface="Source Sans Pro"/>
                <a:ea typeface="Noto Sans Coptic"/>
                <a:cs typeface="Noto Naskh Arabic UI"/>
              </a:rPr>
              <a:t>a</a:t>
            </a:r>
            <a:r>
              <a:rPr b="1" sz="2400" lang="en-US">
                <a:solidFill>
                  <a:srgbClr val="800000"/>
                </a:solidFill>
                <a:latin typeface="Source Sans Pro"/>
                <a:ea typeface="Noto Sans Coptic"/>
                <a:cs typeface="Noto Naskh Arabic UI"/>
              </a:rPr>
              <a:t>b</a:t>
            </a:r>
            <a:r>
              <a:rPr b="1" sz="2400" lang="en-US">
                <a:solidFill>
                  <a:srgbClr val="800000"/>
                </a:solidFill>
                <a:latin typeface="Source Sans Pro"/>
                <a:ea typeface="Noto Sans Coptic"/>
                <a:cs typeface="Noto Naskh Arabic UI"/>
              </a:rPr>
              <a:t>a</a:t>
            </a:r>
            <a:r>
              <a:rPr b="1" sz="2400" lang="en-US">
                <a:solidFill>
                  <a:srgbClr val="800000"/>
                </a:solidFill>
                <a:latin typeface="Source Sans Pro"/>
                <a:ea typeface="Noto Sans Coptic"/>
                <a:cs typeface="Noto Naskh Arabic UI"/>
              </a:rPr>
              <a:t>r</a:t>
            </a:r>
            <a:r>
              <a:rPr b="1" sz="2400" lang="en-US">
                <a:solidFill>
                  <a:srgbClr val="800000"/>
                </a:solidFill>
                <a:latin typeface="Source Sans Pro"/>
                <a:ea typeface="Noto Sans Coptic"/>
                <a:cs typeface="Noto Naskh Arabic UI"/>
              </a:rPr>
              <a:t>i</a:t>
            </a:r>
            <a:endParaRPr b="1" sz="2000" lang="en-IN">
              <a:solidFill>
                <a:srgbClr val="800000"/>
              </a:solidFill>
              <a:latin typeface="Source Sans Pro"/>
              <a:ea typeface="Noto Sans Coptic"/>
              <a:cs typeface="Noto Naskh Arabic UI"/>
            </a:endParaRPr>
          </a:p>
          <a:p>
            <a:r>
              <a:rPr b="1" sz="2400" lang="en-US">
                <a:solidFill>
                  <a:srgbClr val="800000"/>
                </a:solidFill>
                <a:latin typeface="Source Sans Pro"/>
                <a:ea typeface="Noto Sans Coptic"/>
                <a:cs typeface="Noto Naskh Arabic UI"/>
              </a:rPr>
              <a:t>*</a:t>
            </a:r>
            <a:r>
              <a:rPr b="1" sz="2400" lang="en-US">
                <a:solidFill>
                  <a:srgbClr val="800000"/>
                </a:solidFill>
                <a:latin typeface="Source Sans Pro"/>
                <a:ea typeface="Noto Sans Coptic"/>
                <a:cs typeface="Noto Naskh Arabic UI"/>
              </a:rPr>
              <a:t> </a:t>
            </a:r>
            <a:r>
              <a:rPr b="1" sz="2400" lang="en-US">
                <a:solidFill>
                  <a:srgbClr val="800000"/>
                </a:solidFill>
                <a:latin typeface="Source Sans Pro"/>
                <a:ea typeface="Noto Sans Coptic"/>
                <a:cs typeface="Noto Naskh Arabic UI"/>
              </a:rPr>
              <a:t>B</a:t>
            </a:r>
            <a:r>
              <a:rPr b="1" sz="2400" lang="en-US">
                <a:solidFill>
                  <a:srgbClr val="800000"/>
                </a:solidFill>
                <a:latin typeface="Source Sans Pro"/>
                <a:ea typeface="Noto Sans Coptic"/>
                <a:cs typeface="Noto Naskh Arabic UI"/>
              </a:rPr>
              <a:t>.</a:t>
            </a:r>
            <a:r>
              <a:rPr b="1" sz="2400" lang="en-US">
                <a:solidFill>
                  <a:srgbClr val="800000"/>
                </a:solidFill>
                <a:latin typeface="Source Sans Pro"/>
                <a:ea typeface="Noto Sans Coptic"/>
                <a:cs typeface="Noto Naskh Arabic UI"/>
              </a:rPr>
              <a:t> </a:t>
            </a:r>
            <a:r>
              <a:rPr b="1" sz="2400" lang="en-US">
                <a:solidFill>
                  <a:srgbClr val="800000"/>
                </a:solidFill>
                <a:latin typeface="Source Sans Pro"/>
                <a:ea typeface="Noto Sans Coptic"/>
                <a:cs typeface="Noto Naskh Arabic UI"/>
              </a:rPr>
              <a:t>H</a:t>
            </a:r>
            <a:r>
              <a:rPr b="1" sz="2400" lang="en-US">
                <a:solidFill>
                  <a:srgbClr val="800000"/>
                </a:solidFill>
                <a:latin typeface="Source Sans Pro"/>
                <a:ea typeface="Noto Sans Coptic"/>
                <a:cs typeface="Noto Naskh Arabic UI"/>
              </a:rPr>
              <a:t>a</a:t>
            </a:r>
            <a:r>
              <a:rPr b="1" sz="2400" lang="en-US">
                <a:solidFill>
                  <a:srgbClr val="800000"/>
                </a:solidFill>
                <a:latin typeface="Source Sans Pro"/>
                <a:ea typeface="Noto Sans Coptic"/>
                <a:cs typeface="Noto Naskh Arabic UI"/>
              </a:rPr>
              <a:t>r</a:t>
            </a:r>
            <a:r>
              <a:rPr b="1" sz="2400" lang="en-US">
                <a:solidFill>
                  <a:srgbClr val="800000"/>
                </a:solidFill>
                <a:latin typeface="Source Sans Pro"/>
                <a:ea typeface="Noto Sans Coptic"/>
                <a:cs typeface="Noto Naskh Arabic UI"/>
              </a:rPr>
              <a:t>i</a:t>
            </a:r>
            <a:r>
              <a:rPr b="1" sz="2400" lang="en-US">
                <a:solidFill>
                  <a:srgbClr val="800000"/>
                </a:solidFill>
                <a:latin typeface="Source Sans Pro"/>
                <a:ea typeface="Noto Sans Coptic"/>
                <a:cs typeface="Noto Naskh Arabic UI"/>
              </a:rPr>
              <a:t>s</a:t>
            </a:r>
            <a:r>
              <a:rPr b="1" sz="2400" lang="en-US">
                <a:solidFill>
                  <a:srgbClr val="800000"/>
                </a:solidFill>
                <a:latin typeface="Source Sans Pro"/>
                <a:ea typeface="Noto Sans Coptic"/>
                <a:cs typeface="Noto Naskh Arabic UI"/>
              </a:rPr>
              <a:t>h</a:t>
            </a:r>
            <a:endParaRPr b="1" sz="2800" lang="en-IN">
              <a:solidFill>
                <a:srgbClr val="800000"/>
              </a:solidFill>
              <a:latin typeface="Source Sans Pro"/>
              <a:ea typeface="Noto Sans Coptic"/>
              <a:cs typeface="Noto Naskh Arabic UI"/>
            </a:endParaRPr>
          </a:p>
        </p:txBody>
      </p:sp>
      <p:sp>
        <p:nvSpPr>
          <p:cNvPr id="1048692" name=""/>
          <p:cNvSpPr txBox="1"/>
          <p:nvPr/>
        </p:nvSpPr>
        <p:spPr>
          <a:xfrm>
            <a:off x="3500081" y="2930683"/>
            <a:ext cx="8549528" cy="1704340"/>
          </a:xfrm>
          <a:prstGeom prst="rect"/>
          <a:noFill/>
          <a:ln w="38100">
            <a:solidFill>
              <a:srgbClr val="000000"/>
            </a:solidFill>
            <a:prstDash val="dash"/>
          </a:ln>
        </p:spPr>
        <p:txBody>
          <a:bodyPr rtlCol="0" wrap="square">
            <a:spAutoFit/>
          </a:bodyPr>
          <a:p>
            <a:r>
              <a:rPr b="1" sz="11500" lang="en-US">
                <a:solidFill>
                  <a:srgbClr val="808080"/>
                </a:solidFill>
                <a:latin typeface="TH SarabunPSK"/>
                <a:cs typeface="TH SarabunPSK"/>
              </a:rPr>
              <a:t>T</a:t>
            </a:r>
            <a:r>
              <a:rPr b="1" sz="11500" lang="en-US">
                <a:solidFill>
                  <a:srgbClr val="808080"/>
                </a:solidFill>
                <a:latin typeface="TH SarabunPSK"/>
                <a:cs typeface="TH SarabunPSK"/>
              </a:rPr>
              <a:t>H</a:t>
            </a:r>
            <a:r>
              <a:rPr b="1" sz="11500" lang="en-US">
                <a:solidFill>
                  <a:srgbClr val="808080"/>
                </a:solidFill>
                <a:latin typeface="TH SarabunPSK"/>
                <a:cs typeface="TH SarabunPSK"/>
              </a:rPr>
              <a:t>A</a:t>
            </a:r>
            <a:r>
              <a:rPr b="1" sz="11500" lang="en-US">
                <a:solidFill>
                  <a:srgbClr val="808080"/>
                </a:solidFill>
                <a:latin typeface="TH SarabunPSK"/>
                <a:cs typeface="TH SarabunPSK"/>
              </a:rPr>
              <a:t>N</a:t>
            </a:r>
            <a:r>
              <a:rPr b="1" sz="11500" lang="en-US">
                <a:solidFill>
                  <a:srgbClr val="808080"/>
                </a:solidFill>
                <a:latin typeface="TH SarabunPSK"/>
                <a:cs typeface="TH SarabunPSK"/>
              </a:rPr>
              <a:t>K</a:t>
            </a:r>
            <a:r>
              <a:rPr b="1" sz="11500" lang="en-US">
                <a:solidFill>
                  <a:srgbClr val="808080"/>
                </a:solidFill>
                <a:latin typeface="TH SarabunPSK"/>
                <a:cs typeface="TH SarabunPSK"/>
              </a:rPr>
              <a:t> </a:t>
            </a:r>
            <a:r>
              <a:rPr b="1" sz="11500" lang="en-US">
                <a:solidFill>
                  <a:srgbClr val="808080"/>
                </a:solidFill>
                <a:latin typeface="TH SarabunPSK"/>
                <a:cs typeface="TH SarabunPSK"/>
              </a:rPr>
              <a:t>Y</a:t>
            </a:r>
            <a:r>
              <a:rPr b="1" sz="11500" lang="en-US">
                <a:solidFill>
                  <a:srgbClr val="808080"/>
                </a:solidFill>
                <a:latin typeface="TH SarabunPSK"/>
                <a:cs typeface="TH SarabunPSK"/>
              </a:rPr>
              <a:t>O</a:t>
            </a:r>
            <a:r>
              <a:rPr b="1" sz="11500" lang="en-US">
                <a:solidFill>
                  <a:srgbClr val="808080"/>
                </a:solidFill>
                <a:latin typeface="TH SarabunPSK"/>
                <a:cs typeface="TH SarabunPSK"/>
              </a:rPr>
              <a:t>U</a:t>
            </a:r>
            <a:endParaRPr b="1" sz="2800" lang="en-IN">
              <a:solidFill>
                <a:srgbClr val="808080"/>
              </a:solidFill>
              <a:latin typeface="TH SarabunPSK"/>
              <a:cs typeface="TH SarabunPSK"/>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PptxGenJS</cp:lastModifiedBy>
  <dcterms:created xsi:type="dcterms:W3CDTF">2023-09-25T11:36:37Z</dcterms:created>
  <dcterms:modified xsi:type="dcterms:W3CDTF">2023-09-29T05:50:18Z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e3edc6b36c124172b4813172a8cf0853</vt:lpwstr>
  </property>
</Properties>
</file>