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>
        <p:scale>
          <a:sx n="53" d="100"/>
          <a:sy n="53" d="100"/>
        </p:scale>
        <p:origin x="196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9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DDD5-51CA-4CE2-A0EE-34DFBB2F4F7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0B11-12CD-4292-BC06-1E92A377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3121"/>
            <a:ext cx="9144000" cy="1818815"/>
          </a:xfrm>
        </p:spPr>
        <p:txBody>
          <a:bodyPr/>
          <a:lstStyle/>
          <a:p>
            <a:r>
              <a:rPr lang="en-US" dirty="0" smtClean="0"/>
              <a:t>McDonal</a:t>
            </a:r>
            <a:r>
              <a:rPr lang="en-US" dirty="0" smtClean="0"/>
              <a:t>d</a:t>
            </a:r>
            <a:r>
              <a:rPr lang="en-US" dirty="0" smtClean="0"/>
              <a:t>'s Financial Health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5289"/>
            <a:ext cx="9144000" cy="1655762"/>
          </a:xfrm>
        </p:spPr>
        <p:txBody>
          <a:bodyPr/>
          <a:lstStyle/>
          <a:p>
            <a:r>
              <a:rPr lang="en-US" dirty="0" smtClean="0"/>
              <a:t>This Power BI dashboard showcases McDonald's financial performance through unique KPIs and trend visuals. It highlights insights like Cash to Debt Coverage and Revenue per Share, offering a smart overview of financial stability and growth over time.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6" y="4128637"/>
            <a:ext cx="2548247" cy="2491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6911" y="4950489"/>
            <a:ext cx="4033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Joshwa Rajkumar</a:t>
            </a:r>
          </a:p>
          <a:p>
            <a:pPr algn="ctr"/>
            <a:r>
              <a:rPr lang="en-US" sz="2400" dirty="0" smtClean="0"/>
              <a:t>A Power BI Dashboard Analysis</a:t>
            </a:r>
          </a:p>
          <a:p>
            <a:pPr algn="ctr"/>
            <a:r>
              <a:rPr lang="en-US" sz="2400" dirty="0" smtClean="0"/>
              <a:t> 25 – April – 2025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6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💰 Cash to Debt Coverage Ratio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257300"/>
            <a:ext cx="3462024" cy="19212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KPI visual highlights how well McDonald’s is managing its financial obligations by comparing cash reserves against total debt. A healthy ratio indicates the company’s strong liquidity position and ability to handle debt repayment smoothly.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49" y="3186516"/>
            <a:ext cx="274343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📈 Revenue Per Share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metric breaks down the total revenue generated per outstanding share. It offers a clear picture of how effectively the company converts its income into shareholder value, providing insights into profitability on a per-share basis.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4"/>
            <a:ext cx="3249454" cy="1828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50" y="3178578"/>
            <a:ext cx="274343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7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📊 </a:t>
            </a:r>
            <a:r>
              <a:rPr lang="en-US" b="1" dirty="0" smtClean="0"/>
              <a:t>Yearly Revenue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line chart visualizes revenue changes across years. It helps stakeholders quickly identify growth patterns or declines, making it easier to assess long-term performance and strategic decisions over time.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38" y="3634886"/>
            <a:ext cx="5704762" cy="2428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2" y="3820281"/>
            <a:ext cx="2548247" cy="24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2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44419"/>
            <a:ext cx="3932237" cy="1600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Total Assets vs Total Liabilities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4"/>
          <a:stretch/>
        </p:blipFill>
        <p:spPr>
          <a:xfrm>
            <a:off x="5029200" y="1042416"/>
            <a:ext cx="6923912" cy="415137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929384"/>
            <a:ext cx="3932237" cy="38115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McDonald's total assets account for 55.75% compared to 44.25% liabilities, indicating a healthy asset base relative to its obligations.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3" y="4667211"/>
            <a:ext cx="1682068" cy="16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Cash on Hand vs Total Debt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2792762"/>
            <a:ext cx="5723809" cy="231428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724" y="886968"/>
            <a:ext cx="3932237" cy="38115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McDonald’s total debt is significantly higher than the cash on hand, suggesting a need for efficient cash flow management.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650" y="3765812"/>
            <a:ext cx="274343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Revenue Trend Over Years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2332094"/>
            <a:ext cx="5695238" cy="322745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8524" y="996696"/>
            <a:ext cx="3932237" cy="38115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Revenue has shown consistent growth with a slight dip around 2020, likely due to the pandemic, and recovery afterward.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650" y="3765812"/>
            <a:ext cx="274343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3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Earnings Trend Over Years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9804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Earnings have fluctuated but have maintained an overall upward trend, reflecting business resilience and profitability over the years.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91" y="3383280"/>
            <a:ext cx="6193749" cy="332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2" y="4389121"/>
            <a:ext cx="1966479" cy="19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3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McDonald’s financial health is strong in terms of asset holding.</a:t>
            </a:r>
          </a:p>
          <a:p>
            <a:r>
              <a:rPr lang="en-US" sz="3200" dirty="0" smtClean="0"/>
              <a:t>Revenue and earnings trends show growth despite external challenges.</a:t>
            </a:r>
          </a:p>
          <a:p>
            <a:r>
              <a:rPr lang="en-US" sz="3200" dirty="0" smtClean="0"/>
              <a:t>Monitoring debt levels and cash reserves remains critical.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261104" y="4974336"/>
            <a:ext cx="2785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Thank You!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252" y="4626865"/>
            <a:ext cx="1966479" cy="19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McDonald's Financial Health Overview</vt:lpstr>
      <vt:lpstr>💰 Cash to Debt Coverage Ratio </vt:lpstr>
      <vt:lpstr>📈 Revenue Per Share </vt:lpstr>
      <vt:lpstr>📊 Yearly Revenue Trend</vt:lpstr>
      <vt:lpstr>Total Assets vs Total Liabilities</vt:lpstr>
      <vt:lpstr>Cash on Hand vs Total Debt</vt:lpstr>
      <vt:lpstr>Revenue Trend Over Years</vt:lpstr>
      <vt:lpstr>Earnings Trend Over Years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</dc:title>
  <dc:creator>Microsoft account</dc:creator>
  <cp:lastModifiedBy>Microsoft account</cp:lastModifiedBy>
  <cp:revision>9</cp:revision>
  <dcterms:created xsi:type="dcterms:W3CDTF">2025-04-25T16:16:18Z</dcterms:created>
  <dcterms:modified xsi:type="dcterms:W3CDTF">2025-04-25T17:13:41Z</dcterms:modified>
</cp:coreProperties>
</file>