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Trend Analysis Using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on querying and analyzing sales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3936" y="5506064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Joshwa Rajkumar</a:t>
            </a:r>
          </a:p>
          <a:p>
            <a:pPr algn="ctr"/>
            <a:r>
              <a:rPr lang="en-US" dirty="0" smtClean="0"/>
              <a:t>29-Apr-2025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4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721" y="731395"/>
            <a:ext cx="8915399" cy="1468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2" y="3221666"/>
            <a:ext cx="69333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sales data to extract meaningful 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Dataset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Used: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sales table from sample database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0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1114682"/>
            <a:ext cx="3505199" cy="976312"/>
          </a:xfrm>
        </p:spPr>
        <p:txBody>
          <a:bodyPr>
            <a:noAutofit/>
          </a:bodyPr>
          <a:lstStyle/>
          <a:p>
            <a:r>
              <a:rPr lang="en-US" sz="3800" dirty="0"/>
              <a:t>Full Data Extraction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/>
          <a:stretch/>
        </p:blipFill>
        <p:spPr>
          <a:xfrm>
            <a:off x="6381134" y="686249"/>
            <a:ext cx="5104787" cy="56063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2487561"/>
            <a:ext cx="3505199" cy="3373487"/>
          </a:xfrm>
        </p:spPr>
        <p:txBody>
          <a:bodyPr>
            <a:normAutofit/>
          </a:bodyPr>
          <a:lstStyle/>
          <a:p>
            <a:r>
              <a:rPr lang="en-US" sz="2400" b="1" dirty="0"/>
              <a:t>Purpose:</a:t>
            </a:r>
            <a:r>
              <a:rPr lang="en-US" sz="2400" dirty="0"/>
              <a:t> To inspect and understand the dataset</a:t>
            </a:r>
          </a:p>
        </p:txBody>
      </p:sp>
    </p:spTree>
    <p:extLst>
      <p:ext uri="{BB962C8B-B14F-4D97-AF65-F5344CB8AC3E}">
        <p14:creationId xmlns:p14="http://schemas.microsoft.com/office/powerpoint/2010/main" val="4322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Total Revenue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51" y="2909199"/>
            <a:ext cx="5120737" cy="29518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883748"/>
            <a:ext cx="8511407" cy="908613"/>
          </a:xfrm>
        </p:spPr>
        <p:txBody>
          <a:bodyPr>
            <a:normAutofit/>
          </a:bodyPr>
          <a:lstStyle/>
          <a:p>
            <a:r>
              <a:rPr lang="en-US" sz="2400" b="1" dirty="0"/>
              <a:t>Insight:</a:t>
            </a:r>
            <a:r>
              <a:rPr lang="en-US" sz="2400" dirty="0"/>
              <a:t> Total revenue made from all </a:t>
            </a:r>
            <a:r>
              <a:rPr lang="en-US" sz="2400" dirty="0" smtClean="0"/>
              <a:t>sales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85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381057"/>
            <a:ext cx="8911687" cy="1280890"/>
          </a:xfrm>
        </p:spPr>
        <p:txBody>
          <a:bodyPr/>
          <a:lstStyle/>
          <a:p>
            <a:r>
              <a:rPr lang="en-US" dirty="0"/>
              <a:t>Top 10 Customers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3" y="2899450"/>
            <a:ext cx="4313237" cy="258695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6" y="2899449"/>
            <a:ext cx="4313238" cy="2586950"/>
          </a:xfrm>
        </p:spPr>
      </p:pic>
      <p:sp>
        <p:nvSpPr>
          <p:cNvPr id="6" name="TextBox 5"/>
          <p:cNvSpPr txBox="1"/>
          <p:nvPr/>
        </p:nvSpPr>
        <p:spPr>
          <a:xfrm>
            <a:off x="2592923" y="1111341"/>
            <a:ext cx="9063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 Purpose: </a:t>
            </a:r>
            <a:r>
              <a:rPr lang="en-US" sz="2400" dirty="0"/>
              <a:t>Identify biggest spenders &amp; </a:t>
            </a:r>
            <a:r>
              <a:rPr lang="en-US" sz="2400" dirty="0" smtClean="0"/>
              <a:t>show </a:t>
            </a:r>
            <a:r>
              <a:rPr lang="en-US" sz="2400" dirty="0"/>
              <a:t>what % of total revenue top 10 customers </a:t>
            </a:r>
            <a:r>
              <a:rPr lang="en-US" sz="2400" dirty="0" smtClean="0"/>
              <a:t>contribute</a:t>
            </a:r>
          </a:p>
          <a:p>
            <a:r>
              <a:rPr lang="en-US" sz="2400" b="1" dirty="0"/>
              <a:t>Insight: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Top </a:t>
            </a:r>
            <a:r>
              <a:rPr lang="en-US" sz="2400" dirty="0"/>
              <a:t>10 customers account for </a:t>
            </a:r>
            <a:r>
              <a:rPr lang="en-US" sz="2400" dirty="0" smtClean="0"/>
              <a:t>29%</a:t>
            </a:r>
          </a:p>
        </p:txBody>
      </p:sp>
    </p:spTree>
    <p:extLst>
      <p:ext uri="{BB962C8B-B14F-4D97-AF65-F5344CB8AC3E}">
        <p14:creationId xmlns:p14="http://schemas.microsoft.com/office/powerpoint/2010/main" val="369462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by Product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Product-Wise Sales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70894"/>
            <a:ext cx="4343400" cy="27100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 Contribution %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2870894"/>
            <a:ext cx="4338637" cy="2710062"/>
          </a:xfrm>
        </p:spPr>
      </p:pic>
      <p:sp>
        <p:nvSpPr>
          <p:cNvPr id="9" name="TextBox 8"/>
          <p:cNvSpPr txBox="1"/>
          <p:nvPr/>
        </p:nvSpPr>
        <p:spPr>
          <a:xfrm>
            <a:off x="2589213" y="1433924"/>
            <a:ext cx="788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Insight:</a:t>
            </a:r>
            <a:r>
              <a:rPr lang="en-US" dirty="0" smtClean="0"/>
              <a:t> Best-selling </a:t>
            </a:r>
            <a:r>
              <a:rPr lang="en-US" dirty="0"/>
              <a:t>and </a:t>
            </a:r>
            <a:r>
              <a:rPr lang="en-US" dirty="0" smtClean="0"/>
              <a:t>least-selling </a:t>
            </a:r>
            <a:r>
              <a:rPr lang="en-US" dirty="0"/>
              <a:t>products based on total </a:t>
            </a:r>
            <a:r>
              <a:rPr lang="en-US" dirty="0" smtClean="0"/>
              <a:t>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1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6035" y="2248179"/>
            <a:ext cx="3992732" cy="576262"/>
          </a:xfrm>
        </p:spPr>
        <p:txBody>
          <a:bodyPr/>
          <a:lstStyle/>
          <a:p>
            <a:r>
              <a:rPr lang="en-US" dirty="0"/>
              <a:t>Daily Sales Trend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9"/>
          <a:stretch/>
        </p:blipFill>
        <p:spPr>
          <a:xfrm>
            <a:off x="2910999" y="2824441"/>
            <a:ext cx="3008021" cy="3352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48767" y="2209211"/>
            <a:ext cx="3999001" cy="576262"/>
          </a:xfrm>
        </p:spPr>
        <p:txBody>
          <a:bodyPr/>
          <a:lstStyle/>
          <a:p>
            <a:r>
              <a:rPr lang="en-US" dirty="0"/>
              <a:t>Day of Week Analysis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56" y="2824441"/>
            <a:ext cx="3139923" cy="3352800"/>
          </a:xfrm>
        </p:spPr>
      </p:pic>
      <p:sp>
        <p:nvSpPr>
          <p:cNvPr id="8" name="TextBox 7"/>
          <p:cNvSpPr txBox="1"/>
          <p:nvPr/>
        </p:nvSpPr>
        <p:spPr>
          <a:xfrm>
            <a:off x="2592924" y="1381626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 Purpose:</a:t>
            </a:r>
            <a:r>
              <a:rPr lang="en-US" dirty="0"/>
              <a:t> Understand which weekdays have more </a:t>
            </a:r>
            <a:r>
              <a:rPr lang="en-US" dirty="0" smtClean="0"/>
              <a:t>sales</a:t>
            </a:r>
          </a:p>
          <a:p>
            <a:r>
              <a:rPr lang="en-US" b="1" dirty="0"/>
              <a:t>Insight:</a:t>
            </a:r>
            <a:r>
              <a:rPr lang="en-US" dirty="0"/>
              <a:t> </a:t>
            </a:r>
            <a:r>
              <a:rPr lang="en-US" dirty="0" smtClean="0"/>
              <a:t>Most </a:t>
            </a:r>
            <a:r>
              <a:rPr lang="en-US" dirty="0"/>
              <a:t>sales happen on </a:t>
            </a:r>
            <a:r>
              <a:rPr lang="en-US" dirty="0" smtClean="0"/>
              <a:t>Wednesday to Friday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by Month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851" y="1969475"/>
            <a:ext cx="3992732" cy="576262"/>
          </a:xfrm>
        </p:spPr>
        <p:txBody>
          <a:bodyPr/>
          <a:lstStyle/>
          <a:p>
            <a:r>
              <a:rPr lang="en-US" dirty="0"/>
              <a:t>Monthly Sales Trend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782086"/>
            <a:ext cx="4343400" cy="321535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Month-Wise Breakdown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"/>
          <a:stretch/>
        </p:blipFill>
        <p:spPr>
          <a:xfrm>
            <a:off x="8110537" y="2782085"/>
            <a:ext cx="2610004" cy="3215353"/>
          </a:xfrm>
        </p:spPr>
      </p:pic>
      <p:sp>
        <p:nvSpPr>
          <p:cNvPr id="7" name="TextBox 6"/>
          <p:cNvSpPr txBox="1"/>
          <p:nvPr/>
        </p:nvSpPr>
        <p:spPr>
          <a:xfrm>
            <a:off x="2359742" y="1524000"/>
            <a:ext cx="618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 Purpose</a:t>
            </a:r>
            <a:r>
              <a:rPr lang="en-US" b="1" dirty="0" smtClean="0"/>
              <a:t>: </a:t>
            </a:r>
            <a:r>
              <a:rPr lang="en-US" dirty="0"/>
              <a:t>Compare total sales across all months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539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154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Sales Trend Analysis Using SQL</vt:lpstr>
      <vt:lpstr>Project Overview</vt:lpstr>
      <vt:lpstr>Full Data Extraction</vt:lpstr>
      <vt:lpstr>Total Revenue</vt:lpstr>
      <vt:lpstr>Top 10 Customers</vt:lpstr>
      <vt:lpstr>Sales by Product </vt:lpstr>
      <vt:lpstr>Sales by day</vt:lpstr>
      <vt:lpstr>Sales by Month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Trend Analysis Using SQL</dc:title>
  <dc:creator>Microsoft account</dc:creator>
  <cp:lastModifiedBy>Microsoft account</cp:lastModifiedBy>
  <cp:revision>5</cp:revision>
  <dcterms:created xsi:type="dcterms:W3CDTF">2025-04-29T14:10:17Z</dcterms:created>
  <dcterms:modified xsi:type="dcterms:W3CDTF">2025-04-29T14:40:55Z</dcterms:modified>
</cp:coreProperties>
</file>