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77" r:id="rId3"/>
    <p:sldId id="278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4782D-CB25-47F6-B4FD-5A05DF19B2C3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4C08-994A-402F-BBE5-63DC17853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DFC091-728D-40B4-BC6E-FCE79AD862B4}" type="slidenum">
              <a:rPr kumimoji="0" lang="es-B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B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9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B823-944E-8ECF-EF22-1AB81E4C4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042D92-4E93-9D2E-B654-24314637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B649A-9B4E-44DE-8E0A-45C00941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0B03A-D0FE-7925-8805-09DD6F9B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397DF-5564-EA1C-7E97-E2A073E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8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7822-0361-4D51-DA2D-6FC4929F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427902-8A0B-34D4-8256-D3EE44A3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07D68-0B70-F002-9808-0AF288D0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F4513-63F5-807F-9A98-0B77DBF6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A0731-2293-133D-3EEE-9A0459A6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35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8B89B-296E-ED5F-1693-BB8BEB99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4393DC-0DDF-1AE6-AF8D-513242D1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09C52-96D0-BB9C-08D1-BD06DE92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B0DA4-12C5-712A-81C0-B14CB87C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A84D8-572E-3E20-A83F-C266FA26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42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2E5-F117-47FC-8649-BD3233CD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25F4-AD13-4369-A7BC-D03B6628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6072-DFA0-4E93-A028-F0490C6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AF9A-7423-406F-8A42-FE2D7F1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937B-4B0E-4B14-9F22-5E62768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994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12-6867-4DE2-8EF9-D18CD61E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E27-2576-4ADD-8F8B-B6A00A4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A80F-8C7C-4ADD-89B2-0F89BD5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C574-5463-42B9-A08D-25DBB9E9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138-426E-4D47-8B1C-02DBC4FF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279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3E3-FB46-4F8A-8B49-64E0077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00D5-297D-448D-80FF-09374DEE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59A-2DCD-4D43-9D36-FD8B2B53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506-0B64-44B8-B3AE-0659BC4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6A8-8A84-4D0A-8EE5-C5F90F8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8830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4E4-57B0-4930-AF1C-775723F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9DC6-BCE3-4B7D-9C73-7CF5B30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21B7-9282-439D-B109-D3B93C28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E49E-DF34-41C1-B4D1-3F90102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C34-5EA8-47A0-B569-29726CF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7766-7C7D-4689-B695-7A1EC5B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7718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D28-B76C-4123-AD47-2F7857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08A6-8BB6-4E04-9B60-0479BA8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058A-06A1-46A9-8D2B-1A83339C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DBF7-E6D7-4180-A141-DB7DFA97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FED-0504-46F7-BB91-E4EEEE89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AB2B6-5C18-43E0-A989-ABCC772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FDB1-5D7D-4BF2-AB26-AE1A350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2421-3351-4BFC-93BB-C3947E1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257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9322-C03A-437D-806C-C981732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86BE0-AF6C-4387-AE57-43D938B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F8C3A-DDD5-441A-9709-96F2394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7CC-2B7B-45EE-87C2-7C3A927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785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F2C0-2939-4255-B80C-F4EFB93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8688-FB80-4A53-B978-80A90F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444-F5D3-4AA4-854D-D3DEB18E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2138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7F8-A2C7-4B90-8F5C-E28187D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F73-426E-4074-8D4F-197D9282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AB18-5E15-4EF2-A6B0-758F9F47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89C7-0CFA-4BA2-AE94-7CF098A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AE91-3274-43FA-9CB2-E225143D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792C-9372-4635-A6EF-AD905FE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727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68368-0F15-B0A7-CD33-1BCA5578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F3066-010C-6647-80B9-1B358619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C01F7-97B4-F43B-F3C5-5C94D52D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94002-93ED-1E17-8BFC-952F6F10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CB0D9-D973-35C1-4091-2454A994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722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8A02-FE49-47B8-9B72-0EEF2D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09F4-220B-4A57-BD90-AA52E039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E0-67CB-4C1D-A2F7-110C9568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266-FA1A-4417-955C-E31C19B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684-51B9-497D-95E3-9DF32E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66A2-A386-4C60-88E2-0F37912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663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96-6DF1-4B60-868D-9B2F4D3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D7ED-F0F4-4E57-AE25-06102511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9B9-87C7-4203-9FD6-3FB151A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E2C-3F9A-41D7-835B-74A30F1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47D-1243-47AE-9C48-CF21213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359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86B9-E07D-4AC2-B0DD-25092A67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6C45-52DE-4C0C-969C-4186E968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2CC4-DE8B-4B3B-BEE8-A553287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5100-5047-47BE-823F-A298957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B2E-E662-474D-9E30-25955CF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73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4C5F4-D71B-5643-93E8-1FA9D2BD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031ED-0623-6B4B-9AD0-27A98125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7C217-92D3-1B7C-B86C-CBF95F95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CE500-0A3A-7ABF-10C4-30BE78B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F6FD5-7A82-8991-83AE-F56052A3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6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B4D7-79DB-17B1-0C4C-2C57B32A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9019A-AFBB-ACC4-661C-ECBA4206F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3987F2-6B92-FE36-4E90-9FC33FFD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855036-DD32-686D-8807-74D28C5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1A88D9-C35B-F3E5-0F7C-953A808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5A811-5F51-60F4-8C64-3902C31E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44099-B1EB-5D67-8BBD-A254F7B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3315CD-7F88-ECEF-6BA9-212629B8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E0292-AB92-32D3-47CA-D0576738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2E2F83-7E8B-A22E-B4BD-2294FCEE1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DC4067-7C08-4DFB-DE1C-63A407C0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949529-F6AA-F199-797C-757EDBA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B15876-FAFA-E5D3-9506-4E55EF0A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A4099D-4891-460F-AF6A-93C38AE1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3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DFF3-EE59-426B-9C57-426FCB2E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163D54-34BD-2965-EB50-54ADAE69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5BC428-42F7-6109-1A3E-B4A9F88E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B5598-DA82-4E4A-AB45-95E7E0B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1372C-6DC4-C554-BEC6-C4589275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06E253-0536-DFC0-895D-2C6B2928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2CBC1F-290A-2363-8D0A-8AEFC021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0DA8D-4319-BAF2-79CE-6C90F3C2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22BA0-7DEF-1722-B562-78A3DAA8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2D0CE5-90FD-6FE7-8ED0-0BF079E2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1352E6-F31C-5CA6-BD2C-3499EB2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E4FA3-7426-2157-C3A8-5BA3A31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6EC30-D0BB-3741-4ED7-4B26B2B6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94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F82C-EDC7-6F97-7380-CB8EEBA6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46F90B-C969-1518-13AE-8BF93959A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11F10-8CC0-515C-A7AA-4FEC3ECE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C5BED-046E-2415-7C43-C0256F07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09B59-0EDC-55F6-7F04-A297EAD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FF09B-B865-F37B-2E70-9E8C8BB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4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2533C6-5D85-3B9A-EF90-B7F6527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FFDE9E-2174-8DB8-D917-2CCAD805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DD6D3-EB61-E9C6-97FC-866972210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8146-F44E-4C2A-97A0-24CC4144DF5F}" type="datetimeFigureOut">
              <a:rPr lang="es-ES" smtClean="0"/>
              <a:t>12/08/2022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C16EA-17D1-79D0-583E-4B624B05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AF028-103C-893F-023A-FE3C216DD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9552-5F01-4F96-B24C-6E9DCB616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D94C-1BEB-47D3-B768-D4F9924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22EA-D512-446D-8911-6DD07BE8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53B3-1CCC-4AAD-B0E9-237A7AE7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4D1-607C-4284-BA06-E6AFF923C651}" type="datetimeFigureOut">
              <a:rPr lang="es-BO" smtClean="0"/>
              <a:t>12/8/2022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DB7C-3D63-47BE-B6FA-DC7AE29A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B871-5E23-4778-9634-D2DE7543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24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B132F8-DC42-4E76-AFEF-4631B65695DF}"/>
              </a:ext>
            </a:extLst>
          </p:cNvPr>
          <p:cNvSpPr txBox="1"/>
          <p:nvPr/>
        </p:nvSpPr>
        <p:spPr>
          <a:xfrm>
            <a:off x="453923" y="371912"/>
            <a:ext cx="1131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DOCUMENTO HTML (Página  web)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DEF628F-F81D-3C19-062C-74C3FCDF888F}"/>
              </a:ext>
            </a:extLst>
          </p:cNvPr>
          <p:cNvSpPr txBox="1"/>
          <p:nvPr/>
        </p:nvSpPr>
        <p:spPr>
          <a:xfrm>
            <a:off x="541586" y="1613789"/>
            <a:ext cx="1118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Un documento HTML es un archivo de texto plano escrito usando HTML (Hypertext Markup Language)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60491B6-C819-C9C8-7057-528D0C92FD43}"/>
              </a:ext>
            </a:extLst>
          </p:cNvPr>
          <p:cNvSpPr txBox="1"/>
          <p:nvPr/>
        </p:nvSpPr>
        <p:spPr>
          <a:xfrm>
            <a:off x="541585" y="2480042"/>
            <a:ext cx="1118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Hypertext: HTML nos permite crear documentos interconectados. Significa que podemos saltar de un documento a otro por medio de enlaces que el usuario activa. </a:t>
            </a:r>
          </a:p>
        </p:txBody>
      </p:sp>
      <p:pic>
        <p:nvPicPr>
          <p:cNvPr id="6" name="Picture 58" descr="Html, html file icon - Download on Iconfinder">
            <a:extLst>
              <a:ext uri="{FF2B5EF4-FFF2-40B4-BE49-F238E27FC236}">
                <a16:creationId xmlns:a16="http://schemas.microsoft.com/office/drawing/2014/main" id="{9AA6271F-3ED4-6B9D-E6C6-1DD2561B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2" y="3966566"/>
            <a:ext cx="349332" cy="4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8" descr="Html, html file icon - Download on Iconfinder">
            <a:extLst>
              <a:ext uri="{FF2B5EF4-FFF2-40B4-BE49-F238E27FC236}">
                <a16:creationId xmlns:a16="http://schemas.microsoft.com/office/drawing/2014/main" id="{B1B6F9E2-7186-5500-A23E-86146DEA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1" y="5196973"/>
            <a:ext cx="349332" cy="4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8" descr="Html, html file icon - Download on Iconfinder">
            <a:extLst>
              <a:ext uri="{FF2B5EF4-FFF2-40B4-BE49-F238E27FC236}">
                <a16:creationId xmlns:a16="http://schemas.microsoft.com/office/drawing/2014/main" id="{C2B85F5A-22B4-62E9-F8E0-6C5867D3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08" y="4010865"/>
            <a:ext cx="349332" cy="4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aga clic en Descargar PNG | PNG All">
            <a:extLst>
              <a:ext uri="{FF2B5EF4-FFF2-40B4-BE49-F238E27FC236}">
                <a16:creationId xmlns:a16="http://schemas.microsoft.com/office/drawing/2014/main" id="{9187ABCE-B3F2-C7A1-9F2C-1F78D58C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53" y="3973135"/>
            <a:ext cx="706178" cy="4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aga clic en Descargar PNG | PNG All">
            <a:extLst>
              <a:ext uri="{FF2B5EF4-FFF2-40B4-BE49-F238E27FC236}">
                <a16:creationId xmlns:a16="http://schemas.microsoft.com/office/drawing/2014/main" id="{3F6BA20F-D2D4-7D63-95E1-F1093455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76" y="5196973"/>
            <a:ext cx="706178" cy="4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Haga clic en Descargar PNG | PNG All">
            <a:extLst>
              <a:ext uri="{FF2B5EF4-FFF2-40B4-BE49-F238E27FC236}">
                <a16:creationId xmlns:a16="http://schemas.microsoft.com/office/drawing/2014/main" id="{399E1C8A-F920-1976-7AF9-865FD9444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0" y="4058622"/>
            <a:ext cx="706178" cy="4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A94D79D-504B-4BEA-E522-A4A48A2CCBBB}"/>
              </a:ext>
            </a:extLst>
          </p:cNvPr>
          <p:cNvCxnSpPr/>
          <p:nvPr/>
        </p:nvCxnSpPr>
        <p:spPr>
          <a:xfrm>
            <a:off x="1246453" y="4913701"/>
            <a:ext cx="680218" cy="3859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3E621DA-01DC-2D63-2D9C-4B11493F5EFB}"/>
              </a:ext>
            </a:extLst>
          </p:cNvPr>
          <p:cNvCxnSpPr/>
          <p:nvPr/>
        </p:nvCxnSpPr>
        <p:spPr>
          <a:xfrm flipV="1">
            <a:off x="2248286" y="4776420"/>
            <a:ext cx="526189" cy="3859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1667CEE-182B-B840-E39C-9F859087BB49}"/>
              </a:ext>
            </a:extLst>
          </p:cNvPr>
          <p:cNvCxnSpPr/>
          <p:nvPr/>
        </p:nvCxnSpPr>
        <p:spPr>
          <a:xfrm flipH="1">
            <a:off x="2623578" y="4762814"/>
            <a:ext cx="594529" cy="44197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AF64B3-852B-8CED-158C-6C339F3CBC81}"/>
              </a:ext>
            </a:extLst>
          </p:cNvPr>
          <p:cNvCxnSpPr/>
          <p:nvPr/>
        </p:nvCxnSpPr>
        <p:spPr>
          <a:xfrm flipH="1" flipV="1">
            <a:off x="1490848" y="4765354"/>
            <a:ext cx="555161" cy="3282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">
            <a:extLst>
              <a:ext uri="{FF2B5EF4-FFF2-40B4-BE49-F238E27FC236}">
                <a16:creationId xmlns:a16="http://schemas.microsoft.com/office/drawing/2014/main" id="{6C17EA9A-38F1-D550-6F8B-0142BF2DE4B7}"/>
              </a:ext>
            </a:extLst>
          </p:cNvPr>
          <p:cNvSpPr txBox="1"/>
          <p:nvPr/>
        </p:nvSpPr>
        <p:spPr>
          <a:xfrm>
            <a:off x="3322529" y="3526339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Sitio web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C16F2684-54D4-6F40-5C81-81D42B8D311A}"/>
              </a:ext>
            </a:extLst>
          </p:cNvPr>
          <p:cNvSpPr txBox="1"/>
          <p:nvPr/>
        </p:nvSpPr>
        <p:spPr>
          <a:xfrm>
            <a:off x="1534726" y="5652082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Pagina web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A248DB8A-9F8F-10BD-A6DF-16552A9E7DC1}"/>
              </a:ext>
            </a:extLst>
          </p:cNvPr>
          <p:cNvSpPr txBox="1"/>
          <p:nvPr/>
        </p:nvSpPr>
        <p:spPr>
          <a:xfrm>
            <a:off x="2442869" y="4487202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Pagina web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FE09BED3-C080-E43E-438A-54130DD782C8}"/>
              </a:ext>
            </a:extLst>
          </p:cNvPr>
          <p:cNvSpPr txBox="1"/>
          <p:nvPr/>
        </p:nvSpPr>
        <p:spPr>
          <a:xfrm>
            <a:off x="583287" y="4478975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Pagina web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03CF163-DC47-3054-6A60-DA873E6C2D1C}"/>
              </a:ext>
            </a:extLst>
          </p:cNvPr>
          <p:cNvSpPr/>
          <p:nvPr/>
        </p:nvSpPr>
        <p:spPr>
          <a:xfrm>
            <a:off x="541586" y="3280542"/>
            <a:ext cx="3162948" cy="316294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37069B8-4C28-8647-7965-5E14BFB4E2F3}"/>
              </a:ext>
            </a:extLst>
          </p:cNvPr>
          <p:cNvSpPr/>
          <p:nvPr/>
        </p:nvSpPr>
        <p:spPr>
          <a:xfrm>
            <a:off x="4654582" y="4626099"/>
            <a:ext cx="1310231" cy="131023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727968-F642-10EA-C19F-98DEF6BC5D85}"/>
              </a:ext>
            </a:extLst>
          </p:cNvPr>
          <p:cNvSpPr/>
          <p:nvPr/>
        </p:nvSpPr>
        <p:spPr>
          <a:xfrm>
            <a:off x="6412149" y="3624491"/>
            <a:ext cx="1310231" cy="131023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1F12518-EB88-C871-87D3-A98B4E5EB5C5}"/>
              </a:ext>
            </a:extLst>
          </p:cNvPr>
          <p:cNvSpPr/>
          <p:nvPr/>
        </p:nvSpPr>
        <p:spPr>
          <a:xfrm>
            <a:off x="8122130" y="4556055"/>
            <a:ext cx="1310231" cy="131023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DB627AB7-18F7-62E1-2F8E-116546A69A99}"/>
              </a:ext>
            </a:extLst>
          </p:cNvPr>
          <p:cNvSpPr txBox="1"/>
          <p:nvPr/>
        </p:nvSpPr>
        <p:spPr>
          <a:xfrm>
            <a:off x="10234785" y="4384962"/>
            <a:ext cx="2192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WORLD WIDE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Es la totalidad de los documentos interconectados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B54305A4-C7B3-0912-8D36-E5718C41B2D6}"/>
              </a:ext>
            </a:extLst>
          </p:cNvPr>
          <p:cNvSpPr txBox="1"/>
          <p:nvPr/>
        </p:nvSpPr>
        <p:spPr>
          <a:xfrm>
            <a:off x="4881419" y="5145809"/>
            <a:ext cx="93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Sitio web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FD769259-98BF-614F-9BB7-3511F5F04FDE}"/>
              </a:ext>
            </a:extLst>
          </p:cNvPr>
          <p:cNvSpPr txBox="1"/>
          <p:nvPr/>
        </p:nvSpPr>
        <p:spPr>
          <a:xfrm>
            <a:off x="6644369" y="4125717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Sitio web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A8A17E65-193B-0FFE-86BC-1E59CAA3A501}"/>
              </a:ext>
            </a:extLst>
          </p:cNvPr>
          <p:cNvSpPr txBox="1"/>
          <p:nvPr/>
        </p:nvSpPr>
        <p:spPr>
          <a:xfrm>
            <a:off x="8341203" y="5110181"/>
            <a:ext cx="118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Sitio web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88F9F724-8CCD-D562-6DF5-D5A34597AA6E}"/>
              </a:ext>
            </a:extLst>
          </p:cNvPr>
          <p:cNvSpPr/>
          <p:nvPr/>
        </p:nvSpPr>
        <p:spPr>
          <a:xfrm>
            <a:off x="9151391" y="3280542"/>
            <a:ext cx="869133" cy="31629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8DF1324-D474-D9B6-FEB0-DAB949E58779}"/>
              </a:ext>
            </a:extLst>
          </p:cNvPr>
          <p:cNvCxnSpPr/>
          <p:nvPr/>
        </p:nvCxnSpPr>
        <p:spPr>
          <a:xfrm flipV="1">
            <a:off x="6062382" y="4862015"/>
            <a:ext cx="508009" cy="47705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F84DB83-2BF7-8F67-5E72-87F6653D07FB}"/>
              </a:ext>
            </a:extLst>
          </p:cNvPr>
          <p:cNvCxnSpPr>
            <a:cxnSpLocks/>
          </p:cNvCxnSpPr>
          <p:nvPr/>
        </p:nvCxnSpPr>
        <p:spPr>
          <a:xfrm>
            <a:off x="7674243" y="4794979"/>
            <a:ext cx="350318" cy="41619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3015B6D-17B2-2B33-BF18-C1B4BCD1EAE1}"/>
              </a:ext>
            </a:extLst>
          </p:cNvPr>
          <p:cNvCxnSpPr/>
          <p:nvPr/>
        </p:nvCxnSpPr>
        <p:spPr>
          <a:xfrm>
            <a:off x="3827702" y="5093561"/>
            <a:ext cx="727220" cy="18511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7">
            <a:extLst>
              <a:ext uri="{FF2B5EF4-FFF2-40B4-BE49-F238E27FC236}">
                <a16:creationId xmlns:a16="http://schemas.microsoft.com/office/drawing/2014/main" id="{C85B1E03-6263-AD53-2FEB-DB7154DC2A1D}"/>
              </a:ext>
            </a:extLst>
          </p:cNvPr>
          <p:cNvSpPr txBox="1"/>
          <p:nvPr/>
        </p:nvSpPr>
        <p:spPr>
          <a:xfrm>
            <a:off x="10020524" y="6498838"/>
            <a:ext cx="2192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Pagina web = Documento HTML</a:t>
            </a:r>
          </a:p>
        </p:txBody>
      </p:sp>
    </p:spTree>
    <p:extLst>
      <p:ext uri="{BB962C8B-B14F-4D97-AF65-F5344CB8AC3E}">
        <p14:creationId xmlns:p14="http://schemas.microsoft.com/office/powerpoint/2010/main" val="38448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E60491B6-C819-C9C8-7057-528D0C92FD43}"/>
              </a:ext>
            </a:extLst>
          </p:cNvPr>
          <p:cNvSpPr txBox="1"/>
          <p:nvPr/>
        </p:nvSpPr>
        <p:spPr>
          <a:xfrm>
            <a:off x="682497" y="231754"/>
            <a:ext cx="1118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Markup Language: HTML es un lenguaje de marcado porque permite definir la estructura y contenido del documento usando marcas, es decir etiquetas.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Ejemplo: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8F43F717-6C77-04AC-839B-6676C1DFB11A}"/>
              </a:ext>
            </a:extLst>
          </p:cNvPr>
          <p:cNvSpPr txBox="1"/>
          <p:nvPr/>
        </p:nvSpPr>
        <p:spPr>
          <a:xfrm>
            <a:off x="1826018" y="1919991"/>
            <a:ext cx="96971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DOCTYPE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lang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"en"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charset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"UTF-8"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http-equiv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"X-UA-Compatible"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"IE=edge"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s-BO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s-BO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09849BCD-3780-2E89-5E5B-FAC1C957B236}"/>
              </a:ext>
            </a:extLst>
          </p:cNvPr>
          <p:cNvSpPr/>
          <p:nvPr/>
        </p:nvSpPr>
        <p:spPr>
          <a:xfrm>
            <a:off x="1550810" y="1919991"/>
            <a:ext cx="275208" cy="3684233"/>
          </a:xfrm>
          <a:prstGeom prst="leftBrace">
            <a:avLst>
              <a:gd name="adj1" fmla="val 6924"/>
              <a:gd name="adj2" fmla="val 4807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id="{FB3495C2-903F-C255-A110-16353F5B2EFB}"/>
              </a:ext>
            </a:extLst>
          </p:cNvPr>
          <p:cNvSpPr txBox="1"/>
          <p:nvPr/>
        </p:nvSpPr>
        <p:spPr>
          <a:xfrm>
            <a:off x="0" y="3331541"/>
            <a:ext cx="181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DOCUMENTO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HTML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1D71B3A3-2D9F-94FD-69D8-7726B16A4C26}"/>
              </a:ext>
            </a:extLst>
          </p:cNvPr>
          <p:cNvSpPr txBox="1"/>
          <p:nvPr/>
        </p:nvSpPr>
        <p:spPr>
          <a:xfrm>
            <a:off x="4458071" y="1919991"/>
            <a:ext cx="181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522B00C3-5B5C-F980-FDD3-FC096271E945}"/>
              </a:ext>
            </a:extLst>
          </p:cNvPr>
          <p:cNvCxnSpPr/>
          <p:nvPr/>
        </p:nvCxnSpPr>
        <p:spPr>
          <a:xfrm flipV="1">
            <a:off x="3994951" y="2073879"/>
            <a:ext cx="923278" cy="3408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">
            <a:extLst>
              <a:ext uri="{FF2B5EF4-FFF2-40B4-BE49-F238E27FC236}">
                <a16:creationId xmlns:a16="http://schemas.microsoft.com/office/drawing/2014/main" id="{D55EE63D-B4B7-19AB-CB85-AFC09115A5C2}"/>
              </a:ext>
            </a:extLst>
          </p:cNvPr>
          <p:cNvSpPr txBox="1"/>
          <p:nvPr/>
        </p:nvSpPr>
        <p:spPr>
          <a:xfrm>
            <a:off x="668785" y="5913960"/>
            <a:ext cx="1118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Como se puede observar un documento HTML es una colección de elementos que se usan para definir varias partes del documento</a:t>
            </a:r>
          </a:p>
        </p:txBody>
      </p:sp>
    </p:spTree>
    <p:extLst>
      <p:ext uri="{BB962C8B-B14F-4D97-AF65-F5344CB8AC3E}">
        <p14:creationId xmlns:p14="http://schemas.microsoft.com/office/powerpoint/2010/main" val="367957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Panorámica</PresentationFormat>
  <Paragraphs>33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Lato Black</vt:lpstr>
      <vt:lpstr>Roboto</vt:lpstr>
      <vt:lpstr>Tema de Office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Franz Beltran</dc:creator>
  <cp:lastModifiedBy>ASUS</cp:lastModifiedBy>
  <cp:revision>2</cp:revision>
  <dcterms:created xsi:type="dcterms:W3CDTF">2022-07-25T04:16:43Z</dcterms:created>
  <dcterms:modified xsi:type="dcterms:W3CDTF">2022-08-12T15:38:46Z</dcterms:modified>
</cp:coreProperties>
</file>