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62" r:id="rId3"/>
    <p:sldId id="270" r:id="rId4"/>
    <p:sldId id="272" r:id="rId5"/>
  </p:sldIdLst>
  <p:sldSz cx="12192000" cy="6858000"/>
  <p:notesSz cx="6858000" cy="9144000"/>
  <p:defaultTextStyle>
    <a:defPPr>
      <a:defRPr lang="es-B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F0C895-28B9-9F56-0226-1EB67BDC34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78C165F-723D-6B08-B26A-DD330D9349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1268F88-0695-2C2D-0D02-616DB7B97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CCF14-6F58-41B4-BF3D-79A749D39BEE}" type="datetimeFigureOut">
              <a:rPr lang="es-ES" smtClean="0"/>
              <a:t>13/08/2022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281DCA-7F2E-7022-3885-BC483E627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4C4BEB-8329-4593-D9A9-55F3AEBCC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340E7-32BD-47C5-97C7-7FB4A3AF77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3709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148A9E-CEB5-04A6-CAC9-4F8401EB7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9DD5474-6623-ACB9-43E3-E3646DBAEB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D30306C-627C-6605-CEC2-63BB9CC51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CCF14-6F58-41B4-BF3D-79A749D39BEE}" type="datetimeFigureOut">
              <a:rPr lang="es-ES" smtClean="0"/>
              <a:t>13/08/2022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36347C6-7900-54EE-DD92-F4D912CE4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B90BFCE-9B31-B53F-7A80-FBBDA84E4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340E7-32BD-47C5-97C7-7FB4A3AF77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0234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5E9EE33-AF6B-78F7-2762-ABBF5A8DE2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7298730-8D26-0E89-DBE9-8A7D02765F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C2D3E4A-D287-7F29-3638-63B48DDA8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CCF14-6F58-41B4-BF3D-79A749D39BEE}" type="datetimeFigureOut">
              <a:rPr lang="es-ES" smtClean="0"/>
              <a:t>13/08/2022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01A8C44-B7C0-B814-205D-6A2745CB3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18C687B-BC08-7839-C790-5341D0C79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340E7-32BD-47C5-97C7-7FB4A3AF77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56891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352E5-F117-47FC-8649-BD3233CD85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C125F4-AD13-4369-A7BC-D03B66285F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B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F6072-DFA0-4E93-A028-F0490C69C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EC4D1-607C-4284-BA06-E6AFF923C651}" type="datetimeFigureOut">
              <a:rPr lang="es-BO" smtClean="0"/>
              <a:t>13/8/2022</a:t>
            </a:fld>
            <a:endParaRPr lang="es-B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8AF9A-7423-406F-8A42-FE2D7F1B6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8937B-4B0E-4B14-9F22-5E627685C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45D8A-E63A-44F8-88ED-5C9F7496812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0629965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21512-6867-4DE2-8EF9-D18CD61EE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68E27-2576-4ADD-8F8B-B6A00A40B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7A80F-8C7C-4ADD-89B2-0F89BD51C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EC4D1-607C-4284-BA06-E6AFF923C651}" type="datetimeFigureOut">
              <a:rPr lang="es-BO" smtClean="0"/>
              <a:t>13/8/2022</a:t>
            </a:fld>
            <a:endParaRPr lang="es-B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6C574-5463-42B9-A08D-25DBB9E90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95A138-426E-4D47-8B1C-02DBC4FF1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45D8A-E63A-44F8-88ED-5C9F7496812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7887730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843E3-FB46-4F8A-8B49-64E007788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1E00D5-297D-448D-80FF-09374DEEB2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0359A-2DCD-4D43-9D36-FD8B2B537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EC4D1-607C-4284-BA06-E6AFF923C651}" type="datetimeFigureOut">
              <a:rPr lang="es-BO" smtClean="0"/>
              <a:t>13/8/2022</a:t>
            </a:fld>
            <a:endParaRPr lang="es-B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4F506-0B64-44B8-B3AE-0659BC436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096A8-8A84-4D0A-8EE5-C5F90F872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45D8A-E63A-44F8-88ED-5C9F7496812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5210246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734E4-57B0-4930-AF1C-775723F65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C9DC6-BCE3-4B7D-9C73-7CF5B309FD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B721B7-9282-439D-B109-D3B93C2828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3E49E-DF34-41C1-B4D1-3F901024E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EC4D1-607C-4284-BA06-E6AFF923C651}" type="datetimeFigureOut">
              <a:rPr lang="es-BO" smtClean="0"/>
              <a:t>13/8/2022</a:t>
            </a:fld>
            <a:endParaRPr lang="es-B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5E3C34-5EA8-47A0-B569-29726CF80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E27766-7C7D-4689-B695-7A1EC5B3E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45D8A-E63A-44F8-88ED-5C9F7496812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0363318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56D28-B76C-4123-AD47-2F7857578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2008A6-8BB6-4E04-9B60-0479BA8B60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C8058A-06A1-46A9-8D2B-1A83339CFD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FDDBF7-E6D7-4180-A141-DB7DFA975E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D16FED-0504-46F7-BB91-E4EEEE89E7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EAB2B6-5C18-43E0-A989-ABCC77231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EC4D1-607C-4284-BA06-E6AFF923C651}" type="datetimeFigureOut">
              <a:rPr lang="es-BO" smtClean="0"/>
              <a:t>13/8/2022</a:t>
            </a:fld>
            <a:endParaRPr lang="es-B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A3FDB1-5D7D-4BF2-AB26-AE1A35080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572421-3351-4BFC-93BB-C3947E1EC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45D8A-E63A-44F8-88ED-5C9F7496812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8411123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C9322-C03A-437D-806C-C98173298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886BE0-AF6C-4387-AE57-43D938BDC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EC4D1-607C-4284-BA06-E6AFF923C651}" type="datetimeFigureOut">
              <a:rPr lang="es-BO" smtClean="0"/>
              <a:t>13/8/2022</a:t>
            </a:fld>
            <a:endParaRPr lang="es-B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AF8C3A-DDD5-441A-9709-96F239408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3CD7CC-2B7B-45EE-87C2-7C3A92764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45D8A-E63A-44F8-88ED-5C9F7496812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4321508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E2F2C0-2939-4255-B80C-F4EFB931E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EC4D1-607C-4284-BA06-E6AFF923C651}" type="datetimeFigureOut">
              <a:rPr lang="es-BO" smtClean="0"/>
              <a:t>13/8/2022</a:t>
            </a:fld>
            <a:endParaRPr lang="es-B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6A8688-FB80-4A53-B978-80A90F187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4EB444-F5D3-4AA4-854D-D3DEB18E3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45D8A-E63A-44F8-88ED-5C9F7496812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8102876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8D7F8-A2C7-4B90-8F5C-E28187D36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63F73-426E-4074-8D4F-197D9282F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FAAB18-5E15-4EF2-A6B0-758F9F47EB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1689C7-0CFA-4BA2-AE94-7CF098ABF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EC4D1-607C-4284-BA06-E6AFF923C651}" type="datetimeFigureOut">
              <a:rPr lang="es-BO" smtClean="0"/>
              <a:t>13/8/2022</a:t>
            </a:fld>
            <a:endParaRPr lang="es-B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32AE91-3274-43FA-9CB2-E225143D7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FF792C-9372-4635-A6EF-AD905FE1B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45D8A-E63A-44F8-88ED-5C9F7496812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229493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3DBF33-2002-5CB5-9D51-3CCEDC4AA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31C497-1371-5009-84B5-2FFA56F49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04DB48D-F67F-46FB-4F7F-D6B74A888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CCF14-6F58-41B4-BF3D-79A749D39BEE}" type="datetimeFigureOut">
              <a:rPr lang="es-ES" smtClean="0"/>
              <a:t>13/08/2022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705CAE5-1FD4-96E9-4EA1-2B644D940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4825C8-B1E7-C791-BD5C-36F7F2CD9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340E7-32BD-47C5-97C7-7FB4A3AF77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47607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8A02-FE49-47B8-9B72-0EEF2D0C1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2009F4-220B-4A57-BD90-AA52E03971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B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71F3E0-67CB-4C1D-A2F7-110C9568F3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256266-FA1A-4417-955C-E31C19BEE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EC4D1-607C-4284-BA06-E6AFF923C651}" type="datetimeFigureOut">
              <a:rPr lang="es-BO" smtClean="0"/>
              <a:t>13/8/2022</a:t>
            </a:fld>
            <a:endParaRPr lang="es-B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3D1684-51B9-497D-95E3-9DF32EC25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9C66A2-A386-4C60-88E2-0F3791290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45D8A-E63A-44F8-88ED-5C9F7496812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8360698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B1296-6DF1-4B60-868D-9B2F4D3E9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AAD7ED-F0F4-4E57-AE25-06102511B5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999B9-87C7-4203-9FD6-3FB151A7A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EC4D1-607C-4284-BA06-E6AFF923C651}" type="datetimeFigureOut">
              <a:rPr lang="es-BO" smtClean="0"/>
              <a:t>13/8/2022</a:t>
            </a:fld>
            <a:endParaRPr lang="es-B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50E2C-3F9A-41D7-835B-74A30F1AC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FB47D-1243-47AE-9C48-CF2121335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45D8A-E63A-44F8-88ED-5C9F7496812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9268299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B786B9-E07D-4AC2-B0DD-25092A673E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D06C45-52DE-4C0C-969C-4186E9686A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EC2CC4-DE8B-4B3B-BEE8-A55328706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EC4D1-607C-4284-BA06-E6AFF923C651}" type="datetimeFigureOut">
              <a:rPr lang="es-BO" smtClean="0"/>
              <a:t>13/8/2022</a:t>
            </a:fld>
            <a:endParaRPr lang="es-B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35100-5047-47BE-823F-A2989579E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C4B2E-E662-474D-9E30-25955CFAE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45D8A-E63A-44F8-88ED-5C9F7496812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870016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495F7B-FC2F-3975-18E8-B3DA53A89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224198-3093-0DBF-28FF-567D27A4E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7A3A51-789B-68B0-5FF9-84A7F7A01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CCF14-6F58-41B4-BF3D-79A749D39BEE}" type="datetimeFigureOut">
              <a:rPr lang="es-ES" smtClean="0"/>
              <a:t>13/08/2022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87504E9-4D15-EA63-02B4-705B55961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5FF1125-46E3-6D18-BE78-982B1F9E4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340E7-32BD-47C5-97C7-7FB4A3AF77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0447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F2B11F-AD71-CF39-2C1D-92E56C97F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337C94A-47B9-CC08-C1B1-713B600412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D17966F-1F96-EC46-9B2E-BC1F11AE0F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7642944-6CCE-BF79-3E57-46A8F48F6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CCF14-6F58-41B4-BF3D-79A749D39BEE}" type="datetimeFigureOut">
              <a:rPr lang="es-ES" smtClean="0"/>
              <a:t>13/08/2022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80810EF-F44F-A310-83DE-2584806CB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3A440E7-384E-2A91-3112-FCC904334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340E7-32BD-47C5-97C7-7FB4A3AF77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2536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E5088F-0678-65DB-E937-9A5C846E0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2A29087-E8BD-8A6A-6089-93745C511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6153EBF-C200-C62D-88F9-2F61677D8A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D3E7D1D-A497-898B-7388-B74F8BE305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301F5F2-24DC-07D7-E8C4-F8202DD93D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BECEC7F-5D5E-A4DD-6D5A-EA83D252E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CCF14-6F58-41B4-BF3D-79A749D39BEE}" type="datetimeFigureOut">
              <a:rPr lang="es-ES" smtClean="0"/>
              <a:t>13/08/2022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AAE5E6A-490D-C139-3A1C-C56C7BAE1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4442066-9C98-2B33-C2BA-BBC5D1CD6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340E7-32BD-47C5-97C7-7FB4A3AF77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8375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B4D81C-1BF6-5772-62C1-AFC6CF0AD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F73E2F6-15EB-D297-7BA5-35DC83B11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CCF14-6F58-41B4-BF3D-79A749D39BEE}" type="datetimeFigureOut">
              <a:rPr lang="es-ES" smtClean="0"/>
              <a:t>13/08/2022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B7BA3DA-E7E3-4D99-B187-F2B68F866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098A8CB-C938-BA47-A883-2FB25D885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340E7-32BD-47C5-97C7-7FB4A3AF77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1946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10DB88C-AA42-C61E-2277-6E4AA000C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CCF14-6F58-41B4-BF3D-79A749D39BEE}" type="datetimeFigureOut">
              <a:rPr lang="es-ES" smtClean="0"/>
              <a:t>13/08/2022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665326D-11F9-D064-88A1-67A783084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3E704C9-0CB5-7D8A-32A5-7D5A7A7AF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340E7-32BD-47C5-97C7-7FB4A3AF77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7473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7BA4A-DFD4-3F59-9D55-B8CCFCA26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99276A0-AB04-57D4-8AFE-69AAF1400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DDC29E8-9323-D1F3-F09C-929753E6CE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DF4FFE3-FDFA-E716-08FC-E75506A9D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CCF14-6F58-41B4-BF3D-79A749D39BEE}" type="datetimeFigureOut">
              <a:rPr lang="es-ES" smtClean="0"/>
              <a:t>13/08/2022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610DD2F-513D-2A06-1175-E482D8B79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C853342-A942-6F06-F872-C09994959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340E7-32BD-47C5-97C7-7FB4A3AF77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696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4E6F59-2292-30FC-927A-C8688722B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87AF159-4019-7531-B045-E516DFEDC3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0314734-A059-1F0F-2F8C-490EB26AE5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5882BD8-A44D-9197-2284-46A363230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CCF14-6F58-41B4-BF3D-79A749D39BEE}" type="datetimeFigureOut">
              <a:rPr lang="es-ES" smtClean="0"/>
              <a:t>13/08/2022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14C4898-E179-D96C-B22F-F41CC5A2C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46ECF52-EF00-88E4-2958-58B95B8E2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340E7-32BD-47C5-97C7-7FB4A3AF77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243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0292EDE-16C3-F641-352C-89BA3314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228CE70-9F88-3AEB-21A0-921540C9E0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72F8EC0-8D0D-F4A0-92FC-AF4E69D055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5CCF14-6F58-41B4-BF3D-79A749D39BEE}" type="datetimeFigureOut">
              <a:rPr lang="es-ES" smtClean="0"/>
              <a:t>13/08/2022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DEC0146-9948-0AFE-6EF4-A858351550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D43F493-0C01-6CFD-0FB6-EDE14836A4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340E7-32BD-47C5-97C7-7FB4A3AF77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1681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B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D3D94C-1BEB-47D3-B768-D4F992431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3322EA-D512-446D-8911-6DD07BE8A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0E53B3-1CCC-4AAD-B0E9-237A7AE7AF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EC4D1-607C-4284-BA06-E6AFF923C651}" type="datetimeFigureOut">
              <a:rPr lang="es-BO" smtClean="0"/>
              <a:t>13/8/2022</a:t>
            </a:fld>
            <a:endParaRPr lang="es-B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FDB7C-3D63-47BE-B6FA-DC7AE29AA2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B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7B871-5E23-4778-9634-D2DE7543B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45D8A-E63A-44F8-88ED-5C9F7496812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642450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B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tx2">
              <a:lumMod val="50000"/>
            </a:schemeClr>
          </a:fgClr>
          <a:bgClr>
            <a:schemeClr val="tx2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D447790-D281-418D-9AC5-7162C1172B43}"/>
              </a:ext>
            </a:extLst>
          </p:cNvPr>
          <p:cNvSpPr txBox="1"/>
          <p:nvPr/>
        </p:nvSpPr>
        <p:spPr>
          <a:xfrm>
            <a:off x="1686744" y="811490"/>
            <a:ext cx="89177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Black" panose="020F0502020204030203"/>
                <a:ea typeface="Roboto" panose="02000000000000000000" pitchFamily="2" charset="0"/>
                <a:cs typeface="+mn-cs"/>
              </a:rPr>
              <a:t>QUE VAMOS A APRENDER</a:t>
            </a:r>
          </a:p>
        </p:txBody>
      </p:sp>
      <p:pic>
        <p:nvPicPr>
          <p:cNvPr id="8" name="Picture 14" descr="Logo de HTML del W3C">
            <a:extLst>
              <a:ext uri="{FF2B5EF4-FFF2-40B4-BE49-F238E27FC236}">
                <a16:creationId xmlns:a16="http://schemas.microsoft.com/office/drawing/2014/main" id="{4D4A882A-8BBD-4854-91F5-B8DD3E9701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888344"/>
            <a:ext cx="2442027" cy="2442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0" descr="css31 - Dance Central">
            <a:extLst>
              <a:ext uri="{FF2B5EF4-FFF2-40B4-BE49-F238E27FC236}">
                <a16:creationId xmlns:a16="http://schemas.microsoft.com/office/drawing/2014/main" id="{2712230F-5FC7-446D-8D97-0590E43DA2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2915" y="3004457"/>
            <a:ext cx="2238828" cy="2238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2" descr="Mahmoud's Portfolio">
            <a:extLst>
              <a:ext uri="{FF2B5EF4-FFF2-40B4-BE49-F238E27FC236}">
                <a16:creationId xmlns:a16="http://schemas.microsoft.com/office/drawing/2014/main" id="{E235E525-F0C6-414E-90CF-BBCEBFE6CA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3545" y="2989942"/>
            <a:ext cx="2238827" cy="2238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8" descr="Logo HTML5 PNG transparente - StickPNG">
            <a:extLst>
              <a:ext uri="{FF2B5EF4-FFF2-40B4-BE49-F238E27FC236}">
                <a16:creationId xmlns:a16="http://schemas.microsoft.com/office/drawing/2014/main" id="{DAFB079C-A7B7-48D1-87CC-0CEF4942E3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3538" y="2773680"/>
            <a:ext cx="2715623" cy="2715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9728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tx2">
              <a:lumMod val="50000"/>
            </a:schemeClr>
          </a:fgClr>
          <a:bgClr>
            <a:schemeClr val="tx2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87977C-0B0F-4837-8F13-F9B9EF24E322}"/>
              </a:ext>
            </a:extLst>
          </p:cNvPr>
          <p:cNvSpPr txBox="1"/>
          <p:nvPr/>
        </p:nvSpPr>
        <p:spPr>
          <a:xfrm>
            <a:off x="531043" y="125690"/>
            <a:ext cx="110223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Black" panose="020F0502020204030203"/>
                <a:ea typeface="Roboto" panose="02000000000000000000" pitchFamily="2" charset="0"/>
                <a:cs typeface="+mn-cs"/>
              </a:rPr>
              <a:t>ELEMENTOS HTML COMO CAJAS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3E6EC7-BF6A-4C9A-8964-D46155917A64}"/>
              </a:ext>
            </a:extLst>
          </p:cNvPr>
          <p:cNvSpPr txBox="1"/>
          <p:nvPr/>
        </p:nvSpPr>
        <p:spPr>
          <a:xfrm>
            <a:off x="505643" y="1243290"/>
            <a:ext cx="48546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Black" panose="020F0502020204030203"/>
                <a:ea typeface="Roboto" panose="02000000000000000000" pitchFamily="2" charset="0"/>
                <a:cs typeface="+mn-cs"/>
              </a:rPr>
              <a:t>Los elementos HTML se pueden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Black" panose="020F0502020204030203"/>
                <a:ea typeface="Roboto" panose="02000000000000000000" pitchFamily="2" charset="0"/>
                <a:cs typeface="+mn-cs"/>
              </a:rPr>
              <a:t>considerar como cajas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6FE4761-C8DD-453F-AC6A-0C601D270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089" y="3492321"/>
            <a:ext cx="4851397" cy="76601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5" name="Picture 22" descr="Pc Equipo Escritorio Ordenador - Imagen gratis en Pixabay">
            <a:extLst>
              <a:ext uri="{FF2B5EF4-FFF2-40B4-BE49-F238E27FC236}">
                <a16:creationId xmlns:a16="http://schemas.microsoft.com/office/drawing/2014/main" id="{D7FE057A-8013-48E1-B265-CA6EF33367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5839" y="893380"/>
            <a:ext cx="10547930" cy="6448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C3461D2-0E8E-4A50-9B99-18046F21982E}"/>
              </a:ext>
            </a:extLst>
          </p:cNvPr>
          <p:cNvSpPr/>
          <p:nvPr/>
        </p:nvSpPr>
        <p:spPr>
          <a:xfrm>
            <a:off x="6117021" y="1732196"/>
            <a:ext cx="5602013" cy="2356328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BO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61084D-5A6C-4085-AB80-C95E49691CB5}"/>
              </a:ext>
            </a:extLst>
          </p:cNvPr>
          <p:cNvSpPr/>
          <p:nvPr/>
        </p:nvSpPr>
        <p:spPr>
          <a:xfrm>
            <a:off x="6373406" y="2029210"/>
            <a:ext cx="5072359" cy="181757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BO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41B238-F894-484D-95E7-B80CCCE41F69}"/>
              </a:ext>
            </a:extLst>
          </p:cNvPr>
          <p:cNvSpPr/>
          <p:nvPr/>
        </p:nvSpPr>
        <p:spPr>
          <a:xfrm>
            <a:off x="6673849" y="2253913"/>
            <a:ext cx="4383035" cy="139317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BO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3DFD3C-AAF3-4955-A09E-E1E620D309D2}"/>
              </a:ext>
            </a:extLst>
          </p:cNvPr>
          <p:cNvSpPr/>
          <p:nvPr/>
        </p:nvSpPr>
        <p:spPr>
          <a:xfrm>
            <a:off x="6917376" y="2567655"/>
            <a:ext cx="3897770" cy="80616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Este es un </a:t>
            </a:r>
            <a:r>
              <a:rPr kumimoji="0" lang="es-BO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párrafo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04A334-292C-4F0C-99FA-B5CC678E9332}"/>
              </a:ext>
            </a:extLst>
          </p:cNvPr>
          <p:cNvSpPr txBox="1"/>
          <p:nvPr/>
        </p:nvSpPr>
        <p:spPr>
          <a:xfrm>
            <a:off x="9665409" y="2825097"/>
            <a:ext cx="11812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Black" panose="020F0502020204030203"/>
                <a:ea typeface="Roboto" panose="02000000000000000000" pitchFamily="2" charset="0"/>
                <a:cs typeface="+mn-cs"/>
              </a:rPr>
              <a:t>CONTENIDO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72A023-921F-49A8-8F7C-6766D4BE09E6}"/>
              </a:ext>
            </a:extLst>
          </p:cNvPr>
          <p:cNvSpPr txBox="1"/>
          <p:nvPr/>
        </p:nvSpPr>
        <p:spPr>
          <a:xfrm>
            <a:off x="9649643" y="2304834"/>
            <a:ext cx="11812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Black" panose="020F0502020204030203"/>
                <a:ea typeface="Roboto" panose="02000000000000000000" pitchFamily="2" charset="0"/>
                <a:cs typeface="+mn-cs"/>
              </a:rPr>
              <a:t>PADDING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D8842C-967E-47DB-8CE8-E552F933B1E9}"/>
              </a:ext>
            </a:extLst>
          </p:cNvPr>
          <p:cNvSpPr txBox="1"/>
          <p:nvPr/>
        </p:nvSpPr>
        <p:spPr>
          <a:xfrm>
            <a:off x="9660153" y="2042076"/>
            <a:ext cx="11812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Black" panose="020F0502020204030203"/>
                <a:ea typeface="Roboto" panose="02000000000000000000" pitchFamily="2" charset="0"/>
                <a:cs typeface="+mn-cs"/>
              </a:rPr>
              <a:t>BORDER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9D102A-8923-43C2-875D-3D924F74CBD4}"/>
              </a:ext>
            </a:extLst>
          </p:cNvPr>
          <p:cNvSpPr txBox="1"/>
          <p:nvPr/>
        </p:nvSpPr>
        <p:spPr>
          <a:xfrm>
            <a:off x="9660154" y="1758297"/>
            <a:ext cx="11812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Black" panose="020F0502020204030203"/>
                <a:ea typeface="Roboto" panose="02000000000000000000" pitchFamily="2" charset="0"/>
                <a:cs typeface="+mn-cs"/>
              </a:rPr>
              <a:t>MARGIN</a:t>
            </a:r>
          </a:p>
        </p:txBody>
      </p:sp>
    </p:spTree>
    <p:extLst>
      <p:ext uri="{BB962C8B-B14F-4D97-AF65-F5344CB8AC3E}">
        <p14:creationId xmlns:p14="http://schemas.microsoft.com/office/powerpoint/2010/main" val="4143652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  <p:bldP spid="7" grpId="0" animBg="1"/>
      <p:bldP spid="5" grpId="0" animBg="1"/>
      <p:bldP spid="10" grpId="0"/>
      <p:bldP spid="12" grpId="0"/>
      <p:bldP spid="13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tx2">
              <a:lumMod val="50000"/>
            </a:schemeClr>
          </a:fgClr>
          <a:bgClr>
            <a:schemeClr val="tx2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87977C-0B0F-4837-8F13-F9B9EF24E322}"/>
              </a:ext>
            </a:extLst>
          </p:cNvPr>
          <p:cNvSpPr txBox="1"/>
          <p:nvPr/>
        </p:nvSpPr>
        <p:spPr>
          <a:xfrm>
            <a:off x="531043" y="125690"/>
            <a:ext cx="110223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Black" panose="020F0502020204030203"/>
                <a:ea typeface="Roboto" panose="02000000000000000000" pitchFamily="2" charset="0"/>
                <a:cs typeface="+mn-cs"/>
              </a:rPr>
              <a:t>ELEMENTOS HTML COMO CAJAS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3E6EC7-BF6A-4C9A-8964-D46155917A64}"/>
              </a:ext>
            </a:extLst>
          </p:cNvPr>
          <p:cNvSpPr txBox="1"/>
          <p:nvPr/>
        </p:nvSpPr>
        <p:spPr>
          <a:xfrm>
            <a:off x="494626" y="4400684"/>
            <a:ext cx="51349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Black" panose="020F0502020204030203"/>
                <a:ea typeface="Roboto" panose="02000000000000000000" pitchFamily="2" charset="0"/>
                <a:cs typeface="+mn-cs"/>
              </a:rPr>
              <a:t>ELEMENTOS EN BLOQUE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Black" panose="020F0502020204030203"/>
                <a:ea typeface="Roboto" panose="02000000000000000000" pitchFamily="2" charset="0"/>
                <a:cs typeface="+mn-cs"/>
              </a:rPr>
              <a:t>Siempre comienzan en una nueva línea y ocupan todo el espacio disponible hasta el final de la línea aunque sus contenidos no lleguen al final de la línea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E1AC1F4-0C9B-44F7-88F9-53E658A7B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943" y="1594404"/>
            <a:ext cx="3867150" cy="9810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22" descr="Pc Equipo Escritorio Ordenador - Imagen gratis en Pixabay">
            <a:extLst>
              <a:ext uri="{FF2B5EF4-FFF2-40B4-BE49-F238E27FC236}">
                <a16:creationId xmlns:a16="http://schemas.microsoft.com/office/drawing/2014/main" id="{FC28A92D-D915-4183-99E6-2C3B468F3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2788" y="904397"/>
            <a:ext cx="10547930" cy="6448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0527977-DF90-4BF4-AB15-BFE22B32E69D}"/>
              </a:ext>
            </a:extLst>
          </p:cNvPr>
          <p:cNvSpPr/>
          <p:nvPr/>
        </p:nvSpPr>
        <p:spPr>
          <a:xfrm>
            <a:off x="6083970" y="3514381"/>
            <a:ext cx="5604926" cy="1609728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BO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6DE243-49BA-459D-BDDD-BC16A53A2E0D}"/>
              </a:ext>
            </a:extLst>
          </p:cNvPr>
          <p:cNvSpPr/>
          <p:nvPr/>
        </p:nvSpPr>
        <p:spPr>
          <a:xfrm>
            <a:off x="6208153" y="3580481"/>
            <a:ext cx="5359557" cy="14891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BO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F62603-92C5-4EA0-B581-968C562F1250}"/>
              </a:ext>
            </a:extLst>
          </p:cNvPr>
          <p:cNvSpPr/>
          <p:nvPr/>
        </p:nvSpPr>
        <p:spPr>
          <a:xfrm>
            <a:off x="6277243" y="3668615"/>
            <a:ext cx="5235384" cy="131151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BO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1CB33F-881F-4994-9F07-03F0C14459A2}"/>
              </a:ext>
            </a:extLst>
          </p:cNvPr>
          <p:cNvSpPr/>
          <p:nvPr/>
        </p:nvSpPr>
        <p:spPr>
          <a:xfrm>
            <a:off x="6356733" y="3756752"/>
            <a:ext cx="5034708" cy="116778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Este es un </a:t>
            </a:r>
            <a:r>
              <a:rPr kumimoji="0" lang="es-BO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párrafo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C0388A0-3296-480E-B69C-7DB2813EFC29}"/>
              </a:ext>
            </a:extLst>
          </p:cNvPr>
          <p:cNvSpPr/>
          <p:nvPr/>
        </p:nvSpPr>
        <p:spPr>
          <a:xfrm>
            <a:off x="6104168" y="1727812"/>
            <a:ext cx="1387302" cy="1609728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BO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04045A-D10A-4E48-BA11-6D7EAAD8267B}"/>
              </a:ext>
            </a:extLst>
          </p:cNvPr>
          <p:cNvSpPr/>
          <p:nvPr/>
        </p:nvSpPr>
        <p:spPr>
          <a:xfrm>
            <a:off x="6228352" y="1793912"/>
            <a:ext cx="1119900" cy="14891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BO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9FD1C2B-4193-4665-BF3F-2C251EA5A79E}"/>
              </a:ext>
            </a:extLst>
          </p:cNvPr>
          <p:cNvSpPr/>
          <p:nvPr/>
        </p:nvSpPr>
        <p:spPr>
          <a:xfrm>
            <a:off x="6376931" y="1970183"/>
            <a:ext cx="795050" cy="116778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BO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Texto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E452E9D-C691-47F0-AF2C-1E26E03220D2}"/>
              </a:ext>
            </a:extLst>
          </p:cNvPr>
          <p:cNvSpPr txBox="1"/>
          <p:nvPr/>
        </p:nvSpPr>
        <p:spPr>
          <a:xfrm>
            <a:off x="437705" y="2849917"/>
            <a:ext cx="51368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Black" panose="020F0502020204030203"/>
                <a:ea typeface="Roboto" panose="02000000000000000000" pitchFamily="2" charset="0"/>
                <a:cs typeface="+mn-cs"/>
              </a:rPr>
              <a:t>ELEMENTOS EN LÍNEA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Black" panose="020F0502020204030203"/>
                <a:ea typeface="Roboto" panose="02000000000000000000" pitchFamily="2" charset="0"/>
                <a:cs typeface="+mn-cs"/>
              </a:rPr>
              <a:t>Solo ocupan el espacio necesario para mostrar su contenido</a:t>
            </a:r>
          </a:p>
        </p:txBody>
      </p:sp>
    </p:spTree>
    <p:extLst>
      <p:ext uri="{BB962C8B-B14F-4D97-AF65-F5344CB8AC3E}">
        <p14:creationId xmlns:p14="http://schemas.microsoft.com/office/powerpoint/2010/main" val="4231654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7" grpId="0" animBg="1"/>
      <p:bldP spid="8" grpId="0" animBg="1"/>
      <p:bldP spid="9" grpId="0" animBg="1"/>
      <p:bldP spid="17" grpId="0" animBg="1"/>
      <p:bldP spid="18" grpId="0" animBg="1"/>
      <p:bldP spid="19" grpId="0" animBg="1"/>
      <p:bldP spid="20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76</Words>
  <Application>Microsoft Office PowerPoint</Application>
  <PresentationFormat>Panorámica</PresentationFormat>
  <Paragraphs>16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Lato Black</vt:lpstr>
      <vt:lpstr>Tema de Office</vt:lpstr>
      <vt:lpstr>Office Theme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Franz Beltran</dc:creator>
  <cp:lastModifiedBy>Franz Beltran</cp:lastModifiedBy>
  <cp:revision>2</cp:revision>
  <dcterms:created xsi:type="dcterms:W3CDTF">2022-07-25T04:22:33Z</dcterms:created>
  <dcterms:modified xsi:type="dcterms:W3CDTF">2022-08-13T15:48:00Z</dcterms:modified>
</cp:coreProperties>
</file>