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5" r:id="rId4"/>
    <p:sldId id="280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82B0-5A2A-FE7C-6C86-CFFB5547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8ABA6C-F291-2F6B-AF1A-E9563746A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D7CFA-2E60-28FC-13B0-8E93C0D8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E7DFA-B334-627F-DA46-7C6B5BF1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9B870-F1C4-2A9F-EB9A-45C8A5D6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02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E255-3D1B-3912-9A51-4A5BA93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B24CBC-06C4-596B-EF8F-2C9EF764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B5B44-65C7-272A-1323-56DDA68D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1D760-F89E-9697-503E-2FAADA79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BD0A0-4B79-91C1-DE5F-EC6E4306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9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FD80D4-B97E-DCD1-3B7D-06B8F5A8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ABF487-5288-343C-F604-EDEAD5863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060E2-83D2-EABD-9AAC-8AD0F113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66FBA-B7C7-A4BE-7E76-64EAC0A9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200CD1-C2D1-C6E6-FD4D-5ED40772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87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2E5-F117-47FC-8649-BD3233CD8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25F4-AD13-4369-A7BC-D03B6628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6072-DFA0-4E93-A028-F0490C69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AF9A-7423-406F-8A42-FE2D7F1B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937B-4B0E-4B14-9F22-5E627685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458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512-6867-4DE2-8EF9-D18CD61E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8E27-2576-4ADD-8F8B-B6A00A40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A80F-8C7C-4ADD-89B2-0F89BD51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C574-5463-42B9-A08D-25DBB9E9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A138-426E-4D47-8B1C-02DBC4FF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836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43E3-FB46-4F8A-8B49-64E00778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00D5-297D-448D-80FF-09374DEE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359A-2DCD-4D43-9D36-FD8B2B53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506-0B64-44B8-B3AE-0659BC43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96A8-8A84-4D0A-8EE5-C5F90F8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16878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34E4-57B0-4930-AF1C-775723F6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9DC6-BCE3-4B7D-9C73-7CF5B309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21B7-9282-439D-B109-D3B93C28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E49E-DF34-41C1-B4D1-3F901024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3C34-5EA8-47A0-B569-29726CF8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27766-7C7D-4689-B695-7A1EC5B3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05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D28-B76C-4123-AD47-2F78575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08A6-8BB6-4E04-9B60-0479BA8B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8058A-06A1-46A9-8D2B-1A83339C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DBF7-E6D7-4180-A141-DB7DFA975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16FED-0504-46F7-BB91-E4EEEE89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AB2B6-5C18-43E0-A989-ABCC772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3FDB1-5D7D-4BF2-AB26-AE1A3508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72421-3351-4BFC-93BB-C3947E1E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9773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9322-C03A-437D-806C-C981732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86BE0-AF6C-4387-AE57-43D938BD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F8C3A-DDD5-441A-9709-96F23940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CD7CC-2B7B-45EE-87C2-7C3A927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6085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F2C0-2939-4255-B80C-F4EFB931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A8688-FB80-4A53-B978-80A90F18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B444-F5D3-4AA4-854D-D3DEB18E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31705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7F8-A2C7-4B90-8F5C-E28187D3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3F73-426E-4074-8D4F-197D9282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AAB18-5E15-4EF2-A6B0-758F9F47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89C7-0CFA-4BA2-AE94-7CF098AB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AE91-3274-43FA-9CB2-E225143D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792C-9372-4635-A6EF-AD905FE1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652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8FBD-F725-F58D-B921-5659329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25ECB-6D6C-66EA-DFB1-D5F86FD6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CCE72-07DD-5351-5B29-B13737D3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1F78F-EE4D-B0D5-7AF5-B6CC55D4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CE508-3632-1921-FA26-7FDD8709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078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8A02-FE49-47B8-9B72-0EEF2D0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009F4-220B-4A57-BD90-AA52E039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F3E0-67CB-4C1D-A2F7-110C9568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6266-FA1A-4417-955C-E31C19B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1684-51B9-497D-95E3-9DF32E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66A2-A386-4C60-88E2-0F37912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5997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296-6DF1-4B60-868D-9B2F4D3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D7ED-F0F4-4E57-AE25-06102511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99B9-87C7-4203-9FD6-3FB151A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0E2C-3F9A-41D7-835B-74A30F1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B47D-1243-47AE-9C48-CF212133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7213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786B9-E07D-4AC2-B0DD-25092A673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06C45-52DE-4C0C-969C-4186E968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2CC4-DE8B-4B3B-BEE8-A553287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5100-5047-47BE-823F-A2989579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4B2E-E662-474D-9E30-25955CFA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458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B93B-77C1-3735-9966-330DB90A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003A19-D994-3761-4052-B47F65F3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C385C-E349-5952-1D05-3FD70582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9F37A-9504-2BEB-E7A8-78E8BD3E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41147-D74C-5120-0D0F-E8E87B48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4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AE77-2A3C-A12E-5A27-06B63E23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526EA-7F61-F145-C41E-DEA8CBCBD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FEB00E-85C2-AD8E-3F77-B0A6C4FC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366600-D803-B68A-A89C-E85CA481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8F3BCB-F0D1-C1E6-C5D0-ECD4D1DE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601257-250F-D610-07F2-F4CFAC22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60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ECF08-A4A5-F869-2549-939F6877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4C0B8-1D6A-57D1-39BD-56645409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75F385-F771-D8A6-F6EF-D269E60D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1721DB-E9EE-2459-D82D-E42BB89A3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E3FB5D-AAD5-0250-1DBB-A6776ABA9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B78074-C23F-52F9-F4BB-2519E9CE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BC9FC8-0D02-2D10-DDEB-AF86A664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891C46-1B1C-2887-BBCF-448A2B5F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98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AF53C-5CAA-CB1E-D1C1-D1CF145A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4E0A07-48FD-E9A0-DDA7-543253D0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A31BB6-79CD-2E60-B940-B8EDB8C8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B5789E-2060-DE5A-D38D-4F42B2DF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62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C97DCA-B456-7A12-4A18-E2125B10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0255D1-2259-7C31-AC61-C001183E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C256F-7BB9-54A6-4EE5-D779E11B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2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6D7A-F9EE-5387-AE26-B875854B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C301E-0C00-B43C-344B-34BFC60E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90BAED-1A7B-2510-613E-5FD82F36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6007AA-D9BB-0036-C41F-6804EA0B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B67FE-D999-2466-2034-E85CD583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10676C-28F1-9F2D-35BD-7E059158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45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28D27-07BA-2053-51FB-5D0AF850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96751D-2590-A9BA-D361-B7B126A51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E37296-2391-335E-CF63-49EC3312B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4832A-4C68-F23B-0233-E7AC93A4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B78559-B8AE-1BA7-1A44-9BCDB2D7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F3E0A7-7A93-1D79-AD70-E09735E6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02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A9D7C6-0603-D021-C58E-387769BD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B154AC-01EE-807A-B4F9-C7B71A20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7F1AE-C641-AB5D-AB11-DD31BBC26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62E9-1289-44E2-8CB6-7EC9A75F105E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F24158-A7CF-01B8-E7C7-A5AFCB9BF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90673-92FA-3A15-6CE9-E6D639C39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D4E2-C09C-4FF5-BC66-016CB9BA4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3D94C-1BEB-47D3-B768-D4F99243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22EA-D512-446D-8911-6DD07BE8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53B3-1CCC-4AAD-B0E9-237A7AE7A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DB7C-3D63-47BE-B6FA-DC7AE29AA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B871-5E23-4778-9634-D2DE7543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495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7977C-0B0F-4837-8F13-F9B9EF24E322}"/>
              </a:ext>
            </a:extLst>
          </p:cNvPr>
          <p:cNvSpPr txBox="1"/>
          <p:nvPr/>
        </p:nvSpPr>
        <p:spPr>
          <a:xfrm>
            <a:off x="467543" y="151090"/>
            <a:ext cx="50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73DD1-C21D-46B4-BEF6-CEB85B0BC1F2}"/>
              </a:ext>
            </a:extLst>
          </p:cNvPr>
          <p:cNvSpPr txBox="1"/>
          <p:nvPr/>
        </p:nvSpPr>
        <p:spPr>
          <a:xfrm>
            <a:off x="442143" y="2017990"/>
            <a:ext cx="116715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ELEMENTOS COMPLETOS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2000" dirty="0">
              <a:solidFill>
                <a:prstClr val="white"/>
              </a:solidFill>
              <a:latin typeface="Lato Black" panose="020F0502020204030203"/>
              <a:ea typeface="Roboto" panose="02000000000000000000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000" dirty="0">
                <a:solidFill>
                  <a:prstClr val="white"/>
                </a:solidFill>
                <a:latin typeface="Lato Black" panose="020F0502020204030203"/>
                <a:ea typeface="Roboto" panose="02000000000000000000" pitchFamily="2" charset="0"/>
              </a:rPr>
              <a:t>Se tiene una etiqueta de apertura y otra de cierre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72E7E-0500-4DFA-AC34-B99735CF61F9}"/>
              </a:ext>
            </a:extLst>
          </p:cNvPr>
          <p:cNvSpPr txBox="1"/>
          <p:nvPr/>
        </p:nvSpPr>
        <p:spPr>
          <a:xfrm>
            <a:off x="505643" y="1243290"/>
            <a:ext cx="1153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Bloques de construcción de un documento 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2CCDD-FB0B-4FD4-8214-C36E6825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4364669"/>
            <a:ext cx="8377812" cy="940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F4FE7C-E3F1-4456-A4BC-668A567C088E}"/>
              </a:ext>
            </a:extLst>
          </p:cNvPr>
          <p:cNvSpPr txBox="1"/>
          <p:nvPr/>
        </p:nvSpPr>
        <p:spPr>
          <a:xfrm>
            <a:off x="2004243" y="3530600"/>
            <a:ext cx="403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Etiqueta de apertura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81411-BB71-4279-9324-F71CB76A6198}"/>
              </a:ext>
            </a:extLst>
          </p:cNvPr>
          <p:cNvSpPr txBox="1"/>
          <p:nvPr/>
        </p:nvSpPr>
        <p:spPr>
          <a:xfrm>
            <a:off x="8125643" y="3429000"/>
            <a:ext cx="339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Etiqueta de cierre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EA5D173-2863-4DFA-A3CE-F3B06F19C2D0}"/>
              </a:ext>
            </a:extLst>
          </p:cNvPr>
          <p:cNvSpPr/>
          <p:nvPr/>
        </p:nvSpPr>
        <p:spPr>
          <a:xfrm rot="16200000">
            <a:off x="3737725" y="2597483"/>
            <a:ext cx="541842" cy="353419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2EA1FF3-6A8B-4D5B-A3B7-842B5F83D113}"/>
              </a:ext>
            </a:extLst>
          </p:cNvPr>
          <p:cNvSpPr/>
          <p:nvPr/>
        </p:nvSpPr>
        <p:spPr>
          <a:xfrm rot="16200000">
            <a:off x="9557129" y="3991679"/>
            <a:ext cx="541842" cy="72039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8157C-8D03-4EDE-A16A-CAAEB80AF089}"/>
              </a:ext>
            </a:extLst>
          </p:cNvPr>
          <p:cNvSpPr txBox="1"/>
          <p:nvPr/>
        </p:nvSpPr>
        <p:spPr>
          <a:xfrm>
            <a:off x="5649143" y="5727700"/>
            <a:ext cx="403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Contenido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0B3F3C2-54ED-4349-950F-8C7C5ED8EF33}"/>
              </a:ext>
            </a:extLst>
          </p:cNvPr>
          <p:cNvSpPr/>
          <p:nvPr/>
        </p:nvSpPr>
        <p:spPr>
          <a:xfrm rot="5400000">
            <a:off x="7395324" y="3511885"/>
            <a:ext cx="541842" cy="353419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2AF76-E996-4529-85F4-7EC8C06EA7E5}"/>
              </a:ext>
            </a:extLst>
          </p:cNvPr>
          <p:cNvSpPr txBox="1"/>
          <p:nvPr/>
        </p:nvSpPr>
        <p:spPr>
          <a:xfrm>
            <a:off x="2182043" y="5676900"/>
            <a:ext cx="403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A57ADD0-ED7F-4BAD-9240-4F2DB4D2694C}"/>
              </a:ext>
            </a:extLst>
          </p:cNvPr>
          <p:cNvSpPr/>
          <p:nvPr/>
        </p:nvSpPr>
        <p:spPr>
          <a:xfrm rot="5400000">
            <a:off x="3921500" y="3893258"/>
            <a:ext cx="541842" cy="279684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FDDF4-D82D-40AE-921C-B87D8614828D}"/>
              </a:ext>
            </a:extLst>
          </p:cNvPr>
          <p:cNvSpPr txBox="1"/>
          <p:nvPr/>
        </p:nvSpPr>
        <p:spPr>
          <a:xfrm>
            <a:off x="-584201" y="5664200"/>
            <a:ext cx="428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D7D9B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Nombre del elemento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7B5BCC-CA26-40E9-86EC-83C7CFAFC7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60046" y="5016500"/>
            <a:ext cx="751357" cy="6604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6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7977C-0B0F-4837-8F13-F9B9EF24E322}"/>
              </a:ext>
            </a:extLst>
          </p:cNvPr>
          <p:cNvSpPr txBox="1"/>
          <p:nvPr/>
        </p:nvSpPr>
        <p:spPr>
          <a:xfrm>
            <a:off x="467543" y="151090"/>
            <a:ext cx="445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72E7E-0500-4DFA-AC34-B99735CF61F9}"/>
              </a:ext>
            </a:extLst>
          </p:cNvPr>
          <p:cNvSpPr txBox="1"/>
          <p:nvPr/>
        </p:nvSpPr>
        <p:spPr>
          <a:xfrm>
            <a:off x="505643" y="1243290"/>
            <a:ext cx="735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Bloques de construcción de un documento 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C76799-752C-4D56-B1FD-8CCFBF1D9325}"/>
              </a:ext>
            </a:extLst>
          </p:cNvPr>
          <p:cNvSpPr txBox="1"/>
          <p:nvPr/>
        </p:nvSpPr>
        <p:spPr>
          <a:xfrm>
            <a:off x="442143" y="2017990"/>
            <a:ext cx="63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2. ELEMENTOS VACIOS 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471586-5119-4A8C-9913-A574F6CE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87" y="4368800"/>
            <a:ext cx="4582739" cy="95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BC450B-1C39-4227-BE64-DFE27D06F4D2}"/>
              </a:ext>
            </a:extLst>
          </p:cNvPr>
          <p:cNvSpPr txBox="1"/>
          <p:nvPr/>
        </p:nvSpPr>
        <p:spPr>
          <a:xfrm>
            <a:off x="4010842" y="3390900"/>
            <a:ext cx="404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Etiqueta de apertura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5A2F0BA-1E96-443D-9BCA-EF915DF74F28}"/>
              </a:ext>
            </a:extLst>
          </p:cNvPr>
          <p:cNvSpPr/>
          <p:nvPr/>
        </p:nvSpPr>
        <p:spPr>
          <a:xfrm rot="16200000">
            <a:off x="5790156" y="2373853"/>
            <a:ext cx="541842" cy="395605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A7D91-4995-46C7-B1D3-41CF1410EB65}"/>
              </a:ext>
            </a:extLst>
          </p:cNvPr>
          <p:cNvSpPr txBox="1"/>
          <p:nvPr/>
        </p:nvSpPr>
        <p:spPr>
          <a:xfrm>
            <a:off x="4696643" y="5715000"/>
            <a:ext cx="403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8E40D3B-57CD-4C68-96A0-A0770157BFB7}"/>
              </a:ext>
            </a:extLst>
          </p:cNvPr>
          <p:cNvSpPr/>
          <p:nvPr/>
        </p:nvSpPr>
        <p:spPr>
          <a:xfrm rot="5400000">
            <a:off x="6455150" y="4153608"/>
            <a:ext cx="541842" cy="232694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BB849-ECC9-4327-AC51-5B254907ED8D}"/>
              </a:ext>
            </a:extLst>
          </p:cNvPr>
          <p:cNvSpPr txBox="1"/>
          <p:nvPr/>
        </p:nvSpPr>
        <p:spPr>
          <a:xfrm>
            <a:off x="0" y="5715000"/>
            <a:ext cx="428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D7D9B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Nombre del elemento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1538EF-3748-47FA-88E2-9A562A96CA17}"/>
              </a:ext>
            </a:extLst>
          </p:cNvPr>
          <p:cNvCxnSpPr/>
          <p:nvPr/>
        </p:nvCxnSpPr>
        <p:spPr>
          <a:xfrm rot="10800000" flipV="1">
            <a:off x="3759200" y="5118100"/>
            <a:ext cx="939800" cy="8509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186" name="Picture 42" descr="Amplificador de Volumen GOODEV - Apps en Google Play">
            <a:extLst>
              <a:ext uri="{FF2B5EF4-FFF2-40B4-BE49-F238E27FC236}">
                <a16:creationId xmlns:a16="http://schemas.microsoft.com/office/drawing/2014/main" id="{713B1951-D1D2-4990-A75B-E79F5231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70500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5" name="TextBox 6144">
            <a:extLst>
              <a:ext uri="{FF2B5EF4-FFF2-40B4-BE49-F238E27FC236}">
                <a16:creationId xmlns:a16="http://schemas.microsoft.com/office/drawing/2014/main" id="{27BC6316-E8B6-440D-A41F-C726390F253F}"/>
              </a:ext>
            </a:extLst>
          </p:cNvPr>
          <p:cNvSpPr txBox="1"/>
          <p:nvPr/>
        </p:nvSpPr>
        <p:spPr>
          <a:xfrm>
            <a:off x="3263900" y="5372100"/>
            <a:ext cx="397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No existe etiqueta de cierre</a:t>
            </a:r>
          </a:p>
        </p:txBody>
      </p:sp>
      <p:pic>
        <p:nvPicPr>
          <p:cNvPr id="55" name="Picture 42" descr="Amplificador de Volumen GOODEV - Apps en Google Play">
            <a:extLst>
              <a:ext uri="{FF2B5EF4-FFF2-40B4-BE49-F238E27FC236}">
                <a16:creationId xmlns:a16="http://schemas.microsoft.com/office/drawing/2014/main" id="{CF7D5D96-718B-4699-B7D6-166DA731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210300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9AA4053-DF3F-4299-88DF-494FCAE69981}"/>
              </a:ext>
            </a:extLst>
          </p:cNvPr>
          <p:cNvSpPr txBox="1"/>
          <p:nvPr/>
        </p:nvSpPr>
        <p:spPr>
          <a:xfrm>
            <a:off x="3263900" y="6311900"/>
            <a:ext cx="397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No existe contenido</a:t>
            </a:r>
          </a:p>
        </p:txBody>
      </p:sp>
    </p:spTree>
    <p:extLst>
      <p:ext uri="{BB962C8B-B14F-4D97-AF65-F5344CB8AC3E}">
        <p14:creationId xmlns:p14="http://schemas.microsoft.com/office/powerpoint/2010/main" val="38444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8" grpId="0"/>
      <p:bldP spid="18" grpId="1"/>
      <p:bldP spid="20" grpId="0"/>
      <p:bldP spid="20" grpId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614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7977C-0B0F-4837-8F13-F9B9EF24E322}"/>
              </a:ext>
            </a:extLst>
          </p:cNvPr>
          <p:cNvSpPr txBox="1"/>
          <p:nvPr/>
        </p:nvSpPr>
        <p:spPr>
          <a:xfrm>
            <a:off x="467543" y="151090"/>
            <a:ext cx="445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72E7E-0500-4DFA-AC34-B99735CF61F9}"/>
              </a:ext>
            </a:extLst>
          </p:cNvPr>
          <p:cNvSpPr txBox="1"/>
          <p:nvPr/>
        </p:nvSpPr>
        <p:spPr>
          <a:xfrm>
            <a:off x="505643" y="1243290"/>
            <a:ext cx="735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Bloques de construcción de un documento 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C76799-752C-4D56-B1FD-8CCFBF1D9325}"/>
              </a:ext>
            </a:extLst>
          </p:cNvPr>
          <p:cNvSpPr txBox="1"/>
          <p:nvPr/>
        </p:nvSpPr>
        <p:spPr>
          <a:xfrm>
            <a:off x="442143" y="2017990"/>
            <a:ext cx="10157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3. ELEMENTOS PADRES Y ELEMNTOS HIJOS 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471586-5119-4A8C-9913-A574F6CE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87" y="4368800"/>
            <a:ext cx="4582739" cy="95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BC450B-1C39-4227-BE64-DFE27D06F4D2}"/>
              </a:ext>
            </a:extLst>
          </p:cNvPr>
          <p:cNvSpPr txBox="1"/>
          <p:nvPr/>
        </p:nvSpPr>
        <p:spPr>
          <a:xfrm>
            <a:off x="4010842" y="3390900"/>
            <a:ext cx="404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Etiqueta de apertura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5A2F0BA-1E96-443D-9BCA-EF915DF74F28}"/>
              </a:ext>
            </a:extLst>
          </p:cNvPr>
          <p:cNvSpPr/>
          <p:nvPr/>
        </p:nvSpPr>
        <p:spPr>
          <a:xfrm rot="16200000">
            <a:off x="5790156" y="2373853"/>
            <a:ext cx="541842" cy="395605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A7D91-4995-46C7-B1D3-41CF1410EB65}"/>
              </a:ext>
            </a:extLst>
          </p:cNvPr>
          <p:cNvSpPr txBox="1"/>
          <p:nvPr/>
        </p:nvSpPr>
        <p:spPr>
          <a:xfrm>
            <a:off x="4696643" y="5715000"/>
            <a:ext cx="403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8E40D3B-57CD-4C68-96A0-A0770157BFB7}"/>
              </a:ext>
            </a:extLst>
          </p:cNvPr>
          <p:cNvSpPr/>
          <p:nvPr/>
        </p:nvSpPr>
        <p:spPr>
          <a:xfrm rot="5400000">
            <a:off x="6455150" y="4153608"/>
            <a:ext cx="541842" cy="232694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BB849-ECC9-4327-AC51-5B254907ED8D}"/>
              </a:ext>
            </a:extLst>
          </p:cNvPr>
          <p:cNvSpPr txBox="1"/>
          <p:nvPr/>
        </p:nvSpPr>
        <p:spPr>
          <a:xfrm>
            <a:off x="0" y="5715000"/>
            <a:ext cx="428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D7D9B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Nombre del elemento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1538EF-3748-47FA-88E2-9A562A96CA17}"/>
              </a:ext>
            </a:extLst>
          </p:cNvPr>
          <p:cNvCxnSpPr/>
          <p:nvPr/>
        </p:nvCxnSpPr>
        <p:spPr>
          <a:xfrm rot="10800000" flipV="1">
            <a:off x="3759200" y="5118100"/>
            <a:ext cx="939800" cy="8509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186" name="Picture 42" descr="Amplificador de Volumen GOODEV - Apps en Google Play">
            <a:extLst>
              <a:ext uri="{FF2B5EF4-FFF2-40B4-BE49-F238E27FC236}">
                <a16:creationId xmlns:a16="http://schemas.microsoft.com/office/drawing/2014/main" id="{713B1951-D1D2-4990-A75B-E79F5231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0" y="4200525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2" descr="Amplificador de Volumen GOODEV - Apps en Google Play">
            <a:extLst>
              <a:ext uri="{FF2B5EF4-FFF2-40B4-BE49-F238E27FC236}">
                <a16:creationId xmlns:a16="http://schemas.microsoft.com/office/drawing/2014/main" id="{CF7D5D96-718B-4699-B7D6-166DA731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6" y="610799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9AA4053-DF3F-4299-88DF-494FCAE69981}"/>
              </a:ext>
            </a:extLst>
          </p:cNvPr>
          <p:cNvSpPr txBox="1"/>
          <p:nvPr/>
        </p:nvSpPr>
        <p:spPr>
          <a:xfrm>
            <a:off x="3263900" y="6311900"/>
            <a:ext cx="397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No existe contenido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D2C3BB-D92B-E99D-CBC5-415D69D6104F}"/>
              </a:ext>
            </a:extLst>
          </p:cNvPr>
          <p:cNvSpPr txBox="1"/>
          <p:nvPr/>
        </p:nvSpPr>
        <p:spPr>
          <a:xfrm>
            <a:off x="8160798" y="385256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No existe etiqueta de cierre</a:t>
            </a:r>
          </a:p>
        </p:txBody>
      </p:sp>
    </p:spTree>
    <p:extLst>
      <p:ext uri="{BB962C8B-B14F-4D97-AF65-F5344CB8AC3E}">
        <p14:creationId xmlns:p14="http://schemas.microsoft.com/office/powerpoint/2010/main" val="210606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8" grpId="0"/>
      <p:bldP spid="18" grpId="1"/>
      <p:bldP spid="20" grpId="0"/>
      <p:bldP spid="20" grpId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5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88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Tema de Office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Franz Beltran</dc:creator>
  <cp:lastModifiedBy>Franz Beltran</cp:lastModifiedBy>
  <cp:revision>2</cp:revision>
  <dcterms:created xsi:type="dcterms:W3CDTF">2022-07-25T04:18:51Z</dcterms:created>
  <dcterms:modified xsi:type="dcterms:W3CDTF">2022-07-26T00:59:25Z</dcterms:modified>
</cp:coreProperties>
</file>