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4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5B235-0542-AF67-CCB0-757F259B2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39BFC6-6C10-970F-4D26-D07E63B5C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DB878B-A988-AF75-F737-2F7A1204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BACF-F85A-4E05-8553-8DD086B5ECEC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D70EB6-3921-609A-D06E-C5CC061F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7DA1D6-4043-C9E6-2755-6CC42325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5679-0D7A-484D-A3C0-C68FB38B56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55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08E4A-3AF1-BA5A-FB1B-38ABAA9F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C43A1A-C5FA-971D-EED2-83748BF71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6A0FE0-3978-656D-387C-B28CEF4C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BACF-F85A-4E05-8553-8DD086B5ECEC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116F24-E9B0-8CFD-FB16-B3DD611E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694D22-059D-C0A7-B5BA-76720087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5679-0D7A-484D-A3C0-C68FB38B56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92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4103F9-FD68-2557-47BD-D91F5B843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D99688-5AFD-7FDC-347B-6110C4196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FEEF5E-BB90-37A2-1E61-20225D7F7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BACF-F85A-4E05-8553-8DD086B5ECEC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679241-E920-CAA0-4B03-248FD63C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6CA85-DBD8-5D48-5C46-4C4775A5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5679-0D7A-484D-A3C0-C68FB38B56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211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52E5-F117-47FC-8649-BD3233CD8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125F4-AD13-4369-A7BC-D03B66285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F6072-DFA0-4E93-A028-F0490C69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25/7/2022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8AF9A-7423-406F-8A42-FE2D7F1B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8937B-4B0E-4B14-9F22-5E627685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73374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1512-6867-4DE2-8EF9-D18CD61E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68E27-2576-4ADD-8F8B-B6A00A40B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7A80F-8C7C-4ADD-89B2-0F89BD51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25/7/2022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6C574-5463-42B9-A08D-25DBB9E9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5A138-426E-4D47-8B1C-02DBC4FF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53397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43E3-FB46-4F8A-8B49-64E00778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E00D5-297D-448D-80FF-09374DEE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0359A-2DCD-4D43-9D36-FD8B2B53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25/7/2022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F506-0B64-44B8-B3AE-0659BC43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096A8-8A84-4D0A-8EE5-C5F90F87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01792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34E4-57B0-4930-AF1C-775723F6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C9DC6-BCE3-4B7D-9C73-7CF5B309F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721B7-9282-439D-B109-D3B93C282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3E49E-DF34-41C1-B4D1-3F901024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25/7/2022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E3C34-5EA8-47A0-B569-29726CF8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27766-7C7D-4689-B695-7A1EC5B3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00756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6D28-B76C-4123-AD47-2F785757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08A6-8BB6-4E04-9B60-0479BA8B6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8058A-06A1-46A9-8D2B-1A83339CF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DDBF7-E6D7-4180-A141-DB7DFA975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16FED-0504-46F7-BB91-E4EEEE89E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AB2B6-5C18-43E0-A989-ABCC7723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25/7/2022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3FDB1-5D7D-4BF2-AB26-AE1A3508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72421-3351-4BFC-93BB-C3947E1E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30354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C9322-C03A-437D-806C-C9817329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86BE0-AF6C-4387-AE57-43D938BD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25/7/2022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F8C3A-DDD5-441A-9709-96F23940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CD7CC-2B7B-45EE-87C2-7C3A9276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73158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2F2C0-2939-4255-B80C-F4EFB931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25/7/2022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A8688-FB80-4A53-B978-80A90F18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EB444-F5D3-4AA4-854D-D3DEB18E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52909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D7F8-A2C7-4B90-8F5C-E28187D3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63F73-426E-4074-8D4F-197D9282F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AAB18-5E15-4EF2-A6B0-758F9F47E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689C7-0CFA-4BA2-AE94-7CF098AB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25/7/2022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2AE91-3274-43FA-9CB2-E225143D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792C-9372-4635-A6EF-AD905FE1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1841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F73BD-5D78-4454-51D1-DC72A571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DE6D5D-6BE7-6F01-A040-8E9C5D3E5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455BE3-858E-5768-A2EC-C37F8120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BACF-F85A-4E05-8553-8DD086B5ECEC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DE149B-3B13-CAE5-FDCA-E4966000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E9857-DDBB-53ED-BBE2-1B8214E4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5679-0D7A-484D-A3C0-C68FB38B56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219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8A02-FE49-47B8-9B72-0EEF2D0C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009F4-220B-4A57-BD90-AA52E0397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F3E0-67CB-4C1D-A2F7-110C9568F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56266-FA1A-4417-955C-E31C19BE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25/7/2022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D1684-51B9-497D-95E3-9DF32EC2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C66A2-A386-4C60-88E2-0F379129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134357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1296-6DF1-4B60-868D-9B2F4D3E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AD7ED-F0F4-4E57-AE25-06102511B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999B9-87C7-4203-9FD6-3FB151A7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25/7/2022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50E2C-3F9A-41D7-835B-74A30F1A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FB47D-1243-47AE-9C48-CF212133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680216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786B9-E07D-4AC2-B0DD-25092A673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06C45-52DE-4C0C-969C-4186E9686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C2CC4-DE8B-4B3B-BEE8-A5532870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25/7/2022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35100-5047-47BE-823F-A2989579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4B2E-E662-474D-9E30-25955CFA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3663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A583E-C506-3B0C-0DE8-F0C5EB75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FE5EEF-6592-5490-75DD-4756A08E1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5604A5-F39A-666F-EDDD-485C8D8E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BACF-F85A-4E05-8553-8DD086B5ECEC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B36D01-7569-BC1B-5827-F38C8F10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83B037-0A4B-98D4-4686-DABD8C9D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5679-0D7A-484D-A3C0-C68FB38B56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810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6C116-3984-9868-7F9A-92086CC9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58D60E-7E52-0DCF-CDA1-368DA611F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2291F2-0380-EEE7-7210-45AF9DBDC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BDB4B2-64AE-3F07-EB53-4354C5AE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BACF-F85A-4E05-8553-8DD086B5ECEC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797B92-2EE1-E3AC-CE93-BE1A7B51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CB9098-35DB-D99B-4A63-0D7B8438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5679-0D7A-484D-A3C0-C68FB38B56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171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AA3EC-E7A9-6700-A427-CE0846AC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3D0DC1-682A-3FC8-DBA2-0AD9DA9D8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EF8A1B-3955-1BF0-8ED2-2FCD8A0E8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E2EB44-4B99-98FB-D778-FDC7E1E26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16EBB7-F247-4E08-EDE2-596E0E3BD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0E51F8-83D4-C7F6-50B7-2BA753CD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BACF-F85A-4E05-8553-8DD086B5ECEC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01CD68C-88D9-63DE-AA26-11568F8A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E18C31-E5D3-C629-78FB-AF52B135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5679-0D7A-484D-A3C0-C68FB38B56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73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D8F47-107E-D111-1832-600E7752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53835C-BB2A-E79A-0DA4-834C1FFF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BACF-F85A-4E05-8553-8DD086B5ECEC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0EABBC-1D64-30CD-D6BC-DDFB5C61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2A7F44-33DE-0FE5-87EF-C23D5606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5679-0D7A-484D-A3C0-C68FB38B56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82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D75D9F-0EA4-2BA7-BD2F-56254A26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BACF-F85A-4E05-8553-8DD086B5ECEC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C6050A-1216-CC7A-5904-5200122D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383279-D59B-5057-A645-C5DEFB54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5679-0D7A-484D-A3C0-C68FB38B56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288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ED739-5454-7B53-E23F-A7D90AE1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C36857-AD84-DEDE-746C-9D8E6D8AA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185303-78BF-E80B-55E4-388EB9CF5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F023D9-B763-EB37-133A-B7B3648CF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BACF-F85A-4E05-8553-8DD086B5ECEC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E25A82-A771-9CB1-26C8-47DCBE2B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FAC50D-F665-F83B-8E7D-DD1EFDA0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5679-0D7A-484D-A3C0-C68FB38B56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10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2B3FB-C0D8-9B3A-54D5-5C0524D2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36DAF2-B1E3-D75C-8130-A4C5C1EB6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C34621-0EAD-DCF5-6958-6BFCD4E9D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9D1348-21F7-CB25-6A21-81F4A716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BACF-F85A-4E05-8553-8DD086B5ECEC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1F1B91-BEBD-05AD-96D2-0390A94D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F8F4AC-B11D-2472-E883-A10C455F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5679-0D7A-484D-A3C0-C68FB38B56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530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F45019-613A-2C6D-4B12-842E4558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D594BA-6F42-7DD3-E0AC-2E0C9FA10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E14C60-C1F7-76F5-51A8-7738D6AEA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EBACF-F85A-4E05-8553-8DD086B5ECEC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9CA527-1ECB-CA73-7C0C-84F0CF9C8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B93F67-A686-63DC-0409-23B9BF840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A5679-0D7A-484D-A3C0-C68FB38B56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16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3D94C-1BEB-47D3-B768-D4F99243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322EA-D512-446D-8911-6DD07BE8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E53B3-1CCC-4AAD-B0E9-237A7AE7A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EC4D1-607C-4284-BA06-E6AFF923C651}" type="datetimeFigureOut">
              <a:rPr lang="es-BO" smtClean="0"/>
              <a:t>25/7/2022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FDB7C-3D63-47BE-B6FA-DC7AE29AA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7B871-5E23-4778-9634-D2DE7543B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7484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5B46AB7-DC41-4C26-BDA4-886DA1866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112" y="3975100"/>
            <a:ext cx="5591175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87977C-0B0F-4837-8F13-F9B9EF24E322}"/>
              </a:ext>
            </a:extLst>
          </p:cNvPr>
          <p:cNvSpPr txBox="1"/>
          <p:nvPr/>
        </p:nvSpPr>
        <p:spPr>
          <a:xfrm>
            <a:off x="531043" y="125690"/>
            <a:ext cx="11022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ATRIBUTOS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E6EC7-BF6A-4C9A-8964-D46155917A64}"/>
              </a:ext>
            </a:extLst>
          </p:cNvPr>
          <p:cNvSpPr txBox="1"/>
          <p:nvPr/>
        </p:nvSpPr>
        <p:spPr>
          <a:xfrm>
            <a:off x="505643" y="1243290"/>
            <a:ext cx="1153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Contienen información extra acerca del elemento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9D4F8-FF3F-4522-B8BE-D7A15CB5368C}"/>
              </a:ext>
            </a:extLst>
          </p:cNvPr>
          <p:cNvSpPr txBox="1"/>
          <p:nvPr/>
        </p:nvSpPr>
        <p:spPr>
          <a:xfrm>
            <a:off x="442143" y="2017990"/>
            <a:ext cx="633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1. ATRIBUTOS NORMALES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Black" panose="020F0502020204030203"/>
              <a:ea typeface="Roboto" panose="02000000000000000000" pitchFamily="2" charset="0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7F904-F6CD-470F-8CAB-B8DE806F0B6E}"/>
              </a:ext>
            </a:extLst>
          </p:cNvPr>
          <p:cNvSpPr txBox="1"/>
          <p:nvPr/>
        </p:nvSpPr>
        <p:spPr>
          <a:xfrm>
            <a:off x="3261543" y="3124200"/>
            <a:ext cx="4037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Atributo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41D4F32-32D9-4D81-ADB0-F3498D98931C}"/>
              </a:ext>
            </a:extLst>
          </p:cNvPr>
          <p:cNvSpPr/>
          <p:nvPr/>
        </p:nvSpPr>
        <p:spPr>
          <a:xfrm rot="16200000">
            <a:off x="4999579" y="2954879"/>
            <a:ext cx="541842" cy="2108200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BO" sz="1800" b="1" i="0" u="none" strike="noStrike" kern="1200" cap="none" spc="0" normalizeH="0" baseline="0" noProof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32E997-44DA-416C-97DA-D83AEF1708C4}"/>
              </a:ext>
            </a:extLst>
          </p:cNvPr>
          <p:cNvSpPr txBox="1"/>
          <p:nvPr/>
        </p:nvSpPr>
        <p:spPr>
          <a:xfrm>
            <a:off x="584200" y="5232400"/>
            <a:ext cx="4037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Nombre del atributo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6BF2A6-BFC1-4116-8140-E054B08B1AED}"/>
              </a:ext>
            </a:extLst>
          </p:cNvPr>
          <p:cNvSpPr txBox="1"/>
          <p:nvPr/>
        </p:nvSpPr>
        <p:spPr>
          <a:xfrm>
            <a:off x="6972300" y="5232400"/>
            <a:ext cx="4037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Valor del atributo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BF458A3-4E67-4007-A3C5-D55EF4168092}"/>
              </a:ext>
            </a:extLst>
          </p:cNvPr>
          <p:cNvCxnSpPr/>
          <p:nvPr/>
        </p:nvCxnSpPr>
        <p:spPr>
          <a:xfrm rot="5400000">
            <a:off x="3479800" y="4699000"/>
            <a:ext cx="952500" cy="673100"/>
          </a:xfrm>
          <a:prstGeom prst="bentConnector3">
            <a:avLst>
              <a:gd name="adj1" fmla="val 10066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30FDDA3-6AD6-4E1E-8FCF-183B9EB34292}"/>
              </a:ext>
            </a:extLst>
          </p:cNvPr>
          <p:cNvCxnSpPr/>
          <p:nvPr/>
        </p:nvCxnSpPr>
        <p:spPr>
          <a:xfrm>
            <a:off x="5461000" y="4546600"/>
            <a:ext cx="1435100" cy="914400"/>
          </a:xfrm>
          <a:prstGeom prst="bentConnector3">
            <a:avLst>
              <a:gd name="adj1" fmla="val -44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3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7" grpId="0"/>
      <p:bldP spid="8" grpId="0" animBg="1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87977C-0B0F-4837-8F13-F9B9EF24E322}"/>
              </a:ext>
            </a:extLst>
          </p:cNvPr>
          <p:cNvSpPr txBox="1"/>
          <p:nvPr/>
        </p:nvSpPr>
        <p:spPr>
          <a:xfrm>
            <a:off x="531043" y="125690"/>
            <a:ext cx="11022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ATRIBUTOS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E6EC7-BF6A-4C9A-8964-D46155917A64}"/>
              </a:ext>
            </a:extLst>
          </p:cNvPr>
          <p:cNvSpPr txBox="1"/>
          <p:nvPr/>
        </p:nvSpPr>
        <p:spPr>
          <a:xfrm>
            <a:off x="505643" y="1243290"/>
            <a:ext cx="1153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Contienen información extra acerca del elemento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9D4F8-FF3F-4522-B8BE-D7A15CB5368C}"/>
              </a:ext>
            </a:extLst>
          </p:cNvPr>
          <p:cNvSpPr txBox="1"/>
          <p:nvPr/>
        </p:nvSpPr>
        <p:spPr>
          <a:xfrm>
            <a:off x="442143" y="2017990"/>
            <a:ext cx="633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2. ATRIBUTOS VACÍOS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Black" panose="020F0502020204030203"/>
              <a:ea typeface="Roboto" panose="02000000000000000000" pitchFamily="2" charset="0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9F8B40-77FC-472F-B781-A153643A2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3657600"/>
            <a:ext cx="3504640" cy="882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6B776E-8B6F-4E8E-947E-465B2C7B3703}"/>
              </a:ext>
            </a:extLst>
          </p:cNvPr>
          <p:cNvSpPr txBox="1"/>
          <p:nvPr/>
        </p:nvSpPr>
        <p:spPr>
          <a:xfrm>
            <a:off x="4683943" y="2857500"/>
            <a:ext cx="4037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Atributo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5A69D92-1C38-44A3-974B-2C87009EC98E}"/>
              </a:ext>
            </a:extLst>
          </p:cNvPr>
          <p:cNvSpPr/>
          <p:nvPr/>
        </p:nvSpPr>
        <p:spPr>
          <a:xfrm rot="16200000">
            <a:off x="6415629" y="2897729"/>
            <a:ext cx="541842" cy="1587500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BO" sz="1800" b="1" i="0" u="none" strike="noStrike" kern="1200" cap="none" spc="0" normalizeH="0" baseline="0" noProof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2" descr="Amplificador de Volumen GOODEV - Apps en Google Play">
            <a:extLst>
              <a:ext uri="{FF2B5EF4-FFF2-40B4-BE49-F238E27FC236}">
                <a16:creationId xmlns:a16="http://schemas.microsoft.com/office/drawing/2014/main" id="{8611AB00-8012-4036-BF11-A098A4C7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5524500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16D4A8-EDA3-41F5-9ABD-0869D5A923F9}"/>
              </a:ext>
            </a:extLst>
          </p:cNvPr>
          <p:cNvSpPr txBox="1"/>
          <p:nvPr/>
        </p:nvSpPr>
        <p:spPr>
          <a:xfrm>
            <a:off x="4749800" y="5626100"/>
            <a:ext cx="397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BO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+mn-ea"/>
                <a:cs typeface="+mn-cs"/>
              </a:rPr>
              <a:t>El atributo no tiene valor</a:t>
            </a:r>
          </a:p>
        </p:txBody>
      </p:sp>
    </p:spTree>
    <p:extLst>
      <p:ext uri="{BB962C8B-B14F-4D97-AF65-F5344CB8AC3E}">
        <p14:creationId xmlns:p14="http://schemas.microsoft.com/office/powerpoint/2010/main" val="275251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87977C-0B0F-4837-8F13-F9B9EF24E322}"/>
              </a:ext>
            </a:extLst>
          </p:cNvPr>
          <p:cNvSpPr txBox="1"/>
          <p:nvPr/>
        </p:nvSpPr>
        <p:spPr>
          <a:xfrm>
            <a:off x="531043" y="125690"/>
            <a:ext cx="11022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ATRIBUTOS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E6EC7-BF6A-4C9A-8964-D46155917A64}"/>
              </a:ext>
            </a:extLst>
          </p:cNvPr>
          <p:cNvSpPr txBox="1"/>
          <p:nvPr/>
        </p:nvSpPr>
        <p:spPr>
          <a:xfrm>
            <a:off x="505643" y="1243290"/>
            <a:ext cx="1153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Contienen información extra acerca del elemento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9D4F8-FF3F-4522-B8BE-D7A15CB5368C}"/>
              </a:ext>
            </a:extLst>
          </p:cNvPr>
          <p:cNvSpPr txBox="1"/>
          <p:nvPr/>
        </p:nvSpPr>
        <p:spPr>
          <a:xfrm>
            <a:off x="442143" y="2017990"/>
            <a:ext cx="633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2. ATRIBUTOS GLOBALES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Black" panose="020F0502020204030203"/>
              <a:ea typeface="Roboto" panose="02000000000000000000" pitchFamily="2" charset="0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39335-F0C2-46B4-BA14-9A0CD1401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625" y="4406900"/>
            <a:ext cx="5725528" cy="895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7DC04A-410A-4447-85D1-AF8BD1AF142D}"/>
              </a:ext>
            </a:extLst>
          </p:cNvPr>
          <p:cNvSpPr txBox="1"/>
          <p:nvPr/>
        </p:nvSpPr>
        <p:spPr>
          <a:xfrm>
            <a:off x="505643" y="2983190"/>
            <a:ext cx="11102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Atributos comunes a todos los elementos HTML. Pueden ser usados en todos los elementos, aunque es posible que no tengan ningún efecto en algunos elementos.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0152A2-0460-4AFA-AE7A-FDDCC5B17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37" y="5611813"/>
            <a:ext cx="8520392" cy="890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E63D839-5DC8-466D-9F46-B79151AC0FBA}"/>
              </a:ext>
            </a:extLst>
          </p:cNvPr>
          <p:cNvSpPr/>
          <p:nvPr/>
        </p:nvSpPr>
        <p:spPr>
          <a:xfrm>
            <a:off x="4013200" y="4572000"/>
            <a:ext cx="2641600" cy="5207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B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ACCE54-3A4E-4A5A-8090-BF737499537F}"/>
              </a:ext>
            </a:extLst>
          </p:cNvPr>
          <p:cNvSpPr/>
          <p:nvPr/>
        </p:nvSpPr>
        <p:spPr>
          <a:xfrm>
            <a:off x="2476500" y="5778500"/>
            <a:ext cx="3149600" cy="5207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B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26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87977C-0B0F-4837-8F13-F9B9EF24E322}"/>
              </a:ext>
            </a:extLst>
          </p:cNvPr>
          <p:cNvSpPr txBox="1"/>
          <p:nvPr/>
        </p:nvSpPr>
        <p:spPr>
          <a:xfrm>
            <a:off x="531043" y="125690"/>
            <a:ext cx="11022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ATRIBUTOS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E6EC7-BF6A-4C9A-8964-D46155917A64}"/>
              </a:ext>
            </a:extLst>
          </p:cNvPr>
          <p:cNvSpPr txBox="1"/>
          <p:nvPr/>
        </p:nvSpPr>
        <p:spPr>
          <a:xfrm>
            <a:off x="505643" y="1243290"/>
            <a:ext cx="1153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Contienen información extra acerca del elemento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9D4F8-FF3F-4522-B8BE-D7A15CB5368C}"/>
              </a:ext>
            </a:extLst>
          </p:cNvPr>
          <p:cNvSpPr txBox="1"/>
          <p:nvPr/>
        </p:nvSpPr>
        <p:spPr>
          <a:xfrm>
            <a:off x="442143" y="2017990"/>
            <a:ext cx="7574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3. ATRIBUTOS PERSONALIZADOS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Black" panose="020F0502020204030203"/>
              <a:ea typeface="Roboto" panose="02000000000000000000" pitchFamily="2" charset="0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7DC04A-410A-4447-85D1-AF8BD1AF142D}"/>
              </a:ext>
            </a:extLst>
          </p:cNvPr>
          <p:cNvSpPr txBox="1"/>
          <p:nvPr/>
        </p:nvSpPr>
        <p:spPr>
          <a:xfrm>
            <a:off x="470919" y="2716973"/>
            <a:ext cx="11102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Atributos comunes a todos los elementos HTML. Pueden ser usados en todos los elementos.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36F9C5-416F-40DC-B9D0-D41952F1D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274" y="4495801"/>
            <a:ext cx="6816353" cy="887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3693BC-EFBD-4B78-8750-10D5EA0F4C9D}"/>
              </a:ext>
            </a:extLst>
          </p:cNvPr>
          <p:cNvSpPr txBox="1"/>
          <p:nvPr/>
        </p:nvSpPr>
        <p:spPr>
          <a:xfrm>
            <a:off x="3363143" y="3619500"/>
            <a:ext cx="362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Atributo personalizado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69102CE-75C7-40BA-938A-35943491C341}"/>
              </a:ext>
            </a:extLst>
          </p:cNvPr>
          <p:cNvSpPr/>
          <p:nvPr/>
        </p:nvSpPr>
        <p:spPr>
          <a:xfrm rot="16200000">
            <a:off x="4878929" y="3100929"/>
            <a:ext cx="541842" cy="2755900"/>
          </a:xfrm>
          <a:prstGeom prst="rightBrace">
            <a:avLst>
              <a:gd name="adj1" fmla="val 8333"/>
              <a:gd name="adj2" fmla="val 50922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BO" sz="1800" b="1" i="0" u="none" strike="noStrike" kern="1200" cap="none" spc="0" normalizeH="0" baseline="0" noProof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53CE3F-0C2A-4DDF-9B1E-ACEAFC7F0A20}"/>
              </a:ext>
            </a:extLst>
          </p:cNvPr>
          <p:cNvSpPr txBox="1"/>
          <p:nvPr/>
        </p:nvSpPr>
        <p:spPr>
          <a:xfrm>
            <a:off x="0" y="5435600"/>
            <a:ext cx="3355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Usamos el prefijo data-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2DDAC0-8AF5-460C-8F94-6893A4044237}"/>
              </a:ext>
            </a:extLst>
          </p:cNvPr>
          <p:cNvSpPr txBox="1"/>
          <p:nvPr/>
        </p:nvSpPr>
        <p:spPr>
          <a:xfrm>
            <a:off x="0" y="5969000"/>
            <a:ext cx="6187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Nombre del atributo personalizado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E9F76C-DE07-4C50-9630-36D507020634}"/>
              </a:ext>
            </a:extLst>
          </p:cNvPr>
          <p:cNvSpPr txBox="1"/>
          <p:nvPr/>
        </p:nvSpPr>
        <p:spPr>
          <a:xfrm>
            <a:off x="6485755" y="5572125"/>
            <a:ext cx="6187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Valor del atributo personalizado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73D35DD-109F-4B3F-9317-1D3FA6C15B10}"/>
              </a:ext>
            </a:extLst>
          </p:cNvPr>
          <p:cNvCxnSpPr/>
          <p:nvPr/>
        </p:nvCxnSpPr>
        <p:spPr>
          <a:xfrm rot="10800000" flipV="1">
            <a:off x="3390900" y="5054600"/>
            <a:ext cx="889000" cy="635000"/>
          </a:xfrm>
          <a:prstGeom prst="bentConnector3">
            <a:avLst>
              <a:gd name="adj1" fmla="val 142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15F3B14-D04E-45BE-855D-5BDA13A97D70}"/>
              </a:ext>
            </a:extLst>
          </p:cNvPr>
          <p:cNvCxnSpPr>
            <a:cxnSpLocks/>
          </p:cNvCxnSpPr>
          <p:nvPr/>
        </p:nvCxnSpPr>
        <p:spPr>
          <a:xfrm rot="5400000">
            <a:off x="4489450" y="5492750"/>
            <a:ext cx="1155700" cy="330200"/>
          </a:xfrm>
          <a:prstGeom prst="bentConnector3">
            <a:avLst>
              <a:gd name="adj1" fmla="val 10082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D122799-BC4D-4D9A-A352-020C0683A947}"/>
              </a:ext>
            </a:extLst>
          </p:cNvPr>
          <p:cNvCxnSpPr>
            <a:endCxn id="20" idx="1"/>
          </p:cNvCxnSpPr>
          <p:nvPr/>
        </p:nvCxnSpPr>
        <p:spPr>
          <a:xfrm rot="16200000" flipH="1">
            <a:off x="5920667" y="5237870"/>
            <a:ext cx="754708" cy="37546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0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6" grpId="0"/>
      <p:bldP spid="17" grpId="0" animBg="1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Panorámica</PresentationFormat>
  <Paragraphs>23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Lato Black</vt:lpstr>
      <vt:lpstr>Tema de Office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Franz Beltran</dc:creator>
  <cp:lastModifiedBy>Franz Beltran</cp:lastModifiedBy>
  <cp:revision>1</cp:revision>
  <dcterms:created xsi:type="dcterms:W3CDTF">2022-07-25T04:19:48Z</dcterms:created>
  <dcterms:modified xsi:type="dcterms:W3CDTF">2022-07-25T04:20:45Z</dcterms:modified>
</cp:coreProperties>
</file>