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2" r:id="rId3"/>
    <p:sldId id="268" r:id="rId4"/>
    <p:sldId id="263" r:id="rId5"/>
    <p:sldId id="265" r:id="rId6"/>
    <p:sldId id="266" r:id="rId7"/>
    <p:sldId id="267" r:id="rId8"/>
    <p:sldId id="269" r:id="rId9"/>
    <p:sldId id="270" r:id="rId10"/>
    <p:sldId id="264" r:id="rId11"/>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52E5-F117-47FC-8649-BD3233CD8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7BC125F4-AD13-4369-A7BC-D03B66285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1F8F6072-DFA0-4E93-A028-F0490C69C8B2}"/>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5" name="Footer Placeholder 4">
            <a:extLst>
              <a:ext uri="{FF2B5EF4-FFF2-40B4-BE49-F238E27FC236}">
                <a16:creationId xmlns:a16="http://schemas.microsoft.com/office/drawing/2014/main" id="{A6A8AF9A-7423-406F-8A42-FE2D7F1B6E3A}"/>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EA78937B-4B0E-4B14-9F22-5E627685C8A5}"/>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426313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1296-6DF1-4B60-868D-9B2F4D3E925F}"/>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17AAD7ED-F0F4-4E57-AE25-06102511B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09F999B9-87C7-4203-9FD6-3FB151A7AC4B}"/>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5" name="Footer Placeholder 4">
            <a:extLst>
              <a:ext uri="{FF2B5EF4-FFF2-40B4-BE49-F238E27FC236}">
                <a16:creationId xmlns:a16="http://schemas.microsoft.com/office/drawing/2014/main" id="{71950E2C-3F9A-41D7-835B-74A30F1ACF90}"/>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F45FB47D-1243-47AE-9C48-CF21213356E6}"/>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09399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786B9-E07D-4AC2-B0DD-25092A673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B3D06C45-52DE-4C0C-969C-4186E9686A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F2EC2CC4-DE8B-4B3B-BEE8-A55328706F85}"/>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5" name="Footer Placeholder 4">
            <a:extLst>
              <a:ext uri="{FF2B5EF4-FFF2-40B4-BE49-F238E27FC236}">
                <a16:creationId xmlns:a16="http://schemas.microsoft.com/office/drawing/2014/main" id="{CDE35100-5047-47BE-823F-A2989579E7B5}"/>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C3C4B2E-E662-474D-9E30-25955CFAEF49}"/>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3969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1512-6867-4DE2-8EF9-D18CD61EE8ED}"/>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4A468E27-2576-4ADD-8F8B-B6A00A40B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04A7A80F-8C7C-4ADD-89B2-0F89BD51C6D5}"/>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5" name="Footer Placeholder 4">
            <a:extLst>
              <a:ext uri="{FF2B5EF4-FFF2-40B4-BE49-F238E27FC236}">
                <a16:creationId xmlns:a16="http://schemas.microsoft.com/office/drawing/2014/main" id="{66B6C574-5463-42B9-A08D-25DBB9E90EEC}"/>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7E95A138-426E-4D47-8B1C-02DBC4FF193B}"/>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308188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43E3-FB46-4F8A-8B49-64E0077887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a:extLst>
              <a:ext uri="{FF2B5EF4-FFF2-40B4-BE49-F238E27FC236}">
                <a16:creationId xmlns:a16="http://schemas.microsoft.com/office/drawing/2014/main" id="{E01E00D5-297D-448D-80FF-09374DEEB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0359A-2DCD-4D43-9D36-FD8B2B537C8A}"/>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5" name="Footer Placeholder 4">
            <a:extLst>
              <a:ext uri="{FF2B5EF4-FFF2-40B4-BE49-F238E27FC236}">
                <a16:creationId xmlns:a16="http://schemas.microsoft.com/office/drawing/2014/main" id="{9004F506-0B64-44B8-B3AE-0659BC436FD4}"/>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B2096A8-8A84-4D0A-8EE5-C5F90F872133}"/>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52124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34E4-57B0-4930-AF1C-775723F65BED}"/>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7FEC9DC6-BCE3-4B7D-9C73-7CF5B309F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1FB721B7-9282-439D-B109-D3B93C282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F313E49E-DF34-41C1-B4D1-3F901024EC36}"/>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6" name="Footer Placeholder 5">
            <a:extLst>
              <a:ext uri="{FF2B5EF4-FFF2-40B4-BE49-F238E27FC236}">
                <a16:creationId xmlns:a16="http://schemas.microsoft.com/office/drawing/2014/main" id="{7A5E3C34-5EA8-47A0-B569-29726CF8072D}"/>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B0E27766-7C7D-4689-B695-7A1EC5B3EC76}"/>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215443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6D28-B76C-4123-AD47-2F78575780F3}"/>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B02008A6-8BB6-4E04-9B60-0479BA8B6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8058A-06A1-46A9-8D2B-1A83339C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D6FDDBF7-E6D7-4180-A141-DB7DFA975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16FED-0504-46F7-BB91-E4EEEE89E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E3EAB2B6-5C18-43E0-A989-ABCC77231C76}"/>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8" name="Footer Placeholder 7">
            <a:extLst>
              <a:ext uri="{FF2B5EF4-FFF2-40B4-BE49-F238E27FC236}">
                <a16:creationId xmlns:a16="http://schemas.microsoft.com/office/drawing/2014/main" id="{FAA3FDB1-5D7D-4BF2-AB26-AE1A35080D60}"/>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50572421-3351-4BFC-93BB-C3947E1EC6FA}"/>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23193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9322-C03A-437D-806C-C98173298033}"/>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2B886BE0-AF6C-4387-AE57-43D938BDC466}"/>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4" name="Footer Placeholder 3">
            <a:extLst>
              <a:ext uri="{FF2B5EF4-FFF2-40B4-BE49-F238E27FC236}">
                <a16:creationId xmlns:a16="http://schemas.microsoft.com/office/drawing/2014/main" id="{0CAF8C3A-DDD5-441A-9709-96F239408BEB}"/>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DF3CD7CC-2B7B-45EE-87C2-7C3A927640C7}"/>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42689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2F2C0-2939-4255-B80C-F4EFB931EAE6}"/>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3" name="Footer Placeholder 2">
            <a:extLst>
              <a:ext uri="{FF2B5EF4-FFF2-40B4-BE49-F238E27FC236}">
                <a16:creationId xmlns:a16="http://schemas.microsoft.com/office/drawing/2014/main" id="{3E6A8688-FB80-4A53-B978-80A90F187B0D}"/>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D04EB444-F5D3-4AA4-854D-D3DEB18E370E}"/>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353204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D7F8-A2C7-4B90-8F5C-E28187D36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93763F73-426E-4074-8D4F-197D9282F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17FAAB18-5E15-4EF2-A6B0-758F9F47E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689C7-0CFA-4BA2-AE94-7CF098ABFE0F}"/>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6" name="Footer Placeholder 5">
            <a:extLst>
              <a:ext uri="{FF2B5EF4-FFF2-40B4-BE49-F238E27FC236}">
                <a16:creationId xmlns:a16="http://schemas.microsoft.com/office/drawing/2014/main" id="{6032AE91-3274-43FA-9CB2-E225143D7450}"/>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ABFF792C-9372-4635-A6EF-AD905FE1BC5C}"/>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75391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8A02-FE49-47B8-9B72-0EEF2D0C1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962009F4-220B-4A57-BD90-AA52E0397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D671F3E0-67CB-4C1D-A2F7-110C9568F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56266-FA1A-4417-955C-E31C19BEE1F2}"/>
              </a:ext>
            </a:extLst>
          </p:cNvPr>
          <p:cNvSpPr>
            <a:spLocks noGrp="1"/>
          </p:cNvSpPr>
          <p:nvPr>
            <p:ph type="dt" sz="half" idx="10"/>
          </p:nvPr>
        </p:nvSpPr>
        <p:spPr/>
        <p:txBody>
          <a:bodyPr/>
          <a:lstStyle/>
          <a:p>
            <a:fld id="{5F0EC4D1-607C-4284-BA06-E6AFF923C651}" type="datetimeFigureOut">
              <a:rPr lang="es-BO" smtClean="0"/>
              <a:t>23/8/2022</a:t>
            </a:fld>
            <a:endParaRPr lang="es-BO"/>
          </a:p>
        </p:txBody>
      </p:sp>
      <p:sp>
        <p:nvSpPr>
          <p:cNvPr id="6" name="Footer Placeholder 5">
            <a:extLst>
              <a:ext uri="{FF2B5EF4-FFF2-40B4-BE49-F238E27FC236}">
                <a16:creationId xmlns:a16="http://schemas.microsoft.com/office/drawing/2014/main" id="{FC3D1684-51B9-497D-95E3-9DF32EC25A85}"/>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DB9C66A2-A386-4C60-88E2-0F3791290820}"/>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287832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3D94C-1BEB-47D3-B768-D4F992431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a:extLst>
              <a:ext uri="{FF2B5EF4-FFF2-40B4-BE49-F238E27FC236}">
                <a16:creationId xmlns:a16="http://schemas.microsoft.com/office/drawing/2014/main" id="{DB3322EA-D512-446D-8911-6DD07BE8A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A70E53B3-1CCC-4AAD-B0E9-237A7AE7A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EC4D1-607C-4284-BA06-E6AFF923C651}" type="datetimeFigureOut">
              <a:rPr lang="es-BO" smtClean="0"/>
              <a:t>23/8/2022</a:t>
            </a:fld>
            <a:endParaRPr lang="es-BO"/>
          </a:p>
        </p:txBody>
      </p:sp>
      <p:sp>
        <p:nvSpPr>
          <p:cNvPr id="5" name="Footer Placeholder 4">
            <a:extLst>
              <a:ext uri="{FF2B5EF4-FFF2-40B4-BE49-F238E27FC236}">
                <a16:creationId xmlns:a16="http://schemas.microsoft.com/office/drawing/2014/main" id="{559FDB7C-3D63-47BE-B6FA-DC7AE29AA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8C87B871-5E23-4778-9634-D2DE7543B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45D8A-E63A-44F8-88ED-5C9F74968120}" type="slidenum">
              <a:rPr lang="es-BO" smtClean="0"/>
              <a:t>‹Nº›</a:t>
            </a:fld>
            <a:endParaRPr lang="es-BO"/>
          </a:p>
        </p:txBody>
      </p:sp>
    </p:spTree>
    <p:extLst>
      <p:ext uri="{BB962C8B-B14F-4D97-AF65-F5344CB8AC3E}">
        <p14:creationId xmlns:p14="http://schemas.microsoft.com/office/powerpoint/2010/main" val="306904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1686744" y="811490"/>
            <a:ext cx="891775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5400" b="0" i="0" u="none" strike="noStrike" kern="1200" cap="none" spc="0" normalizeH="0" baseline="0" noProof="0" dirty="0">
                <a:ln>
                  <a:noFill/>
                </a:ln>
                <a:solidFill>
                  <a:prstClr val="white"/>
                </a:solidFill>
                <a:effectLst/>
                <a:uLnTx/>
                <a:uFillTx/>
                <a:latin typeface="Lato Black" panose="020F0502020204030203"/>
                <a:ea typeface="Roboto" panose="02000000000000000000" pitchFamily="2" charset="0"/>
                <a:cs typeface="+mn-cs"/>
              </a:rPr>
              <a:t>QUE VAMOS A APRENDER</a:t>
            </a:r>
          </a:p>
        </p:txBody>
      </p:sp>
      <p:pic>
        <p:nvPicPr>
          <p:cNvPr id="8" name="Picture 14" descr="Logo de HTML del W3C">
            <a:extLst>
              <a:ext uri="{FF2B5EF4-FFF2-40B4-BE49-F238E27FC236}">
                <a16:creationId xmlns:a16="http://schemas.microsoft.com/office/drawing/2014/main" id="{4D4A882A-8BBD-4854-91F5-B8DD3E970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88344"/>
            <a:ext cx="2442027" cy="24420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0" descr="css31 - Dance Central">
            <a:extLst>
              <a:ext uri="{FF2B5EF4-FFF2-40B4-BE49-F238E27FC236}">
                <a16:creationId xmlns:a16="http://schemas.microsoft.com/office/drawing/2014/main" id="{2712230F-5FC7-446D-8D97-0590E43D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915" y="3004457"/>
            <a:ext cx="2238828" cy="22388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2" descr="Mahmoud's Portfolio">
            <a:extLst>
              <a:ext uri="{FF2B5EF4-FFF2-40B4-BE49-F238E27FC236}">
                <a16:creationId xmlns:a16="http://schemas.microsoft.com/office/drawing/2014/main" id="{E235E525-F0C6-414E-90CF-BBCEBFE6C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3545" y="2989942"/>
            <a:ext cx="2238827" cy="22388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8" descr="Logo HTML5 PNG transparente - StickPNG">
            <a:extLst>
              <a:ext uri="{FF2B5EF4-FFF2-40B4-BE49-F238E27FC236}">
                <a16:creationId xmlns:a16="http://schemas.microsoft.com/office/drawing/2014/main" id="{DAFB079C-A7B7-48D1-87CC-0CEF4942E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538" y="2773680"/>
            <a:ext cx="2715623" cy="271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1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311791" y="202451"/>
            <a:ext cx="11568418"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Un diseño clásico</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2" name="Rectángulo: esquinas redondeadas 1">
            <a:extLst>
              <a:ext uri="{FF2B5EF4-FFF2-40B4-BE49-F238E27FC236}">
                <a16:creationId xmlns:a16="http://schemas.microsoft.com/office/drawing/2014/main" id="{183C13ED-3A79-8F65-D821-210885B19A93}"/>
              </a:ext>
            </a:extLst>
          </p:cNvPr>
          <p:cNvSpPr/>
          <p:nvPr/>
        </p:nvSpPr>
        <p:spPr>
          <a:xfrm>
            <a:off x="1619075" y="1258349"/>
            <a:ext cx="9571839" cy="5337099"/>
          </a:xfrm>
          <a:prstGeom prst="roundRect">
            <a:avLst>
              <a:gd name="adj" fmla="val 995"/>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89505DA4-CF0A-7E46-BECF-74CE47984235}"/>
              </a:ext>
            </a:extLst>
          </p:cNvPr>
          <p:cNvSpPr/>
          <p:nvPr/>
        </p:nvSpPr>
        <p:spPr>
          <a:xfrm>
            <a:off x="1619075" y="1286115"/>
            <a:ext cx="9571839" cy="1140546"/>
          </a:xfrm>
          <a:prstGeom prst="roundRect">
            <a:avLst>
              <a:gd name="adj" fmla="val 209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8" name="Rectángulo: esquinas redondeadas 7">
            <a:extLst>
              <a:ext uri="{FF2B5EF4-FFF2-40B4-BE49-F238E27FC236}">
                <a16:creationId xmlns:a16="http://schemas.microsoft.com/office/drawing/2014/main" id="{AC27CD02-4117-3F53-C414-BCADD2C38547}"/>
              </a:ext>
            </a:extLst>
          </p:cNvPr>
          <p:cNvSpPr/>
          <p:nvPr/>
        </p:nvSpPr>
        <p:spPr>
          <a:xfrm>
            <a:off x="1619075" y="5835552"/>
            <a:ext cx="9571839" cy="755405"/>
          </a:xfrm>
          <a:prstGeom prst="roundRect">
            <a:avLst>
              <a:gd name="adj" fmla="val 209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&lt;footer&gt;</a:t>
            </a:r>
          </a:p>
        </p:txBody>
      </p:sp>
      <p:sp>
        <p:nvSpPr>
          <p:cNvPr id="10" name="Rectángulo: esquinas redondeadas 9">
            <a:extLst>
              <a:ext uri="{FF2B5EF4-FFF2-40B4-BE49-F238E27FC236}">
                <a16:creationId xmlns:a16="http://schemas.microsoft.com/office/drawing/2014/main" id="{ADF005F6-6C20-9422-1940-6831A6DC9CAC}"/>
              </a:ext>
            </a:extLst>
          </p:cNvPr>
          <p:cNvSpPr/>
          <p:nvPr/>
        </p:nvSpPr>
        <p:spPr>
          <a:xfrm>
            <a:off x="1856767" y="1770988"/>
            <a:ext cx="9090866" cy="544374"/>
          </a:xfrm>
          <a:prstGeom prst="roundRect">
            <a:avLst>
              <a:gd name="adj" fmla="val 2095"/>
            </a:avLst>
          </a:prstGeom>
          <a:noFill/>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FC699385-94A5-866C-0986-BA725501865C}"/>
              </a:ext>
            </a:extLst>
          </p:cNvPr>
          <p:cNvSpPr/>
          <p:nvPr/>
        </p:nvSpPr>
        <p:spPr>
          <a:xfrm>
            <a:off x="4078450" y="2431152"/>
            <a:ext cx="4629322" cy="3387622"/>
          </a:xfrm>
          <a:prstGeom prst="roundRect">
            <a:avLst>
              <a:gd name="adj" fmla="val 209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95F5D518-32F7-2DAF-6093-5C159C942B1B}"/>
              </a:ext>
            </a:extLst>
          </p:cNvPr>
          <p:cNvSpPr/>
          <p:nvPr/>
        </p:nvSpPr>
        <p:spPr>
          <a:xfrm>
            <a:off x="1619075" y="2436112"/>
            <a:ext cx="2399252" cy="3377853"/>
          </a:xfrm>
          <a:prstGeom prst="roundRect">
            <a:avLst>
              <a:gd name="adj" fmla="val 209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&lt;aside&gt;</a:t>
            </a:r>
          </a:p>
        </p:txBody>
      </p:sp>
      <p:sp>
        <p:nvSpPr>
          <p:cNvPr id="14" name="Rectángulo: esquinas redondeadas 13">
            <a:extLst>
              <a:ext uri="{FF2B5EF4-FFF2-40B4-BE49-F238E27FC236}">
                <a16:creationId xmlns:a16="http://schemas.microsoft.com/office/drawing/2014/main" id="{43E4E515-8F00-D2AA-2833-87D4073086EC}"/>
              </a:ext>
            </a:extLst>
          </p:cNvPr>
          <p:cNvSpPr/>
          <p:nvPr/>
        </p:nvSpPr>
        <p:spPr>
          <a:xfrm>
            <a:off x="8766495" y="2432807"/>
            <a:ext cx="2399252" cy="3377853"/>
          </a:xfrm>
          <a:prstGeom prst="roundRect">
            <a:avLst>
              <a:gd name="adj" fmla="val 209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&lt;aside&gt;</a:t>
            </a:r>
          </a:p>
        </p:txBody>
      </p:sp>
      <p:sp>
        <p:nvSpPr>
          <p:cNvPr id="15" name="Rectángulo: esquinas redondeadas 14">
            <a:extLst>
              <a:ext uri="{FF2B5EF4-FFF2-40B4-BE49-F238E27FC236}">
                <a16:creationId xmlns:a16="http://schemas.microsoft.com/office/drawing/2014/main" id="{84D4DB4D-BD3A-80E5-1E0B-83CC7F53A711}"/>
              </a:ext>
            </a:extLst>
          </p:cNvPr>
          <p:cNvSpPr/>
          <p:nvPr/>
        </p:nvSpPr>
        <p:spPr>
          <a:xfrm>
            <a:off x="4152551" y="2911533"/>
            <a:ext cx="4471332" cy="2840129"/>
          </a:xfrm>
          <a:prstGeom prst="roundRect">
            <a:avLst>
              <a:gd name="adj" fmla="val 2095"/>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FCFEF78D-73C0-90E0-7D33-43CB1E40F725}"/>
              </a:ext>
            </a:extLst>
          </p:cNvPr>
          <p:cNvSpPr/>
          <p:nvPr/>
        </p:nvSpPr>
        <p:spPr>
          <a:xfrm>
            <a:off x="4300056" y="3362883"/>
            <a:ext cx="4197992" cy="1032931"/>
          </a:xfrm>
          <a:prstGeom prst="roundRect">
            <a:avLst>
              <a:gd name="adj" fmla="val 2095"/>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S"/>
          </a:p>
        </p:txBody>
      </p:sp>
      <p:sp>
        <p:nvSpPr>
          <p:cNvPr id="17" name="Rectángulo: esquinas redondeadas 16">
            <a:extLst>
              <a:ext uri="{FF2B5EF4-FFF2-40B4-BE49-F238E27FC236}">
                <a16:creationId xmlns:a16="http://schemas.microsoft.com/office/drawing/2014/main" id="{F901DB99-5E38-7F41-DADC-56B79D092DB9}"/>
              </a:ext>
            </a:extLst>
          </p:cNvPr>
          <p:cNvSpPr/>
          <p:nvPr/>
        </p:nvSpPr>
        <p:spPr>
          <a:xfrm>
            <a:off x="4289221" y="4562082"/>
            <a:ext cx="4197992" cy="1023313"/>
          </a:xfrm>
          <a:prstGeom prst="roundRect">
            <a:avLst>
              <a:gd name="adj" fmla="val 2095"/>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S"/>
          </a:p>
        </p:txBody>
      </p:sp>
      <p:sp>
        <p:nvSpPr>
          <p:cNvPr id="3" name="CuadroTexto 2">
            <a:extLst>
              <a:ext uri="{FF2B5EF4-FFF2-40B4-BE49-F238E27FC236}">
                <a16:creationId xmlns:a16="http://schemas.microsoft.com/office/drawing/2014/main" id="{A246A04E-6469-31D3-6BE5-3CEBE7BB8FFB}"/>
              </a:ext>
            </a:extLst>
          </p:cNvPr>
          <p:cNvSpPr txBox="1"/>
          <p:nvPr/>
        </p:nvSpPr>
        <p:spPr>
          <a:xfrm>
            <a:off x="4304951" y="3445435"/>
            <a:ext cx="2866588" cy="369332"/>
          </a:xfrm>
          <a:prstGeom prst="rect">
            <a:avLst/>
          </a:prstGeom>
          <a:noFill/>
        </p:spPr>
        <p:txBody>
          <a:bodyPr wrap="square" rtlCol="0">
            <a:spAutoFit/>
          </a:bodyPr>
          <a:lstStyle/>
          <a:p>
            <a:r>
              <a:rPr lang="es-ES" dirty="0">
                <a:solidFill>
                  <a:schemeClr val="bg1"/>
                </a:solidFill>
              </a:rPr>
              <a:t>&lt;section&gt;</a:t>
            </a:r>
          </a:p>
        </p:txBody>
      </p:sp>
      <p:sp>
        <p:nvSpPr>
          <p:cNvPr id="18" name="CuadroTexto 17">
            <a:extLst>
              <a:ext uri="{FF2B5EF4-FFF2-40B4-BE49-F238E27FC236}">
                <a16:creationId xmlns:a16="http://schemas.microsoft.com/office/drawing/2014/main" id="{35C1EC7F-574E-F25F-FA86-360E0D99AFF2}"/>
              </a:ext>
            </a:extLst>
          </p:cNvPr>
          <p:cNvSpPr txBox="1"/>
          <p:nvPr/>
        </p:nvSpPr>
        <p:spPr>
          <a:xfrm>
            <a:off x="4152551" y="2878011"/>
            <a:ext cx="2866588" cy="369332"/>
          </a:xfrm>
          <a:prstGeom prst="rect">
            <a:avLst/>
          </a:prstGeom>
          <a:noFill/>
        </p:spPr>
        <p:txBody>
          <a:bodyPr wrap="square" rtlCol="0">
            <a:spAutoFit/>
          </a:bodyPr>
          <a:lstStyle/>
          <a:p>
            <a:r>
              <a:rPr lang="es-ES" dirty="0">
                <a:solidFill>
                  <a:schemeClr val="bg1"/>
                </a:solidFill>
              </a:rPr>
              <a:t>&lt;article&gt;</a:t>
            </a:r>
          </a:p>
        </p:txBody>
      </p:sp>
      <p:sp>
        <p:nvSpPr>
          <p:cNvPr id="20" name="CuadroTexto 19">
            <a:extLst>
              <a:ext uri="{FF2B5EF4-FFF2-40B4-BE49-F238E27FC236}">
                <a16:creationId xmlns:a16="http://schemas.microsoft.com/office/drawing/2014/main" id="{0CE059F0-8D44-C8E5-5542-0D9AD02C79FB}"/>
              </a:ext>
            </a:extLst>
          </p:cNvPr>
          <p:cNvSpPr txBox="1"/>
          <p:nvPr/>
        </p:nvSpPr>
        <p:spPr>
          <a:xfrm>
            <a:off x="4018327" y="2475917"/>
            <a:ext cx="2866588" cy="369332"/>
          </a:xfrm>
          <a:prstGeom prst="rect">
            <a:avLst/>
          </a:prstGeom>
          <a:noFill/>
        </p:spPr>
        <p:txBody>
          <a:bodyPr wrap="square" rtlCol="0">
            <a:spAutoFit/>
          </a:bodyPr>
          <a:lstStyle/>
          <a:p>
            <a:r>
              <a:rPr lang="es-ES" dirty="0">
                <a:solidFill>
                  <a:schemeClr val="bg1"/>
                </a:solidFill>
              </a:rPr>
              <a:t>&lt;main&gt;</a:t>
            </a:r>
          </a:p>
        </p:txBody>
      </p:sp>
      <p:sp>
        <p:nvSpPr>
          <p:cNvPr id="21" name="CuadroTexto 20">
            <a:extLst>
              <a:ext uri="{FF2B5EF4-FFF2-40B4-BE49-F238E27FC236}">
                <a16:creationId xmlns:a16="http://schemas.microsoft.com/office/drawing/2014/main" id="{06F57A7C-F638-A09A-1259-12C781B888C2}"/>
              </a:ext>
            </a:extLst>
          </p:cNvPr>
          <p:cNvSpPr txBox="1"/>
          <p:nvPr/>
        </p:nvSpPr>
        <p:spPr>
          <a:xfrm>
            <a:off x="4336585" y="4600746"/>
            <a:ext cx="2866588" cy="369332"/>
          </a:xfrm>
          <a:prstGeom prst="rect">
            <a:avLst/>
          </a:prstGeom>
          <a:noFill/>
        </p:spPr>
        <p:txBody>
          <a:bodyPr wrap="square" rtlCol="0">
            <a:spAutoFit/>
          </a:bodyPr>
          <a:lstStyle/>
          <a:p>
            <a:r>
              <a:rPr lang="es-ES" dirty="0">
                <a:solidFill>
                  <a:schemeClr val="bg1"/>
                </a:solidFill>
              </a:rPr>
              <a:t>&lt;section&gt;</a:t>
            </a:r>
          </a:p>
        </p:txBody>
      </p:sp>
      <p:sp>
        <p:nvSpPr>
          <p:cNvPr id="22" name="CuadroTexto 21">
            <a:extLst>
              <a:ext uri="{FF2B5EF4-FFF2-40B4-BE49-F238E27FC236}">
                <a16:creationId xmlns:a16="http://schemas.microsoft.com/office/drawing/2014/main" id="{FF2997CB-5959-7B31-AD0C-AFAE17297376}"/>
              </a:ext>
            </a:extLst>
          </p:cNvPr>
          <p:cNvSpPr txBox="1"/>
          <p:nvPr/>
        </p:nvSpPr>
        <p:spPr>
          <a:xfrm>
            <a:off x="1819716" y="1276664"/>
            <a:ext cx="2866588" cy="369332"/>
          </a:xfrm>
          <a:prstGeom prst="rect">
            <a:avLst/>
          </a:prstGeom>
          <a:noFill/>
        </p:spPr>
        <p:txBody>
          <a:bodyPr wrap="square" rtlCol="0">
            <a:spAutoFit/>
          </a:bodyPr>
          <a:lstStyle/>
          <a:p>
            <a:r>
              <a:rPr lang="es-ES" dirty="0">
                <a:solidFill>
                  <a:schemeClr val="bg1"/>
                </a:solidFill>
              </a:rPr>
              <a:t>&lt;</a:t>
            </a:r>
            <a:r>
              <a:rPr lang="en-US" dirty="0">
                <a:solidFill>
                  <a:schemeClr val="bg1"/>
                </a:solidFill>
              </a:rPr>
              <a:t>header</a:t>
            </a:r>
            <a:r>
              <a:rPr lang="es-ES" dirty="0">
                <a:solidFill>
                  <a:schemeClr val="bg1"/>
                </a:solidFill>
              </a:rPr>
              <a:t>&gt;</a:t>
            </a:r>
          </a:p>
        </p:txBody>
      </p:sp>
      <p:sp>
        <p:nvSpPr>
          <p:cNvPr id="23" name="CuadroTexto 22">
            <a:extLst>
              <a:ext uri="{FF2B5EF4-FFF2-40B4-BE49-F238E27FC236}">
                <a16:creationId xmlns:a16="http://schemas.microsoft.com/office/drawing/2014/main" id="{09284455-6032-5492-3F5C-22F7A1909756}"/>
              </a:ext>
            </a:extLst>
          </p:cNvPr>
          <p:cNvSpPr txBox="1"/>
          <p:nvPr/>
        </p:nvSpPr>
        <p:spPr>
          <a:xfrm>
            <a:off x="1971413" y="1841189"/>
            <a:ext cx="2866588" cy="369332"/>
          </a:xfrm>
          <a:prstGeom prst="rect">
            <a:avLst/>
          </a:prstGeom>
          <a:noFill/>
        </p:spPr>
        <p:txBody>
          <a:bodyPr wrap="square" rtlCol="0">
            <a:spAutoFit/>
          </a:bodyPr>
          <a:lstStyle/>
          <a:p>
            <a:r>
              <a:rPr lang="es-ES" dirty="0">
                <a:solidFill>
                  <a:schemeClr val="bg1"/>
                </a:solidFill>
              </a:rPr>
              <a:t>&lt;nav&gt;</a:t>
            </a:r>
          </a:p>
        </p:txBody>
      </p:sp>
    </p:spTree>
    <p:extLst>
      <p:ext uri="{BB962C8B-B14F-4D97-AF65-F5344CB8AC3E}">
        <p14:creationId xmlns:p14="http://schemas.microsoft.com/office/powerpoint/2010/main" val="72668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1779023" y="425597"/>
            <a:ext cx="891775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rPr>
              <a:t>ELEMENTOS SEMANTICOS</a:t>
            </a:r>
          </a:p>
        </p:txBody>
      </p:sp>
      <p:sp>
        <p:nvSpPr>
          <p:cNvPr id="3" name="TextBox 7">
            <a:extLst>
              <a:ext uri="{FF2B5EF4-FFF2-40B4-BE49-F238E27FC236}">
                <a16:creationId xmlns:a16="http://schemas.microsoft.com/office/drawing/2014/main" id="{87221C65-A6C1-621E-91F5-CB2E5F7329FC}"/>
              </a:ext>
            </a:extLst>
          </p:cNvPr>
          <p:cNvSpPr txBox="1"/>
          <p:nvPr/>
        </p:nvSpPr>
        <p:spPr>
          <a:xfrm>
            <a:off x="504636" y="1998433"/>
            <a:ext cx="11182727" cy="4431983"/>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Un elemento semántico, es un elemento cuyo nombre indica claramente su propósito.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algn="ctr"/>
            <a:r>
              <a:rPr lang="es-ES" i="1" dirty="0">
                <a:solidFill>
                  <a:schemeClr val="bg1"/>
                </a:solidFill>
                <a:latin typeface="Lato Black" panose="020F0502020204030203"/>
                <a:ea typeface="Roboto" panose="02000000000000000000" pitchFamily="2" charset="0"/>
              </a:rPr>
              <a:t>Ejemplo : El elemento &lt;header&gt; indica claramente su contenido, posición, y su propósito.</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elementos semánticos ayudan a leer, entender y mantener el código HTML.</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navegadores muestran los elementos semánticos de tal manera que tengan sentido para el dispositivo del usuario. Por ejemplo, los lectores de pantalla interpretan de manera correcta el contenido de un documento. </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41797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923330"/>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ENCABEZADO &lt;header&gt;</a:t>
            </a:r>
          </a:p>
        </p:txBody>
      </p:sp>
      <p:sp>
        <p:nvSpPr>
          <p:cNvPr id="5" name="TextBox 7">
            <a:extLst>
              <a:ext uri="{FF2B5EF4-FFF2-40B4-BE49-F238E27FC236}">
                <a16:creationId xmlns:a16="http://schemas.microsoft.com/office/drawing/2014/main" id="{E9C6534F-E917-386A-1C0A-56728E895C43}"/>
              </a:ext>
            </a:extLst>
          </p:cNvPr>
          <p:cNvSpPr txBox="1"/>
          <p:nvPr/>
        </p:nvSpPr>
        <p:spPr>
          <a:xfrm>
            <a:off x="504634" y="1562205"/>
            <a:ext cx="11182727" cy="378565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header</a:t>
            </a:r>
            <a:r>
              <a:rPr lang="es-ES" sz="2400" dirty="0">
                <a:solidFill>
                  <a:schemeClr val="bg1"/>
                </a:solidFill>
                <a:latin typeface="Lato Black" panose="020F0502020204030203"/>
                <a:ea typeface="Roboto" panose="02000000000000000000" pitchFamily="2" charset="0"/>
              </a:rPr>
              <a:t> describe contenido destinado a la parte superior o encabezado de la página.</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Cuando esta usado dentro de otros elementos semánticos como </a:t>
            </a:r>
            <a:r>
              <a:rPr lang="es-ES" sz="2400" i="1" dirty="0">
                <a:solidFill>
                  <a:schemeClr val="accent4">
                    <a:lumMod val="75000"/>
                  </a:schemeClr>
                </a:solidFill>
                <a:latin typeface="Lato Black" panose="020F0502020204030203"/>
                <a:ea typeface="Roboto" panose="02000000000000000000" pitchFamily="2" charset="0"/>
              </a:rPr>
              <a:t>article</a:t>
            </a:r>
            <a:r>
              <a:rPr lang="es-ES" sz="2400" dirty="0">
                <a:solidFill>
                  <a:schemeClr val="bg1"/>
                </a:solidFill>
                <a:latin typeface="Lato Black" panose="020F0502020204030203"/>
                <a:ea typeface="Roboto" panose="02000000000000000000" pitchFamily="2" charset="0"/>
              </a:rPr>
              <a:t>, el elemento </a:t>
            </a:r>
            <a:r>
              <a:rPr lang="es-ES" sz="2400" i="1" dirty="0">
                <a:solidFill>
                  <a:schemeClr val="accent4">
                    <a:lumMod val="75000"/>
                  </a:schemeClr>
                </a:solidFill>
                <a:latin typeface="Lato Black" panose="020F0502020204030203"/>
                <a:ea typeface="Roboto" panose="02000000000000000000" pitchFamily="2" charset="0"/>
              </a:rPr>
              <a:t>header</a:t>
            </a:r>
            <a:r>
              <a:rPr lang="es-ES" sz="2400" dirty="0">
                <a:solidFill>
                  <a:schemeClr val="bg1"/>
                </a:solidFill>
                <a:latin typeface="Lato Black" panose="020F0502020204030203"/>
                <a:ea typeface="Roboto" panose="02000000000000000000" pitchFamily="2" charset="0"/>
              </a:rPr>
              <a:t> puede ser usado para marcar contenido que sirve como introducción para el resto del contenido dentro del elemento contenedor.</a:t>
            </a: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 </a:t>
            </a: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Este elemento generalmente contiene uno o más elementos de nivel de encabezado (h1 - h6), pero esto no es requerido</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326445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1754326"/>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CONTENIDO INDEPENDIENTE: &lt;article&gt;</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605302" y="2828835"/>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article</a:t>
            </a:r>
            <a:r>
              <a:rPr lang="es-ES" sz="2400" dirty="0">
                <a:solidFill>
                  <a:schemeClr val="bg1"/>
                </a:solidFill>
                <a:latin typeface="Lato Black" panose="020F0502020204030203"/>
                <a:ea typeface="Roboto" panose="02000000000000000000" pitchFamily="2" charset="0"/>
              </a:rPr>
              <a:t> encierra contenido independiente del resto de la página web.</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Un Documento puede tener muchos elementos </a:t>
            </a:r>
            <a:r>
              <a:rPr lang="es-ES" sz="2400" i="1" dirty="0">
                <a:solidFill>
                  <a:schemeClr val="accent4">
                    <a:lumMod val="75000"/>
                  </a:schemeClr>
                </a:solidFill>
                <a:latin typeface="Lato Black" panose="020F0502020204030203"/>
                <a:ea typeface="Roboto" panose="02000000000000000000" pitchFamily="2" charset="0"/>
              </a:rPr>
              <a:t>article</a:t>
            </a:r>
            <a:r>
              <a:rPr lang="es-ES" sz="2400" dirty="0">
                <a:solidFill>
                  <a:schemeClr val="bg1"/>
                </a:solidFill>
                <a:latin typeface="Lato Black" panose="020F0502020204030203"/>
                <a:ea typeface="Roboto" panose="02000000000000000000" pitchFamily="2" charset="0"/>
              </a:rPr>
              <a:t>.</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Cada elemento </a:t>
            </a:r>
            <a:r>
              <a:rPr lang="es-ES" sz="2400" i="1" dirty="0">
                <a:solidFill>
                  <a:schemeClr val="accent4">
                    <a:lumMod val="75000"/>
                  </a:schemeClr>
                </a:solidFill>
                <a:latin typeface="Lato Black" panose="020F0502020204030203"/>
                <a:ea typeface="Roboto" panose="02000000000000000000" pitchFamily="2" charset="0"/>
              </a:rPr>
              <a:t>article</a:t>
            </a:r>
            <a:r>
              <a:rPr lang="es-ES" sz="2400" dirty="0">
                <a:solidFill>
                  <a:schemeClr val="bg1"/>
                </a:solidFill>
                <a:latin typeface="Lato Black" panose="020F0502020204030203"/>
                <a:ea typeface="Roboto" panose="02000000000000000000" pitchFamily="2" charset="0"/>
              </a:rPr>
              <a:t> debe identificarse, normalmente incluyendo un encabezado (elemento &lt;h1&gt;-&lt;h6&gt;) como elemento hijo.</a:t>
            </a:r>
          </a:p>
        </p:txBody>
      </p:sp>
    </p:spTree>
    <p:extLst>
      <p:ext uri="{BB962C8B-B14F-4D97-AF65-F5344CB8AC3E}">
        <p14:creationId xmlns:p14="http://schemas.microsoft.com/office/powerpoint/2010/main" val="287270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923330"/>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SECCION &lt;section&gt;</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504634" y="1562205"/>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section</a:t>
            </a:r>
            <a:r>
              <a:rPr lang="es-ES" sz="2400" dirty="0">
                <a:solidFill>
                  <a:schemeClr val="bg1"/>
                </a:solidFill>
                <a:latin typeface="Lato Black" panose="020F0502020204030203"/>
                <a:ea typeface="Roboto" panose="02000000000000000000" pitchFamily="2" charset="0"/>
              </a:rPr>
              <a:t>, se utiliza para indicar contenido que típicamente cubre un tema específico.</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Puede ser usado para dividir el contenido dentro de un elemento article.</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Debería incluir un encabezado (elemento h1 - h6)</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209527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923330"/>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NAVEGACIÓN &lt;nav&gt;</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504634" y="1562205"/>
            <a:ext cx="11182727" cy="341632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nav</a:t>
            </a:r>
            <a:r>
              <a:rPr lang="es-ES" sz="2400" dirty="0">
                <a:solidFill>
                  <a:schemeClr val="bg1"/>
                </a:solidFill>
                <a:latin typeface="Lato Black" panose="020F0502020204030203"/>
                <a:ea typeface="Roboto" panose="02000000000000000000" pitchFamily="2" charset="0"/>
              </a:rPr>
              <a:t> representa una sección de una página cuyo propósito es proporcionar enlaces de navegación, ya sea dentro del mismo documento o hacia otros documentos.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No es necesario que todos los enlaces estén contenidos en un elemento </a:t>
            </a:r>
            <a:r>
              <a:rPr lang="es-ES" sz="2400" i="1" dirty="0">
                <a:solidFill>
                  <a:schemeClr val="accent4">
                    <a:lumMod val="75000"/>
                  </a:schemeClr>
                </a:solidFill>
                <a:latin typeface="Lato Black" panose="020F0502020204030203"/>
                <a:ea typeface="Roboto" panose="02000000000000000000" pitchFamily="2" charset="0"/>
              </a:rPr>
              <a:t>nav</a:t>
            </a:r>
            <a:r>
              <a:rPr lang="es-ES" sz="2400" dirty="0">
                <a:solidFill>
                  <a:schemeClr val="bg1"/>
                </a:solidFill>
                <a:latin typeface="Lato Black" panose="020F0502020204030203"/>
                <a:ea typeface="Roboto" panose="02000000000000000000" pitchFamily="2" charset="0"/>
              </a:rPr>
              <a:t>. Este elemento está diseñado sólo para el bloque principal de enlaces de navegación; normalmente, el elemento </a:t>
            </a:r>
            <a:r>
              <a:rPr lang="es-ES" sz="2400" i="1" dirty="0">
                <a:solidFill>
                  <a:schemeClr val="accent4">
                    <a:lumMod val="75000"/>
                  </a:schemeClr>
                </a:solidFill>
                <a:latin typeface="Lato Black" panose="020F0502020204030203"/>
                <a:ea typeface="Roboto" panose="02000000000000000000" pitchFamily="2" charset="0"/>
              </a:rPr>
              <a:t>footer</a:t>
            </a:r>
            <a:r>
              <a:rPr lang="es-ES" sz="2400" dirty="0">
                <a:solidFill>
                  <a:schemeClr val="bg1"/>
                </a:solidFill>
                <a:latin typeface="Lato Black" panose="020F0502020204030203"/>
                <a:ea typeface="Roboto" panose="02000000000000000000" pitchFamily="2" charset="0"/>
              </a:rPr>
              <a:t> a menudo tiene una lista de enlaces que no necesitan estar en un elemento </a:t>
            </a:r>
            <a:r>
              <a:rPr lang="es-ES" sz="2400" i="1" dirty="0">
                <a:solidFill>
                  <a:schemeClr val="accent4">
                    <a:lumMod val="75000"/>
                  </a:schemeClr>
                </a:solidFill>
                <a:latin typeface="Lato Black" panose="020F0502020204030203"/>
                <a:ea typeface="Roboto" panose="02000000000000000000" pitchFamily="2" charset="0"/>
              </a:rPr>
              <a:t>nav</a:t>
            </a:r>
            <a:r>
              <a:rPr lang="es-ES" sz="2400" dirty="0">
                <a:solidFill>
                  <a:schemeClr val="bg1"/>
                </a:solidFill>
                <a:latin typeface="Lato Black" panose="020F0502020204030203"/>
                <a:ea typeface="Roboto" panose="02000000000000000000" pitchFamily="2" charset="0"/>
              </a:rPr>
              <a:t>.</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274116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2585323"/>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CONTENIDO INDIRECTAMENTE RELACIONADO &lt;aside&gt;</a:t>
            </a:r>
          </a:p>
          <a:p>
            <a:pPr lvl="0">
              <a:defRPr/>
            </a:pP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504634" y="2476605"/>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aside</a:t>
            </a:r>
            <a:r>
              <a:rPr lang="es-ES" sz="2400" dirty="0">
                <a:solidFill>
                  <a:schemeClr val="bg1"/>
                </a:solidFill>
                <a:latin typeface="Lato Black" panose="020F0502020204030203"/>
                <a:ea typeface="Roboto" panose="02000000000000000000" pitchFamily="2" charset="0"/>
              </a:rPr>
              <a:t> representa una parte de un documento cuyo contenido solo está indirectamente relacionado con el contenido que lo rodea.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se puede usar para publicidad, para grupos de elementos de navegación y para otro contenido que se considera separado del contenido principal de la página.</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18554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923330"/>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PIE &lt;footer&gt;</a:t>
            </a:r>
          </a:p>
        </p:txBody>
      </p:sp>
      <p:sp>
        <p:nvSpPr>
          <p:cNvPr id="5" name="TextBox 7">
            <a:extLst>
              <a:ext uri="{FF2B5EF4-FFF2-40B4-BE49-F238E27FC236}">
                <a16:creationId xmlns:a16="http://schemas.microsoft.com/office/drawing/2014/main" id="{E9C6534F-E917-386A-1C0A-56728E895C43}"/>
              </a:ext>
            </a:extLst>
          </p:cNvPr>
          <p:cNvSpPr txBox="1"/>
          <p:nvPr/>
        </p:nvSpPr>
        <p:spPr>
          <a:xfrm>
            <a:off x="504634" y="1562205"/>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footer</a:t>
            </a:r>
            <a:r>
              <a:rPr lang="es-ES" sz="2400" dirty="0">
                <a:solidFill>
                  <a:schemeClr val="bg1"/>
                </a:solidFill>
                <a:latin typeface="Lato Black" panose="020F0502020204030203"/>
                <a:ea typeface="Roboto" panose="02000000000000000000" pitchFamily="2" charset="0"/>
              </a:rPr>
              <a:t> representa un pie de página para su ancestro de la categoría SECTIONING más cercano (article, aside, nav, section), o para el elemento </a:t>
            </a:r>
            <a:r>
              <a:rPr lang="es-ES" sz="2400" i="1" dirty="0">
                <a:solidFill>
                  <a:schemeClr val="accent4">
                    <a:lumMod val="75000"/>
                  </a:schemeClr>
                </a:solidFill>
                <a:latin typeface="Lato Black" panose="020F0502020204030203"/>
                <a:ea typeface="Roboto" panose="02000000000000000000" pitchFamily="2" charset="0"/>
              </a:rPr>
              <a:t>body</a:t>
            </a:r>
            <a:r>
              <a:rPr lang="es-ES" sz="2400" dirty="0">
                <a:solidFill>
                  <a:schemeClr val="bg1"/>
                </a:solidFill>
                <a:latin typeface="Lato Black" panose="020F0502020204030203"/>
                <a:ea typeface="Roboto" panose="02000000000000000000" pitchFamily="2" charset="0"/>
              </a:rPr>
              <a:t> si no existe tal ancestro.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Un pie de página generalmente contiene información sobre su sección, como quién lo escribió, enlaces a documentos relacionados, datos de derechos de autor y similares.</a:t>
            </a:r>
          </a:p>
        </p:txBody>
      </p:sp>
    </p:spTree>
    <p:extLst>
      <p:ext uri="{BB962C8B-B14F-4D97-AF65-F5344CB8AC3E}">
        <p14:creationId xmlns:p14="http://schemas.microsoft.com/office/powerpoint/2010/main" val="252570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57817"/>
            <a:ext cx="11182727" cy="1754326"/>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CONTENIDO DOMINANTE &lt;main&gt;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78799" y="2401104"/>
            <a:ext cx="11182727" cy="230832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main</a:t>
            </a:r>
            <a:r>
              <a:rPr lang="es-ES" sz="2400" dirty="0">
                <a:solidFill>
                  <a:schemeClr val="bg1"/>
                </a:solidFill>
                <a:latin typeface="Lato Black" panose="020F0502020204030203"/>
                <a:ea typeface="Roboto" panose="02000000000000000000" pitchFamily="2" charset="0"/>
              </a:rPr>
              <a:t> representa los contenidos dominantes del documento.</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Un documento no debe tener más de un elemento </a:t>
            </a:r>
            <a:r>
              <a:rPr lang="es-ES" sz="2400" i="1" dirty="0">
                <a:solidFill>
                  <a:schemeClr val="accent4">
                    <a:lumMod val="75000"/>
                  </a:schemeClr>
                </a:solidFill>
                <a:latin typeface="Lato Black" panose="020F0502020204030203"/>
                <a:ea typeface="Roboto" panose="02000000000000000000" pitchFamily="2" charset="0"/>
              </a:rPr>
              <a:t>main</a:t>
            </a:r>
            <a:r>
              <a:rPr lang="es-ES" sz="2400" dirty="0">
                <a:solidFill>
                  <a:schemeClr val="bg1"/>
                </a:solidFill>
                <a:latin typeface="Lato Black" panose="020F0502020204030203"/>
                <a:ea typeface="Roboto" panose="02000000000000000000" pitchFamily="2" charset="0"/>
              </a:rPr>
              <a:t>.</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elementos padres aceptados son </a:t>
            </a:r>
            <a:r>
              <a:rPr lang="es-ES" sz="2400" i="1" dirty="0">
                <a:solidFill>
                  <a:schemeClr val="accent4">
                    <a:lumMod val="75000"/>
                  </a:schemeClr>
                </a:solidFill>
                <a:latin typeface="Lato Black" panose="020F0502020204030203"/>
                <a:ea typeface="Roboto" panose="02000000000000000000" pitchFamily="2" charset="0"/>
              </a:rPr>
              <a:t>html</a:t>
            </a:r>
            <a:r>
              <a:rPr lang="es-ES" sz="2400" dirty="0">
                <a:solidFill>
                  <a:schemeClr val="bg1"/>
                </a:solidFill>
                <a:latin typeface="Lato Black" panose="020F0502020204030203"/>
                <a:ea typeface="Roboto" panose="02000000000000000000" pitchFamily="2" charset="0"/>
              </a:rPr>
              <a:t>, </a:t>
            </a:r>
            <a:r>
              <a:rPr lang="es-ES" sz="2400" i="1" dirty="0">
                <a:solidFill>
                  <a:schemeClr val="accent4">
                    <a:lumMod val="75000"/>
                  </a:schemeClr>
                </a:solidFill>
                <a:latin typeface="Lato Black" panose="020F0502020204030203"/>
                <a:ea typeface="Roboto" panose="02000000000000000000" pitchFamily="2" charset="0"/>
              </a:rPr>
              <a:t>body</a:t>
            </a:r>
            <a:r>
              <a:rPr lang="es-ES" sz="2400" dirty="0">
                <a:solidFill>
                  <a:schemeClr val="bg1"/>
                </a:solidFill>
                <a:latin typeface="Lato Black" panose="020F0502020204030203"/>
                <a:ea typeface="Roboto" panose="02000000000000000000" pitchFamily="2" charset="0"/>
              </a:rPr>
              <a:t>, </a:t>
            </a:r>
            <a:r>
              <a:rPr lang="es-ES" sz="2400" i="1" dirty="0">
                <a:solidFill>
                  <a:schemeClr val="accent4">
                    <a:lumMod val="75000"/>
                  </a:schemeClr>
                </a:solidFill>
                <a:latin typeface="Lato Black" panose="020F0502020204030203"/>
                <a:ea typeface="Roboto" panose="02000000000000000000" pitchFamily="2" charset="0"/>
              </a:rPr>
              <a:t>div</a:t>
            </a:r>
            <a:r>
              <a:rPr lang="es-ES" sz="2400" dirty="0">
                <a:solidFill>
                  <a:schemeClr val="bg1"/>
                </a:solidFill>
                <a:latin typeface="Lato Black" panose="020F0502020204030203"/>
                <a:ea typeface="Roboto" panose="02000000000000000000" pitchFamily="2" charset="0"/>
              </a:rPr>
              <a:t> y </a:t>
            </a:r>
            <a:r>
              <a:rPr lang="es-ES" sz="2400" i="1" dirty="0">
                <a:solidFill>
                  <a:schemeClr val="accent4">
                    <a:lumMod val="75000"/>
                  </a:schemeClr>
                </a:solidFill>
                <a:latin typeface="Lato Black" panose="020F0502020204030203"/>
                <a:ea typeface="Roboto" panose="02000000000000000000" pitchFamily="2" charset="0"/>
              </a:rPr>
              <a:t>form</a:t>
            </a:r>
            <a:r>
              <a:rPr lang="es-ES" sz="2400" dirty="0">
                <a:solidFill>
                  <a:schemeClr val="bg1"/>
                </a:solidFill>
                <a:latin typeface="Lato Black" panose="020F0502020204030203"/>
                <a:ea typeface="Roboto" panose="02000000000000000000" pitchFamily="2" charset="0"/>
              </a:rPr>
              <a:t>.</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259172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532</Words>
  <Application>Microsoft Office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Lato Black</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Franz Beltran</dc:creator>
  <cp:lastModifiedBy>Franz Beltran</cp:lastModifiedBy>
  <cp:revision>7</cp:revision>
  <dcterms:created xsi:type="dcterms:W3CDTF">2022-07-23T22:01:07Z</dcterms:created>
  <dcterms:modified xsi:type="dcterms:W3CDTF">2022-08-23T23:39:07Z</dcterms:modified>
</cp:coreProperties>
</file>