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2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November 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14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2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1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6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3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19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3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November 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9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font.com/" TargetMode="External"/><Relationship Id="rId2" Type="http://schemas.openxmlformats.org/officeDocument/2006/relationships/hyperlink" Target="https://game-icons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olors.co/generate" TargetMode="External"/><Relationship Id="rId4" Type="http://schemas.openxmlformats.org/officeDocument/2006/relationships/hyperlink" Target="https://material.io/resources/colo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F4DE1-D72D-4C1E-BF00-1027A6F66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AU" sz="4800" dirty="0"/>
              <a:t>Session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32095-7614-49A5-ACD2-00DDADC0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Creating a basic UI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Losing/Restarting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Sounds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032B8B8-EF4A-4C92-AB99-D94C47688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8" r="34909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2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A4D5-3183-44A9-8E6B-8A90349A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Useful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6474-E1C5-4F61-8D59-5583B91B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Icons: </a:t>
            </a:r>
            <a:r>
              <a:rPr lang="en-AU" dirty="0">
                <a:hlinkClick r:id="rId2"/>
              </a:rPr>
              <a:t>https://game-icons.net/</a:t>
            </a:r>
            <a:endParaRPr lang="en-AU" dirty="0"/>
          </a:p>
          <a:p>
            <a:r>
              <a:rPr lang="en-AU" dirty="0"/>
              <a:t>Fonts: </a:t>
            </a:r>
            <a:r>
              <a:rPr lang="en-AU" dirty="0">
                <a:hlinkClick r:id="rId3"/>
              </a:rPr>
              <a:t>https://www.dafont.com/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Colour Pallets:</a:t>
            </a:r>
          </a:p>
          <a:p>
            <a:r>
              <a:rPr lang="en-AU" dirty="0">
                <a:hlinkClick r:id="rId4"/>
              </a:rPr>
              <a:t>https://material.io/resources/color/</a:t>
            </a:r>
            <a:endParaRPr lang="en-AU" dirty="0"/>
          </a:p>
          <a:p>
            <a:r>
              <a:rPr lang="en-AU" dirty="0">
                <a:hlinkClick r:id="rId5"/>
              </a:rPr>
              <a:t>https://coolors.co/generate</a:t>
            </a:r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943658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B2C30"/>
      </a:dk2>
      <a:lt2>
        <a:srgbClr val="F0F3F1"/>
      </a:lt2>
      <a:accent1>
        <a:srgbClr val="E729D2"/>
      </a:accent1>
      <a:accent2>
        <a:srgbClr val="9A17D5"/>
      </a:accent2>
      <a:accent3>
        <a:srgbClr val="5F2CE7"/>
      </a:accent3>
      <a:accent4>
        <a:srgbClr val="1934D5"/>
      </a:accent4>
      <a:accent5>
        <a:srgbClr val="2993E7"/>
      </a:accent5>
      <a:accent6>
        <a:srgbClr val="15BFC3"/>
      </a:accent6>
      <a:hlink>
        <a:srgbClr val="3F71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Sitka Heading</vt:lpstr>
      <vt:lpstr>Source Sans Pro</vt:lpstr>
      <vt:lpstr>3DFloatVTI</vt:lpstr>
      <vt:lpstr>Session 6</vt:lpstr>
      <vt:lpstr>Useful 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</dc:title>
  <dc:creator>Joshy DEWstive</dc:creator>
  <cp:lastModifiedBy>Joshy DEWstive</cp:lastModifiedBy>
  <cp:revision>4</cp:revision>
  <dcterms:created xsi:type="dcterms:W3CDTF">2020-10-19T11:01:52Z</dcterms:created>
  <dcterms:modified xsi:type="dcterms:W3CDTF">2020-11-07T09:59:22Z</dcterms:modified>
</cp:coreProperties>
</file>