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y-Technologies/2d-techdemos" TargetMode="External"/><Relationship Id="rId2" Type="http://schemas.openxmlformats.org/officeDocument/2006/relationships/hyperlink" Target="https://github.com/Unity-Technologies/2d-extra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AU" sz="2000" dirty="0" err="1">
                <a:solidFill>
                  <a:schemeClr val="tx1">
                    <a:alpha val="60000"/>
                  </a:schemeClr>
                </a:solidFill>
              </a:rPr>
              <a:t>Tilemaps</a:t>
            </a:r>
            <a:endParaRPr lang="en-AU" sz="20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Character Controllers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Making 2D Terrain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57CF-E2EE-4C7B-8425-F2AEB3A30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E9C69-23C5-4FC2-A11C-3488A70E7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https://github.com/Unity-Technologies/2d-extras</a:t>
            </a:r>
            <a:endParaRPr lang="en-AU" dirty="0"/>
          </a:p>
          <a:p>
            <a:r>
              <a:rPr lang="en-AU" dirty="0">
                <a:hlinkClick r:id="rId3"/>
              </a:rPr>
              <a:t>https://github.com/Unity-Technologies/2d-techdemos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156869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Sitka Heading</vt:lpstr>
      <vt:lpstr>Source Sans Pro</vt:lpstr>
      <vt:lpstr>3DFloatVTI</vt:lpstr>
      <vt:lpstr>Session 10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11</cp:revision>
  <dcterms:created xsi:type="dcterms:W3CDTF">2020-10-19T11:01:52Z</dcterms:created>
  <dcterms:modified xsi:type="dcterms:W3CDTF">2020-11-20T10:03:09Z</dcterms:modified>
</cp:coreProperties>
</file>