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1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1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9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y-Technologies/2d-techdemos" TargetMode="External"/><Relationship Id="rId2" Type="http://schemas.openxmlformats.org/officeDocument/2006/relationships/hyperlink" Target="https://github.com/Unity-Technologies/2d-extra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4DE1-D72D-4C1E-BF00-1027A6F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AU" sz="4800" dirty="0"/>
              <a:t>Session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2095-7614-49A5-ACD2-00DDADC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Game Design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Designing Scripts/Algorithms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tx1">
                    <a:alpha val="60000"/>
                  </a:schemeClr>
                </a:solidFill>
              </a:rPr>
              <a:t>Making improvements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32B8B8-EF4A-4C92-AB99-D94C47688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" r="3490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57CF-E2EE-4C7B-8425-F2AEB3A30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9C69-23C5-4FC2-A11C-3488A70E7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https://github.com/Unity-Technologies/2d-extras</a:t>
            </a:r>
            <a:endParaRPr lang="en-AU" dirty="0"/>
          </a:p>
          <a:p>
            <a:r>
              <a:rPr lang="en-AU" dirty="0">
                <a:hlinkClick r:id="rId3"/>
              </a:rPr>
              <a:t>https://github.com/Unity-Technologies/2d-techdemos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15686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Sitka Heading</vt:lpstr>
      <vt:lpstr>Source Sans Pro</vt:lpstr>
      <vt:lpstr>3DFloatVTI</vt:lpstr>
      <vt:lpstr>Session 11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</dc:title>
  <dc:creator>Joshy DEWstive</dc:creator>
  <cp:lastModifiedBy>Joshy DEWstive</cp:lastModifiedBy>
  <cp:revision>13</cp:revision>
  <dcterms:created xsi:type="dcterms:W3CDTF">2020-10-19T11:01:52Z</dcterms:created>
  <dcterms:modified xsi:type="dcterms:W3CDTF">2020-12-01T10:10:13Z</dcterms:modified>
</cp:coreProperties>
</file>