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0" r:id="rId9"/>
    <p:sldId id="259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F7DAC-3E82-415D-8B4C-9218CC648A20}" v="2" dt="2020-10-23T05:23:53.347"/>
    <p1510:client id="{E18A3804-7EF8-4537-90D1-6F0E65E18EA5}" v="2" dt="2020-10-23T08:41:2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BF047-C410-49AC-B86A-072D7C7B4A18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EA0A1D-146C-4146-9447-560E2FABCA2F}">
      <dgm:prSet/>
      <dgm:spPr/>
      <dgm:t>
        <a:bodyPr/>
        <a:lstStyle/>
        <a:p>
          <a:r>
            <a:rPr lang="en-AU"/>
            <a:t>As seen before, namespaces are used to create virtual folders to store classes</a:t>
          </a:r>
          <a:endParaRPr lang="en-US"/>
        </a:p>
      </dgm:t>
    </dgm:pt>
    <dgm:pt modelId="{F37BD500-9DF9-4751-95B9-04A3126E68AB}" type="parTrans" cxnId="{6CD51031-38D4-4E13-9745-FC57C2641217}">
      <dgm:prSet/>
      <dgm:spPr/>
      <dgm:t>
        <a:bodyPr/>
        <a:lstStyle/>
        <a:p>
          <a:endParaRPr lang="en-US"/>
        </a:p>
      </dgm:t>
    </dgm:pt>
    <dgm:pt modelId="{ACB2A172-EAF6-474B-975A-AAE5D98BB138}" type="sibTrans" cxnId="{6CD51031-38D4-4E13-9745-FC57C264121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7DF69DE-4C48-4692-B76A-EDA8980999D4}">
      <dgm:prSet/>
      <dgm:spPr/>
      <dgm:t>
        <a:bodyPr/>
        <a:lstStyle/>
        <a:p>
          <a:r>
            <a:rPr lang="en-AU"/>
            <a:t>Namespaces are named after the overall topic the class is in</a:t>
          </a:r>
          <a:endParaRPr lang="en-US"/>
        </a:p>
      </dgm:t>
    </dgm:pt>
    <dgm:pt modelId="{A68B6B24-CBCD-4BE9-AC52-9AA7F0D3CC37}" type="parTrans" cxnId="{A29469E6-D74F-4289-9769-B58814CED1F5}">
      <dgm:prSet/>
      <dgm:spPr/>
      <dgm:t>
        <a:bodyPr/>
        <a:lstStyle/>
        <a:p>
          <a:endParaRPr lang="en-US"/>
        </a:p>
      </dgm:t>
    </dgm:pt>
    <dgm:pt modelId="{AB8CFD50-14EC-4B3F-9C8B-C79BF863BBA8}" type="sibTrans" cxnId="{A29469E6-D74F-4289-9769-B58814CED1F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9BD84DC-539B-42E9-BAA7-A9A067DF4CAB}">
      <dgm:prSet/>
      <dgm:spPr/>
      <dgm:t>
        <a:bodyPr/>
        <a:lstStyle/>
        <a:p>
          <a:r>
            <a:rPr lang="en-AU"/>
            <a:t>Namespaces always begin with the name of the game or the author first</a:t>
          </a:r>
          <a:endParaRPr lang="en-US"/>
        </a:p>
      </dgm:t>
    </dgm:pt>
    <dgm:pt modelId="{91E07A9E-A1FE-4D99-A4E1-98A40C529D15}" type="parTrans" cxnId="{515B53C0-613C-472B-8D17-EBF4A9308FE6}">
      <dgm:prSet/>
      <dgm:spPr/>
      <dgm:t>
        <a:bodyPr/>
        <a:lstStyle/>
        <a:p>
          <a:endParaRPr lang="en-US"/>
        </a:p>
      </dgm:t>
    </dgm:pt>
    <dgm:pt modelId="{7E7D7B69-F94A-4055-95FE-8F3E3CDAADFA}" type="sibTrans" cxnId="{515B53C0-613C-472B-8D17-EBF4A9308F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3E31F6-85F7-47D4-B8A0-C2110ED83C35}">
      <dgm:prSet/>
      <dgm:spPr/>
      <dgm:t>
        <a:bodyPr/>
        <a:lstStyle/>
        <a:p>
          <a:r>
            <a:rPr lang="en-AU"/>
            <a:t>Example: You have a class that creates the world in a game called RealPaint</a:t>
          </a:r>
          <a:br>
            <a:rPr lang="en-AU"/>
          </a:br>
          <a:r>
            <a:rPr lang="en-AU"/>
            <a:t>The namespace would be </a:t>
          </a:r>
          <a:br>
            <a:rPr lang="en-AU"/>
          </a:br>
          <a:r>
            <a:rPr lang="en-AU"/>
            <a:t>realpaint.world.generation</a:t>
          </a:r>
          <a:endParaRPr lang="en-US"/>
        </a:p>
      </dgm:t>
    </dgm:pt>
    <dgm:pt modelId="{2F7BBB5F-A6E2-449A-9A8E-7CC9EEC83FBF}" type="parTrans" cxnId="{CE80201E-28DA-49C7-B6AC-751E2CE5D5E0}">
      <dgm:prSet/>
      <dgm:spPr/>
      <dgm:t>
        <a:bodyPr/>
        <a:lstStyle/>
        <a:p>
          <a:endParaRPr lang="en-US"/>
        </a:p>
      </dgm:t>
    </dgm:pt>
    <dgm:pt modelId="{136310CE-D9FE-4035-9449-974A6A8E0D7E}" type="sibTrans" cxnId="{CE80201E-28DA-49C7-B6AC-751E2CE5D5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2875F5-0BDA-4D26-BE22-96E856A31A54}" type="pres">
      <dgm:prSet presAssocID="{FC5BF047-C410-49AC-B86A-072D7C7B4A18}" presName="Name0" presStyleCnt="0">
        <dgm:presLayoutVars>
          <dgm:animLvl val="lvl"/>
          <dgm:resizeHandles val="exact"/>
        </dgm:presLayoutVars>
      </dgm:prSet>
      <dgm:spPr/>
    </dgm:pt>
    <dgm:pt modelId="{67D101B6-D1C8-4A45-B44E-FF4B7C1A62A2}" type="pres">
      <dgm:prSet presAssocID="{ECEA0A1D-146C-4146-9447-560E2FABCA2F}" presName="compositeNode" presStyleCnt="0">
        <dgm:presLayoutVars>
          <dgm:bulletEnabled val="1"/>
        </dgm:presLayoutVars>
      </dgm:prSet>
      <dgm:spPr/>
    </dgm:pt>
    <dgm:pt modelId="{84C9ED95-E513-4775-8316-C0EA6832A622}" type="pres">
      <dgm:prSet presAssocID="{ECEA0A1D-146C-4146-9447-560E2FABCA2F}" presName="bgRect" presStyleLbl="bgAccFollowNode1" presStyleIdx="0" presStyleCnt="4"/>
      <dgm:spPr/>
    </dgm:pt>
    <dgm:pt modelId="{62BCEC27-FC72-42B7-A753-CF27964B4C8B}" type="pres">
      <dgm:prSet presAssocID="{ACB2A172-EAF6-474B-975A-AAE5D98BB13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82949C0-3E89-44C9-A77C-DA1C129C5CA0}" type="pres">
      <dgm:prSet presAssocID="{ECEA0A1D-146C-4146-9447-560E2FABCA2F}" presName="bottomLine" presStyleLbl="alignNode1" presStyleIdx="1" presStyleCnt="8">
        <dgm:presLayoutVars/>
      </dgm:prSet>
      <dgm:spPr/>
    </dgm:pt>
    <dgm:pt modelId="{6319EF32-017A-4B49-8148-08BD0DF22B0F}" type="pres">
      <dgm:prSet presAssocID="{ECEA0A1D-146C-4146-9447-560E2FABCA2F}" presName="nodeText" presStyleLbl="bgAccFollowNode1" presStyleIdx="0" presStyleCnt="4">
        <dgm:presLayoutVars>
          <dgm:bulletEnabled val="1"/>
        </dgm:presLayoutVars>
      </dgm:prSet>
      <dgm:spPr/>
    </dgm:pt>
    <dgm:pt modelId="{05882D3A-F197-474B-B377-2D23C174630C}" type="pres">
      <dgm:prSet presAssocID="{ACB2A172-EAF6-474B-975A-AAE5D98BB138}" presName="sibTrans" presStyleCnt="0"/>
      <dgm:spPr/>
    </dgm:pt>
    <dgm:pt modelId="{18ADB609-B7D3-4F3A-BEE9-19EE247CFCF3}" type="pres">
      <dgm:prSet presAssocID="{A7DF69DE-4C48-4692-B76A-EDA8980999D4}" presName="compositeNode" presStyleCnt="0">
        <dgm:presLayoutVars>
          <dgm:bulletEnabled val="1"/>
        </dgm:presLayoutVars>
      </dgm:prSet>
      <dgm:spPr/>
    </dgm:pt>
    <dgm:pt modelId="{7B366889-301F-41C6-865C-CEDB689BBDF7}" type="pres">
      <dgm:prSet presAssocID="{A7DF69DE-4C48-4692-B76A-EDA8980999D4}" presName="bgRect" presStyleLbl="bgAccFollowNode1" presStyleIdx="1" presStyleCnt="4"/>
      <dgm:spPr/>
    </dgm:pt>
    <dgm:pt modelId="{FC3A436B-EF1D-47A3-B774-39E8B1046490}" type="pres">
      <dgm:prSet presAssocID="{AB8CFD50-14EC-4B3F-9C8B-C79BF863BBA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4C160D6-FAEC-4626-A006-3543548B80D7}" type="pres">
      <dgm:prSet presAssocID="{A7DF69DE-4C48-4692-B76A-EDA8980999D4}" presName="bottomLine" presStyleLbl="alignNode1" presStyleIdx="3" presStyleCnt="8">
        <dgm:presLayoutVars/>
      </dgm:prSet>
      <dgm:spPr/>
    </dgm:pt>
    <dgm:pt modelId="{A2D20DB6-081A-4B9E-8F41-163DD46045FF}" type="pres">
      <dgm:prSet presAssocID="{A7DF69DE-4C48-4692-B76A-EDA8980999D4}" presName="nodeText" presStyleLbl="bgAccFollowNode1" presStyleIdx="1" presStyleCnt="4">
        <dgm:presLayoutVars>
          <dgm:bulletEnabled val="1"/>
        </dgm:presLayoutVars>
      </dgm:prSet>
      <dgm:spPr/>
    </dgm:pt>
    <dgm:pt modelId="{FFE30AB1-73A7-4138-973A-1EE9FB831A41}" type="pres">
      <dgm:prSet presAssocID="{AB8CFD50-14EC-4B3F-9C8B-C79BF863BBA8}" presName="sibTrans" presStyleCnt="0"/>
      <dgm:spPr/>
    </dgm:pt>
    <dgm:pt modelId="{1B17E36E-BD25-4B15-9B96-EBB76E1428C1}" type="pres">
      <dgm:prSet presAssocID="{19BD84DC-539B-42E9-BAA7-A9A067DF4CAB}" presName="compositeNode" presStyleCnt="0">
        <dgm:presLayoutVars>
          <dgm:bulletEnabled val="1"/>
        </dgm:presLayoutVars>
      </dgm:prSet>
      <dgm:spPr/>
    </dgm:pt>
    <dgm:pt modelId="{B8860CAF-A10B-47E2-8D3E-B074CF774624}" type="pres">
      <dgm:prSet presAssocID="{19BD84DC-539B-42E9-BAA7-A9A067DF4CAB}" presName="bgRect" presStyleLbl="bgAccFollowNode1" presStyleIdx="2" presStyleCnt="4"/>
      <dgm:spPr/>
    </dgm:pt>
    <dgm:pt modelId="{0628403F-2969-4443-9D9B-C2E44E97CEBC}" type="pres">
      <dgm:prSet presAssocID="{7E7D7B69-F94A-4055-95FE-8F3E3CDAADF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D18C51C-B7C6-414A-86B2-3641203EEB5F}" type="pres">
      <dgm:prSet presAssocID="{19BD84DC-539B-42E9-BAA7-A9A067DF4CAB}" presName="bottomLine" presStyleLbl="alignNode1" presStyleIdx="5" presStyleCnt="8">
        <dgm:presLayoutVars/>
      </dgm:prSet>
      <dgm:spPr/>
    </dgm:pt>
    <dgm:pt modelId="{9A8AA224-15C9-45FA-8444-71F3A973A8CB}" type="pres">
      <dgm:prSet presAssocID="{19BD84DC-539B-42E9-BAA7-A9A067DF4CAB}" presName="nodeText" presStyleLbl="bgAccFollowNode1" presStyleIdx="2" presStyleCnt="4">
        <dgm:presLayoutVars>
          <dgm:bulletEnabled val="1"/>
        </dgm:presLayoutVars>
      </dgm:prSet>
      <dgm:spPr/>
    </dgm:pt>
    <dgm:pt modelId="{2F32A4C6-C30D-4C1D-9C16-347AD83235CD}" type="pres">
      <dgm:prSet presAssocID="{7E7D7B69-F94A-4055-95FE-8F3E3CDAADFA}" presName="sibTrans" presStyleCnt="0"/>
      <dgm:spPr/>
    </dgm:pt>
    <dgm:pt modelId="{E2000857-5D3D-4A91-A2A2-D1EF7CEA2FC8}" type="pres">
      <dgm:prSet presAssocID="{743E31F6-85F7-47D4-B8A0-C2110ED83C35}" presName="compositeNode" presStyleCnt="0">
        <dgm:presLayoutVars>
          <dgm:bulletEnabled val="1"/>
        </dgm:presLayoutVars>
      </dgm:prSet>
      <dgm:spPr/>
    </dgm:pt>
    <dgm:pt modelId="{EF47A4B0-C820-4379-9151-068F377F91F8}" type="pres">
      <dgm:prSet presAssocID="{743E31F6-85F7-47D4-B8A0-C2110ED83C35}" presName="bgRect" presStyleLbl="bgAccFollowNode1" presStyleIdx="3" presStyleCnt="4"/>
      <dgm:spPr/>
    </dgm:pt>
    <dgm:pt modelId="{4B439B33-9605-48A6-9CD0-DF419FB12D06}" type="pres">
      <dgm:prSet presAssocID="{136310CE-D9FE-4035-9449-974A6A8E0D7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7A59CB2-C336-4A0F-9715-A09D28882DF3}" type="pres">
      <dgm:prSet presAssocID="{743E31F6-85F7-47D4-B8A0-C2110ED83C35}" presName="bottomLine" presStyleLbl="alignNode1" presStyleIdx="7" presStyleCnt="8">
        <dgm:presLayoutVars/>
      </dgm:prSet>
      <dgm:spPr/>
    </dgm:pt>
    <dgm:pt modelId="{970BEFEF-5EDA-422B-A71F-895026F8FCA8}" type="pres">
      <dgm:prSet presAssocID="{743E31F6-85F7-47D4-B8A0-C2110ED83C3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CD1CC0B-DAA2-4708-9460-ACDA94064AA3}" type="presOf" srcId="{743E31F6-85F7-47D4-B8A0-C2110ED83C35}" destId="{EF47A4B0-C820-4379-9151-068F377F91F8}" srcOrd="0" destOrd="0" presId="urn:microsoft.com/office/officeart/2016/7/layout/BasicLinearProcessNumbered"/>
    <dgm:cxn modelId="{6D317612-ECC5-4101-8C0A-8ED66E1EC3D6}" type="presOf" srcId="{ECEA0A1D-146C-4146-9447-560E2FABCA2F}" destId="{6319EF32-017A-4B49-8148-08BD0DF22B0F}" srcOrd="1" destOrd="0" presId="urn:microsoft.com/office/officeart/2016/7/layout/BasicLinearProcessNumbered"/>
    <dgm:cxn modelId="{CE80201E-28DA-49C7-B6AC-751E2CE5D5E0}" srcId="{FC5BF047-C410-49AC-B86A-072D7C7B4A18}" destId="{743E31F6-85F7-47D4-B8A0-C2110ED83C35}" srcOrd="3" destOrd="0" parTransId="{2F7BBB5F-A6E2-449A-9A8E-7CC9EEC83FBF}" sibTransId="{136310CE-D9FE-4035-9449-974A6A8E0D7E}"/>
    <dgm:cxn modelId="{6CD51031-38D4-4E13-9745-FC57C2641217}" srcId="{FC5BF047-C410-49AC-B86A-072D7C7B4A18}" destId="{ECEA0A1D-146C-4146-9447-560E2FABCA2F}" srcOrd="0" destOrd="0" parTransId="{F37BD500-9DF9-4751-95B9-04A3126E68AB}" sibTransId="{ACB2A172-EAF6-474B-975A-AAE5D98BB138}"/>
    <dgm:cxn modelId="{35346535-6D27-45C8-BCA7-D63957AA3703}" type="presOf" srcId="{A7DF69DE-4C48-4692-B76A-EDA8980999D4}" destId="{A2D20DB6-081A-4B9E-8F41-163DD46045FF}" srcOrd="1" destOrd="0" presId="urn:microsoft.com/office/officeart/2016/7/layout/BasicLinearProcessNumbered"/>
    <dgm:cxn modelId="{8836885C-3C40-4DA3-9899-FF2FC10F0CE8}" type="presOf" srcId="{19BD84DC-539B-42E9-BAA7-A9A067DF4CAB}" destId="{B8860CAF-A10B-47E2-8D3E-B074CF774624}" srcOrd="0" destOrd="0" presId="urn:microsoft.com/office/officeart/2016/7/layout/BasicLinearProcessNumbered"/>
    <dgm:cxn modelId="{2FEB325F-C98C-43CB-8F98-EF4FDB0E3BC5}" type="presOf" srcId="{AB8CFD50-14EC-4B3F-9C8B-C79BF863BBA8}" destId="{FC3A436B-EF1D-47A3-B774-39E8B1046490}" srcOrd="0" destOrd="0" presId="urn:microsoft.com/office/officeart/2016/7/layout/BasicLinearProcessNumbered"/>
    <dgm:cxn modelId="{1D916188-05EC-4012-AC9E-8AB03C82FA9C}" type="presOf" srcId="{ACB2A172-EAF6-474B-975A-AAE5D98BB138}" destId="{62BCEC27-FC72-42B7-A753-CF27964B4C8B}" srcOrd="0" destOrd="0" presId="urn:microsoft.com/office/officeart/2016/7/layout/BasicLinearProcessNumbered"/>
    <dgm:cxn modelId="{FD4BB18D-2C56-487C-AA69-7A1A23655575}" type="presOf" srcId="{19BD84DC-539B-42E9-BAA7-A9A067DF4CAB}" destId="{9A8AA224-15C9-45FA-8444-71F3A973A8CB}" srcOrd="1" destOrd="0" presId="urn:microsoft.com/office/officeart/2016/7/layout/BasicLinearProcessNumbered"/>
    <dgm:cxn modelId="{AA6EE29E-D280-42BF-B451-A8026CAB88F2}" type="presOf" srcId="{743E31F6-85F7-47D4-B8A0-C2110ED83C35}" destId="{970BEFEF-5EDA-422B-A71F-895026F8FCA8}" srcOrd="1" destOrd="0" presId="urn:microsoft.com/office/officeart/2016/7/layout/BasicLinearProcessNumbered"/>
    <dgm:cxn modelId="{0E80FA9E-3212-4209-B00D-F0748C5A291A}" type="presOf" srcId="{FC5BF047-C410-49AC-B86A-072D7C7B4A18}" destId="{CC2875F5-0BDA-4D26-BE22-96E856A31A54}" srcOrd="0" destOrd="0" presId="urn:microsoft.com/office/officeart/2016/7/layout/BasicLinearProcessNumbered"/>
    <dgm:cxn modelId="{024A06AD-7F34-431D-B7DF-7EEA7BC3EC54}" type="presOf" srcId="{A7DF69DE-4C48-4692-B76A-EDA8980999D4}" destId="{7B366889-301F-41C6-865C-CEDB689BBDF7}" srcOrd="0" destOrd="0" presId="urn:microsoft.com/office/officeart/2016/7/layout/BasicLinearProcessNumbered"/>
    <dgm:cxn modelId="{515B53C0-613C-472B-8D17-EBF4A9308FE6}" srcId="{FC5BF047-C410-49AC-B86A-072D7C7B4A18}" destId="{19BD84DC-539B-42E9-BAA7-A9A067DF4CAB}" srcOrd="2" destOrd="0" parTransId="{91E07A9E-A1FE-4D99-A4E1-98A40C529D15}" sibTransId="{7E7D7B69-F94A-4055-95FE-8F3E3CDAADFA}"/>
    <dgm:cxn modelId="{A29469E6-D74F-4289-9769-B58814CED1F5}" srcId="{FC5BF047-C410-49AC-B86A-072D7C7B4A18}" destId="{A7DF69DE-4C48-4692-B76A-EDA8980999D4}" srcOrd="1" destOrd="0" parTransId="{A68B6B24-CBCD-4BE9-AC52-9AA7F0D3CC37}" sibTransId="{AB8CFD50-14EC-4B3F-9C8B-C79BF863BBA8}"/>
    <dgm:cxn modelId="{53424AE7-8428-4ED8-9054-5EE4B14FE642}" type="presOf" srcId="{ECEA0A1D-146C-4146-9447-560E2FABCA2F}" destId="{84C9ED95-E513-4775-8316-C0EA6832A622}" srcOrd="0" destOrd="0" presId="urn:microsoft.com/office/officeart/2016/7/layout/BasicLinearProcessNumbered"/>
    <dgm:cxn modelId="{C57B39F5-8E18-46AB-9F42-5EF96656774C}" type="presOf" srcId="{136310CE-D9FE-4035-9449-974A6A8E0D7E}" destId="{4B439B33-9605-48A6-9CD0-DF419FB12D06}" srcOrd="0" destOrd="0" presId="urn:microsoft.com/office/officeart/2016/7/layout/BasicLinearProcessNumbered"/>
    <dgm:cxn modelId="{A9D6C6F6-FB96-41F4-9451-32327347031A}" type="presOf" srcId="{7E7D7B69-F94A-4055-95FE-8F3E3CDAADFA}" destId="{0628403F-2969-4443-9D9B-C2E44E97CEBC}" srcOrd="0" destOrd="0" presId="urn:microsoft.com/office/officeart/2016/7/layout/BasicLinearProcessNumbered"/>
    <dgm:cxn modelId="{1357E623-B121-4F9B-A7E4-59E351B40CE6}" type="presParOf" srcId="{CC2875F5-0BDA-4D26-BE22-96E856A31A54}" destId="{67D101B6-D1C8-4A45-B44E-FF4B7C1A62A2}" srcOrd="0" destOrd="0" presId="urn:microsoft.com/office/officeart/2016/7/layout/BasicLinearProcessNumbered"/>
    <dgm:cxn modelId="{E97C6AFA-651B-46FE-851C-27E37FD192CF}" type="presParOf" srcId="{67D101B6-D1C8-4A45-B44E-FF4B7C1A62A2}" destId="{84C9ED95-E513-4775-8316-C0EA6832A622}" srcOrd="0" destOrd="0" presId="urn:microsoft.com/office/officeart/2016/7/layout/BasicLinearProcessNumbered"/>
    <dgm:cxn modelId="{D9632879-8F26-4F24-82A0-6F2015A1F551}" type="presParOf" srcId="{67D101B6-D1C8-4A45-B44E-FF4B7C1A62A2}" destId="{62BCEC27-FC72-42B7-A753-CF27964B4C8B}" srcOrd="1" destOrd="0" presId="urn:microsoft.com/office/officeart/2016/7/layout/BasicLinearProcessNumbered"/>
    <dgm:cxn modelId="{D93B3E11-0F97-42ED-A3E0-8C9C0BDCB7E0}" type="presParOf" srcId="{67D101B6-D1C8-4A45-B44E-FF4B7C1A62A2}" destId="{B82949C0-3E89-44C9-A77C-DA1C129C5CA0}" srcOrd="2" destOrd="0" presId="urn:microsoft.com/office/officeart/2016/7/layout/BasicLinearProcessNumbered"/>
    <dgm:cxn modelId="{A0B8B328-3452-47CD-911C-64BF6FA1353D}" type="presParOf" srcId="{67D101B6-D1C8-4A45-B44E-FF4B7C1A62A2}" destId="{6319EF32-017A-4B49-8148-08BD0DF22B0F}" srcOrd="3" destOrd="0" presId="urn:microsoft.com/office/officeart/2016/7/layout/BasicLinearProcessNumbered"/>
    <dgm:cxn modelId="{79909BDF-1013-4A60-9E59-5511E8230A57}" type="presParOf" srcId="{CC2875F5-0BDA-4D26-BE22-96E856A31A54}" destId="{05882D3A-F197-474B-B377-2D23C174630C}" srcOrd="1" destOrd="0" presId="urn:microsoft.com/office/officeart/2016/7/layout/BasicLinearProcessNumbered"/>
    <dgm:cxn modelId="{D323FFEA-F826-4E58-B70A-30B695FA5726}" type="presParOf" srcId="{CC2875F5-0BDA-4D26-BE22-96E856A31A54}" destId="{18ADB609-B7D3-4F3A-BEE9-19EE247CFCF3}" srcOrd="2" destOrd="0" presId="urn:microsoft.com/office/officeart/2016/7/layout/BasicLinearProcessNumbered"/>
    <dgm:cxn modelId="{78306A23-D22C-452C-9DE3-85637A8479CC}" type="presParOf" srcId="{18ADB609-B7D3-4F3A-BEE9-19EE247CFCF3}" destId="{7B366889-301F-41C6-865C-CEDB689BBDF7}" srcOrd="0" destOrd="0" presId="urn:microsoft.com/office/officeart/2016/7/layout/BasicLinearProcessNumbered"/>
    <dgm:cxn modelId="{0B964412-B05B-4324-927A-495BC7E3E439}" type="presParOf" srcId="{18ADB609-B7D3-4F3A-BEE9-19EE247CFCF3}" destId="{FC3A436B-EF1D-47A3-B774-39E8B1046490}" srcOrd="1" destOrd="0" presId="urn:microsoft.com/office/officeart/2016/7/layout/BasicLinearProcessNumbered"/>
    <dgm:cxn modelId="{F76D4340-F874-44BB-A440-E9767859431B}" type="presParOf" srcId="{18ADB609-B7D3-4F3A-BEE9-19EE247CFCF3}" destId="{A4C160D6-FAEC-4626-A006-3543548B80D7}" srcOrd="2" destOrd="0" presId="urn:microsoft.com/office/officeart/2016/7/layout/BasicLinearProcessNumbered"/>
    <dgm:cxn modelId="{EAEA489D-B602-42F1-A2EE-017D77659DE5}" type="presParOf" srcId="{18ADB609-B7D3-4F3A-BEE9-19EE247CFCF3}" destId="{A2D20DB6-081A-4B9E-8F41-163DD46045FF}" srcOrd="3" destOrd="0" presId="urn:microsoft.com/office/officeart/2016/7/layout/BasicLinearProcessNumbered"/>
    <dgm:cxn modelId="{5DC2A1CC-6FCF-4E63-A12C-08A05B1166C1}" type="presParOf" srcId="{CC2875F5-0BDA-4D26-BE22-96E856A31A54}" destId="{FFE30AB1-73A7-4138-973A-1EE9FB831A41}" srcOrd="3" destOrd="0" presId="urn:microsoft.com/office/officeart/2016/7/layout/BasicLinearProcessNumbered"/>
    <dgm:cxn modelId="{CF4EFF6F-FF13-4213-8D1D-AD231DC68699}" type="presParOf" srcId="{CC2875F5-0BDA-4D26-BE22-96E856A31A54}" destId="{1B17E36E-BD25-4B15-9B96-EBB76E1428C1}" srcOrd="4" destOrd="0" presId="urn:microsoft.com/office/officeart/2016/7/layout/BasicLinearProcessNumbered"/>
    <dgm:cxn modelId="{2CF217AD-347E-45EE-9F6D-D85E05700B24}" type="presParOf" srcId="{1B17E36E-BD25-4B15-9B96-EBB76E1428C1}" destId="{B8860CAF-A10B-47E2-8D3E-B074CF774624}" srcOrd="0" destOrd="0" presId="urn:microsoft.com/office/officeart/2016/7/layout/BasicLinearProcessNumbered"/>
    <dgm:cxn modelId="{FA9CA51D-4B3B-4EF9-BC0B-D4E0EB1467CD}" type="presParOf" srcId="{1B17E36E-BD25-4B15-9B96-EBB76E1428C1}" destId="{0628403F-2969-4443-9D9B-C2E44E97CEBC}" srcOrd="1" destOrd="0" presId="urn:microsoft.com/office/officeart/2016/7/layout/BasicLinearProcessNumbered"/>
    <dgm:cxn modelId="{2C742748-E988-471A-8C09-4F19E8CB8652}" type="presParOf" srcId="{1B17E36E-BD25-4B15-9B96-EBB76E1428C1}" destId="{CD18C51C-B7C6-414A-86B2-3641203EEB5F}" srcOrd="2" destOrd="0" presId="urn:microsoft.com/office/officeart/2016/7/layout/BasicLinearProcessNumbered"/>
    <dgm:cxn modelId="{D33AF1DB-F5A0-4DF4-A055-F563EA77C580}" type="presParOf" srcId="{1B17E36E-BD25-4B15-9B96-EBB76E1428C1}" destId="{9A8AA224-15C9-45FA-8444-71F3A973A8CB}" srcOrd="3" destOrd="0" presId="urn:microsoft.com/office/officeart/2016/7/layout/BasicLinearProcessNumbered"/>
    <dgm:cxn modelId="{3D2E7F0D-11D4-44B4-9374-2D8993516B8D}" type="presParOf" srcId="{CC2875F5-0BDA-4D26-BE22-96E856A31A54}" destId="{2F32A4C6-C30D-4C1D-9C16-347AD83235CD}" srcOrd="5" destOrd="0" presId="urn:microsoft.com/office/officeart/2016/7/layout/BasicLinearProcessNumbered"/>
    <dgm:cxn modelId="{D6AF6A5A-1E8E-4F61-A796-1AB3C133A89F}" type="presParOf" srcId="{CC2875F5-0BDA-4D26-BE22-96E856A31A54}" destId="{E2000857-5D3D-4A91-A2A2-D1EF7CEA2FC8}" srcOrd="6" destOrd="0" presId="urn:microsoft.com/office/officeart/2016/7/layout/BasicLinearProcessNumbered"/>
    <dgm:cxn modelId="{CB8D5A18-4580-4EBE-AEE9-47651F134076}" type="presParOf" srcId="{E2000857-5D3D-4A91-A2A2-D1EF7CEA2FC8}" destId="{EF47A4B0-C820-4379-9151-068F377F91F8}" srcOrd="0" destOrd="0" presId="urn:microsoft.com/office/officeart/2016/7/layout/BasicLinearProcessNumbered"/>
    <dgm:cxn modelId="{866E4C8A-3308-4B75-8261-E153123E5EA0}" type="presParOf" srcId="{E2000857-5D3D-4A91-A2A2-D1EF7CEA2FC8}" destId="{4B439B33-9605-48A6-9CD0-DF419FB12D06}" srcOrd="1" destOrd="0" presId="urn:microsoft.com/office/officeart/2016/7/layout/BasicLinearProcessNumbered"/>
    <dgm:cxn modelId="{81DC8F08-5CB6-42A1-AE2E-4C4BF266FF16}" type="presParOf" srcId="{E2000857-5D3D-4A91-A2A2-D1EF7CEA2FC8}" destId="{77A59CB2-C336-4A0F-9715-A09D28882DF3}" srcOrd="2" destOrd="0" presId="urn:microsoft.com/office/officeart/2016/7/layout/BasicLinearProcessNumbered"/>
    <dgm:cxn modelId="{430BE8FB-F1C8-4551-8FE4-AF242D535A51}" type="presParOf" srcId="{E2000857-5D3D-4A91-A2A2-D1EF7CEA2FC8}" destId="{970BEFEF-5EDA-422B-A71F-895026F8FCA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A7596-9115-417D-86D4-E355A0ED345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3C6959-C38B-41CD-A117-22367680A407}">
      <dgm:prSet/>
      <dgm:spPr/>
      <dgm:t>
        <a:bodyPr/>
        <a:lstStyle/>
        <a:p>
          <a:r>
            <a:rPr lang="en-AU"/>
            <a:t>Each section in your namespace should have its folder</a:t>
          </a:r>
          <a:endParaRPr lang="en-US"/>
        </a:p>
      </dgm:t>
    </dgm:pt>
    <dgm:pt modelId="{D965CB99-70E2-4E9A-8F13-B105042F53A5}" type="parTrans" cxnId="{4AB59FBE-F7C9-4E51-84D7-EA35EF984019}">
      <dgm:prSet/>
      <dgm:spPr/>
      <dgm:t>
        <a:bodyPr/>
        <a:lstStyle/>
        <a:p>
          <a:endParaRPr lang="en-US"/>
        </a:p>
      </dgm:t>
    </dgm:pt>
    <dgm:pt modelId="{5BE2BBDD-82AD-4E4F-8525-948D9A8645DE}" type="sibTrans" cxnId="{4AB59FBE-F7C9-4E51-84D7-EA35EF984019}">
      <dgm:prSet/>
      <dgm:spPr/>
      <dgm:t>
        <a:bodyPr/>
        <a:lstStyle/>
        <a:p>
          <a:endParaRPr lang="en-US"/>
        </a:p>
      </dgm:t>
    </dgm:pt>
    <dgm:pt modelId="{EA772780-1EC4-4646-876A-7C4A11CCB3F7}">
      <dgm:prSet/>
      <dgm:spPr/>
      <dgm:t>
        <a:bodyPr/>
        <a:lstStyle/>
        <a:p>
          <a:r>
            <a:rPr lang="en-AU"/>
            <a:t>E.g. in REALPAINT.WORLD.GENERATION there would be a world folder and inside that a generation folder</a:t>
          </a:r>
          <a:endParaRPr lang="en-US"/>
        </a:p>
      </dgm:t>
    </dgm:pt>
    <dgm:pt modelId="{F223235D-6634-43DC-8E70-E8E30D70D516}" type="parTrans" cxnId="{FFAE83CF-A561-454D-92F8-2AB773DD1CE6}">
      <dgm:prSet/>
      <dgm:spPr/>
      <dgm:t>
        <a:bodyPr/>
        <a:lstStyle/>
        <a:p>
          <a:endParaRPr lang="en-US"/>
        </a:p>
      </dgm:t>
    </dgm:pt>
    <dgm:pt modelId="{A1FC8815-C728-4C15-B3A0-B79FDAE4768E}" type="sibTrans" cxnId="{FFAE83CF-A561-454D-92F8-2AB773DD1CE6}">
      <dgm:prSet/>
      <dgm:spPr/>
      <dgm:t>
        <a:bodyPr/>
        <a:lstStyle/>
        <a:p>
          <a:endParaRPr lang="en-US"/>
        </a:p>
      </dgm:t>
    </dgm:pt>
    <dgm:pt modelId="{EBE637EE-8D40-4BFF-B565-93BEA364FC8A}" type="pres">
      <dgm:prSet presAssocID="{81FA7596-9115-417D-86D4-E355A0ED34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69CDCD-1F90-420A-897F-05D1F891439E}" type="pres">
      <dgm:prSet presAssocID="{7B3C6959-C38B-41CD-A117-22367680A407}" presName="hierRoot1" presStyleCnt="0"/>
      <dgm:spPr/>
    </dgm:pt>
    <dgm:pt modelId="{2AED0A3C-B4E8-41E3-A4F8-C660DE9558CA}" type="pres">
      <dgm:prSet presAssocID="{7B3C6959-C38B-41CD-A117-22367680A407}" presName="composite" presStyleCnt="0"/>
      <dgm:spPr/>
    </dgm:pt>
    <dgm:pt modelId="{09EACECC-3B16-4E57-8087-9DD231A38FA0}" type="pres">
      <dgm:prSet presAssocID="{7B3C6959-C38B-41CD-A117-22367680A407}" presName="background" presStyleLbl="node0" presStyleIdx="0" presStyleCnt="2"/>
      <dgm:spPr/>
    </dgm:pt>
    <dgm:pt modelId="{549A1D22-32B9-408F-ABA7-B899F6E5FF9A}" type="pres">
      <dgm:prSet presAssocID="{7B3C6959-C38B-41CD-A117-22367680A407}" presName="text" presStyleLbl="fgAcc0" presStyleIdx="0" presStyleCnt="2">
        <dgm:presLayoutVars>
          <dgm:chPref val="3"/>
        </dgm:presLayoutVars>
      </dgm:prSet>
      <dgm:spPr/>
    </dgm:pt>
    <dgm:pt modelId="{311E83F6-CB16-4175-AE9B-DB13B3DAB327}" type="pres">
      <dgm:prSet presAssocID="{7B3C6959-C38B-41CD-A117-22367680A407}" presName="hierChild2" presStyleCnt="0"/>
      <dgm:spPr/>
    </dgm:pt>
    <dgm:pt modelId="{065C7A28-1E01-481F-89E1-9EEBCA4EB971}" type="pres">
      <dgm:prSet presAssocID="{EA772780-1EC4-4646-876A-7C4A11CCB3F7}" presName="hierRoot1" presStyleCnt="0"/>
      <dgm:spPr/>
    </dgm:pt>
    <dgm:pt modelId="{B8F7282B-EBF9-4235-BD77-B1906D96CED4}" type="pres">
      <dgm:prSet presAssocID="{EA772780-1EC4-4646-876A-7C4A11CCB3F7}" presName="composite" presStyleCnt="0"/>
      <dgm:spPr/>
    </dgm:pt>
    <dgm:pt modelId="{B4774038-B187-4E2E-86A3-2F7F00C905A1}" type="pres">
      <dgm:prSet presAssocID="{EA772780-1EC4-4646-876A-7C4A11CCB3F7}" presName="background" presStyleLbl="node0" presStyleIdx="1" presStyleCnt="2"/>
      <dgm:spPr/>
    </dgm:pt>
    <dgm:pt modelId="{7ED0B9A6-A02B-4679-8D8A-76C5BE0F0E70}" type="pres">
      <dgm:prSet presAssocID="{EA772780-1EC4-4646-876A-7C4A11CCB3F7}" presName="text" presStyleLbl="fgAcc0" presStyleIdx="1" presStyleCnt="2">
        <dgm:presLayoutVars>
          <dgm:chPref val="3"/>
        </dgm:presLayoutVars>
      </dgm:prSet>
      <dgm:spPr/>
    </dgm:pt>
    <dgm:pt modelId="{CF4C6750-B058-467B-87D4-C2E2BD2AA910}" type="pres">
      <dgm:prSet presAssocID="{EA772780-1EC4-4646-876A-7C4A11CCB3F7}" presName="hierChild2" presStyleCnt="0"/>
      <dgm:spPr/>
    </dgm:pt>
  </dgm:ptLst>
  <dgm:cxnLst>
    <dgm:cxn modelId="{A6392B1F-A4A8-4B01-AFA5-011056037E87}" type="presOf" srcId="{81FA7596-9115-417D-86D4-E355A0ED345A}" destId="{EBE637EE-8D40-4BFF-B565-93BEA364FC8A}" srcOrd="0" destOrd="0" presId="urn:microsoft.com/office/officeart/2005/8/layout/hierarchy1"/>
    <dgm:cxn modelId="{3E6D8420-56A5-447A-AA21-BD256B8FA25B}" type="presOf" srcId="{EA772780-1EC4-4646-876A-7C4A11CCB3F7}" destId="{7ED0B9A6-A02B-4679-8D8A-76C5BE0F0E70}" srcOrd="0" destOrd="0" presId="urn:microsoft.com/office/officeart/2005/8/layout/hierarchy1"/>
    <dgm:cxn modelId="{4AB59FBE-F7C9-4E51-84D7-EA35EF984019}" srcId="{81FA7596-9115-417D-86D4-E355A0ED345A}" destId="{7B3C6959-C38B-41CD-A117-22367680A407}" srcOrd="0" destOrd="0" parTransId="{D965CB99-70E2-4E9A-8F13-B105042F53A5}" sibTransId="{5BE2BBDD-82AD-4E4F-8525-948D9A8645DE}"/>
    <dgm:cxn modelId="{FFAE83CF-A561-454D-92F8-2AB773DD1CE6}" srcId="{81FA7596-9115-417D-86D4-E355A0ED345A}" destId="{EA772780-1EC4-4646-876A-7C4A11CCB3F7}" srcOrd="1" destOrd="0" parTransId="{F223235D-6634-43DC-8E70-E8E30D70D516}" sibTransId="{A1FC8815-C728-4C15-B3A0-B79FDAE4768E}"/>
    <dgm:cxn modelId="{8DB421E2-6061-49D7-8769-15B825394DC8}" type="presOf" srcId="{7B3C6959-C38B-41CD-A117-22367680A407}" destId="{549A1D22-32B9-408F-ABA7-B899F6E5FF9A}" srcOrd="0" destOrd="0" presId="urn:microsoft.com/office/officeart/2005/8/layout/hierarchy1"/>
    <dgm:cxn modelId="{0355D0FE-813E-471A-9D62-891F3D699A75}" type="presParOf" srcId="{EBE637EE-8D40-4BFF-B565-93BEA364FC8A}" destId="{8A69CDCD-1F90-420A-897F-05D1F891439E}" srcOrd="0" destOrd="0" presId="urn:microsoft.com/office/officeart/2005/8/layout/hierarchy1"/>
    <dgm:cxn modelId="{7D671672-B175-4D32-A501-6B876EAF2A79}" type="presParOf" srcId="{8A69CDCD-1F90-420A-897F-05D1F891439E}" destId="{2AED0A3C-B4E8-41E3-A4F8-C660DE9558CA}" srcOrd="0" destOrd="0" presId="urn:microsoft.com/office/officeart/2005/8/layout/hierarchy1"/>
    <dgm:cxn modelId="{C258BCE7-AAA5-441A-AD0E-CB69E197C50C}" type="presParOf" srcId="{2AED0A3C-B4E8-41E3-A4F8-C660DE9558CA}" destId="{09EACECC-3B16-4E57-8087-9DD231A38FA0}" srcOrd="0" destOrd="0" presId="urn:microsoft.com/office/officeart/2005/8/layout/hierarchy1"/>
    <dgm:cxn modelId="{0D023F1E-175E-4747-B9CB-AE59C5C915A8}" type="presParOf" srcId="{2AED0A3C-B4E8-41E3-A4F8-C660DE9558CA}" destId="{549A1D22-32B9-408F-ABA7-B899F6E5FF9A}" srcOrd="1" destOrd="0" presId="urn:microsoft.com/office/officeart/2005/8/layout/hierarchy1"/>
    <dgm:cxn modelId="{6DD18720-1E15-4884-BBF6-064A3572F278}" type="presParOf" srcId="{8A69CDCD-1F90-420A-897F-05D1F891439E}" destId="{311E83F6-CB16-4175-AE9B-DB13B3DAB327}" srcOrd="1" destOrd="0" presId="urn:microsoft.com/office/officeart/2005/8/layout/hierarchy1"/>
    <dgm:cxn modelId="{D1B7825C-AC92-4935-9178-ADEA89A10B57}" type="presParOf" srcId="{EBE637EE-8D40-4BFF-B565-93BEA364FC8A}" destId="{065C7A28-1E01-481F-89E1-9EEBCA4EB971}" srcOrd="1" destOrd="0" presId="urn:microsoft.com/office/officeart/2005/8/layout/hierarchy1"/>
    <dgm:cxn modelId="{78323E5E-43DB-4F92-BB4D-07AE602FDE15}" type="presParOf" srcId="{065C7A28-1E01-481F-89E1-9EEBCA4EB971}" destId="{B8F7282B-EBF9-4235-BD77-B1906D96CED4}" srcOrd="0" destOrd="0" presId="urn:microsoft.com/office/officeart/2005/8/layout/hierarchy1"/>
    <dgm:cxn modelId="{C0106BD1-E4A0-4F38-A3A4-9E50C6DE9095}" type="presParOf" srcId="{B8F7282B-EBF9-4235-BD77-B1906D96CED4}" destId="{B4774038-B187-4E2E-86A3-2F7F00C905A1}" srcOrd="0" destOrd="0" presId="urn:microsoft.com/office/officeart/2005/8/layout/hierarchy1"/>
    <dgm:cxn modelId="{27361AD0-0F6C-4E93-9053-E8194A1F4FC2}" type="presParOf" srcId="{B8F7282B-EBF9-4235-BD77-B1906D96CED4}" destId="{7ED0B9A6-A02B-4679-8D8A-76C5BE0F0E70}" srcOrd="1" destOrd="0" presId="urn:microsoft.com/office/officeart/2005/8/layout/hierarchy1"/>
    <dgm:cxn modelId="{84D2ED92-C920-4184-9D19-CA2B9454E4A7}" type="presParOf" srcId="{065C7A28-1E01-481F-89E1-9EEBCA4EB971}" destId="{CF4C6750-B058-467B-87D4-C2E2BD2AA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9ED95-E513-4775-8316-C0EA6832A622}">
      <dsp:nvSpPr>
        <dsp:cNvPr id="0" name=""/>
        <dsp:cNvSpPr/>
      </dsp:nvSpPr>
      <dsp:spPr>
        <a:xfrm>
          <a:off x="3006" y="0"/>
          <a:ext cx="2385020" cy="2853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As seen before, namespaces are used to create virtual folders to store classes</a:t>
          </a:r>
          <a:endParaRPr lang="en-US" sz="1200" kern="1200"/>
        </a:p>
      </dsp:txBody>
      <dsp:txXfrm>
        <a:off x="3006" y="1084368"/>
        <a:ext cx="2385020" cy="1712161"/>
      </dsp:txXfrm>
    </dsp:sp>
    <dsp:sp modelId="{62BCEC27-FC72-42B7-A753-CF27964B4C8B}">
      <dsp:nvSpPr>
        <dsp:cNvPr id="0" name=""/>
        <dsp:cNvSpPr/>
      </dsp:nvSpPr>
      <dsp:spPr>
        <a:xfrm>
          <a:off x="767476" y="285360"/>
          <a:ext cx="856080" cy="856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43" tIns="12700" rIns="6674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</a:t>
          </a:r>
        </a:p>
      </dsp:txBody>
      <dsp:txXfrm>
        <a:off x="892846" y="410730"/>
        <a:ext cx="605340" cy="605340"/>
      </dsp:txXfrm>
    </dsp:sp>
    <dsp:sp modelId="{B82949C0-3E89-44C9-A77C-DA1C129C5CA0}">
      <dsp:nvSpPr>
        <dsp:cNvPr id="0" name=""/>
        <dsp:cNvSpPr/>
      </dsp:nvSpPr>
      <dsp:spPr>
        <a:xfrm>
          <a:off x="3006" y="2853530"/>
          <a:ext cx="23850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66889-301F-41C6-865C-CEDB689BBDF7}">
      <dsp:nvSpPr>
        <dsp:cNvPr id="0" name=""/>
        <dsp:cNvSpPr/>
      </dsp:nvSpPr>
      <dsp:spPr>
        <a:xfrm>
          <a:off x="2626528" y="0"/>
          <a:ext cx="2385020" cy="2853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Namespaces are named after the overall topic the class is in</a:t>
          </a:r>
          <a:endParaRPr lang="en-US" sz="1200" kern="1200"/>
        </a:p>
      </dsp:txBody>
      <dsp:txXfrm>
        <a:off x="2626528" y="1084368"/>
        <a:ext cx="2385020" cy="1712161"/>
      </dsp:txXfrm>
    </dsp:sp>
    <dsp:sp modelId="{FC3A436B-EF1D-47A3-B774-39E8B1046490}">
      <dsp:nvSpPr>
        <dsp:cNvPr id="0" name=""/>
        <dsp:cNvSpPr/>
      </dsp:nvSpPr>
      <dsp:spPr>
        <a:xfrm>
          <a:off x="3390998" y="285360"/>
          <a:ext cx="856080" cy="856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43" tIns="12700" rIns="6674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</a:t>
          </a:r>
        </a:p>
      </dsp:txBody>
      <dsp:txXfrm>
        <a:off x="3516368" y="410730"/>
        <a:ext cx="605340" cy="605340"/>
      </dsp:txXfrm>
    </dsp:sp>
    <dsp:sp modelId="{A4C160D6-FAEC-4626-A006-3543548B80D7}">
      <dsp:nvSpPr>
        <dsp:cNvPr id="0" name=""/>
        <dsp:cNvSpPr/>
      </dsp:nvSpPr>
      <dsp:spPr>
        <a:xfrm>
          <a:off x="2626528" y="2853530"/>
          <a:ext cx="23850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860CAF-A10B-47E2-8D3E-B074CF774624}">
      <dsp:nvSpPr>
        <dsp:cNvPr id="0" name=""/>
        <dsp:cNvSpPr/>
      </dsp:nvSpPr>
      <dsp:spPr>
        <a:xfrm>
          <a:off x="5250051" y="0"/>
          <a:ext cx="2385020" cy="2853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Namespaces always begin with the name of the game or the author first</a:t>
          </a:r>
          <a:endParaRPr lang="en-US" sz="1200" kern="1200"/>
        </a:p>
      </dsp:txBody>
      <dsp:txXfrm>
        <a:off x="5250051" y="1084368"/>
        <a:ext cx="2385020" cy="1712161"/>
      </dsp:txXfrm>
    </dsp:sp>
    <dsp:sp modelId="{0628403F-2969-4443-9D9B-C2E44E97CEBC}">
      <dsp:nvSpPr>
        <dsp:cNvPr id="0" name=""/>
        <dsp:cNvSpPr/>
      </dsp:nvSpPr>
      <dsp:spPr>
        <a:xfrm>
          <a:off x="6014520" y="285360"/>
          <a:ext cx="856080" cy="856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43" tIns="12700" rIns="6674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3</a:t>
          </a:r>
        </a:p>
      </dsp:txBody>
      <dsp:txXfrm>
        <a:off x="6139890" y="410730"/>
        <a:ext cx="605340" cy="605340"/>
      </dsp:txXfrm>
    </dsp:sp>
    <dsp:sp modelId="{CD18C51C-B7C6-414A-86B2-3641203EEB5F}">
      <dsp:nvSpPr>
        <dsp:cNvPr id="0" name=""/>
        <dsp:cNvSpPr/>
      </dsp:nvSpPr>
      <dsp:spPr>
        <a:xfrm>
          <a:off x="5250051" y="2853530"/>
          <a:ext cx="23850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7A4B0-C820-4379-9151-068F377F91F8}">
      <dsp:nvSpPr>
        <dsp:cNvPr id="0" name=""/>
        <dsp:cNvSpPr/>
      </dsp:nvSpPr>
      <dsp:spPr>
        <a:xfrm>
          <a:off x="7873573" y="0"/>
          <a:ext cx="2385020" cy="2853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Example: You have a class that creates the world in a game called RealPaint</a:t>
          </a:r>
          <a:br>
            <a:rPr lang="en-AU" sz="1200" kern="1200"/>
          </a:br>
          <a:r>
            <a:rPr lang="en-AU" sz="1200" kern="1200"/>
            <a:t>The namespace would be </a:t>
          </a:r>
          <a:br>
            <a:rPr lang="en-AU" sz="1200" kern="1200"/>
          </a:br>
          <a:r>
            <a:rPr lang="en-AU" sz="1200" kern="1200"/>
            <a:t>realpaint.world.generation</a:t>
          </a:r>
          <a:endParaRPr lang="en-US" sz="1200" kern="1200"/>
        </a:p>
      </dsp:txBody>
      <dsp:txXfrm>
        <a:off x="7873573" y="1084368"/>
        <a:ext cx="2385020" cy="1712161"/>
      </dsp:txXfrm>
    </dsp:sp>
    <dsp:sp modelId="{4B439B33-9605-48A6-9CD0-DF419FB12D06}">
      <dsp:nvSpPr>
        <dsp:cNvPr id="0" name=""/>
        <dsp:cNvSpPr/>
      </dsp:nvSpPr>
      <dsp:spPr>
        <a:xfrm>
          <a:off x="8638043" y="285360"/>
          <a:ext cx="856080" cy="8560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743" tIns="12700" rIns="66743" bIns="1270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</a:t>
          </a:r>
        </a:p>
      </dsp:txBody>
      <dsp:txXfrm>
        <a:off x="8763413" y="410730"/>
        <a:ext cx="605340" cy="605340"/>
      </dsp:txXfrm>
    </dsp:sp>
    <dsp:sp modelId="{77A59CB2-C336-4A0F-9715-A09D28882DF3}">
      <dsp:nvSpPr>
        <dsp:cNvPr id="0" name=""/>
        <dsp:cNvSpPr/>
      </dsp:nvSpPr>
      <dsp:spPr>
        <a:xfrm>
          <a:off x="7873573" y="2853530"/>
          <a:ext cx="238502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ACECC-3B16-4E57-8087-9DD231A38FA0}">
      <dsp:nvSpPr>
        <dsp:cNvPr id="0" name=""/>
        <dsp:cNvSpPr/>
      </dsp:nvSpPr>
      <dsp:spPr>
        <a:xfrm>
          <a:off x="120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1D22-32B9-408F-ABA7-B899F6E5FF9A}">
      <dsp:nvSpPr>
        <dsp:cNvPr id="0" name=""/>
        <dsp:cNvSpPr/>
      </dsp:nvSpPr>
      <dsp:spPr>
        <a:xfrm>
          <a:off x="47280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Each section in your namespace should have its folder</a:t>
          </a:r>
          <a:endParaRPr lang="en-US" sz="1900" kern="1200"/>
        </a:p>
      </dsp:txBody>
      <dsp:txXfrm>
        <a:off x="551747" y="649072"/>
        <a:ext cx="4086514" cy="2537310"/>
      </dsp:txXfrm>
    </dsp:sp>
    <dsp:sp modelId="{B4774038-B187-4E2E-86A3-2F7F00C905A1}">
      <dsp:nvSpPr>
        <dsp:cNvPr id="0" name=""/>
        <dsp:cNvSpPr/>
      </dsp:nvSpPr>
      <dsp:spPr>
        <a:xfrm>
          <a:off x="5188799" y="122113"/>
          <a:ext cx="4244392" cy="26951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0B9A6-A02B-4679-8D8A-76C5BE0F0E70}">
      <dsp:nvSpPr>
        <dsp:cNvPr id="0" name=""/>
        <dsp:cNvSpPr/>
      </dsp:nvSpPr>
      <dsp:spPr>
        <a:xfrm>
          <a:off x="5660398" y="570133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E.g. in REALPAINT.WORLD.GENERATION there would be a world folder and inside that a generation folder</a:t>
          </a:r>
          <a:endParaRPr lang="en-US" sz="1900" kern="1200"/>
        </a:p>
      </dsp:txBody>
      <dsp:txXfrm>
        <a:off x="5739337" y="649072"/>
        <a:ext cx="4086514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2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3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DCD1E0-FDC2-4E08-9A0A-6AA4B5C2F8E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4F1198-40FB-451E-9133-AE898590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7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DAAF8-F83F-497E-BF64-D8C141415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9FDFF-EAE8-420A-B69B-A96B193F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A1FD-ADD3-4A89-99ED-306CED96A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/>
              <a:t>Beginnings into Unity</a:t>
            </a:r>
            <a:br>
              <a:rPr lang="en-US" sz="2000" dirty="0"/>
            </a:br>
            <a:r>
              <a:rPr lang="en-US" sz="2000" dirty="0"/>
              <a:t>File layout</a:t>
            </a:r>
            <a:br>
              <a:rPr lang="en-US" sz="2000" dirty="0"/>
            </a:br>
            <a:r>
              <a:rPr lang="en-US" sz="2000" dirty="0"/>
              <a:t>More data types</a:t>
            </a:r>
            <a:br>
              <a:rPr lang="en-US" sz="2000" dirty="0"/>
            </a:br>
            <a:r>
              <a:rPr lang="en-US" sz="2000" dirty="0"/>
              <a:t>Structure</a:t>
            </a:r>
            <a:br>
              <a:rPr lang="en-US" sz="2000" dirty="0"/>
            </a:br>
            <a:r>
              <a:rPr lang="en-US" sz="2000" dirty="0"/>
              <a:t>First game!</a:t>
            </a:r>
          </a:p>
        </p:txBody>
      </p:sp>
    </p:spTree>
    <p:extLst>
      <p:ext uri="{BB962C8B-B14F-4D97-AF65-F5344CB8AC3E}">
        <p14:creationId xmlns:p14="http://schemas.microsoft.com/office/powerpoint/2010/main" val="84593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B351-642D-4123-9C55-D0D72A49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AU" dirty="0"/>
              <a:t>Namespaces and Folders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6DF4E0-8260-47CA-B817-3B9B8825E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1753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55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A95-F919-4CD3-A08D-DB4F03A5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AU" dirty="0"/>
              <a:t>Organising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5AD05-58F6-4F05-A65C-71933685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AU" dirty="0"/>
              <a:t>Each game project should have several main folders that are used to organise and separate parts of the game</a:t>
            </a:r>
          </a:p>
          <a:p>
            <a:r>
              <a:rPr lang="en-AU" dirty="0"/>
              <a:t>These main folders should be: Audio, Sprites, Materials, Shaders, Scripts, Prefabs, Scenes, Models and Game</a:t>
            </a:r>
          </a:p>
          <a:p>
            <a:r>
              <a:rPr lang="en-AU" dirty="0"/>
              <a:t>Each folder should be further subdivided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A4CB4CAB-2BCB-4994-9036-D3C2C0F66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73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6D9-8A2D-4024-BC07-523A28B6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More variables!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4A3D-E2DF-41BF-A4F7-D60D77E5E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0DB1614E-13FE-4876-8207-FE02F75CF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5166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6BF-ED94-46CB-9FC4-D461AAE8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Setting up your first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EE56-A290-40B4-BF18-570FC33AC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  <p:pic>
        <p:nvPicPr>
          <p:cNvPr id="12" name="Graphic 6" descr="Game controller">
            <a:extLst>
              <a:ext uri="{FF2B5EF4-FFF2-40B4-BE49-F238E27FC236}">
                <a16:creationId xmlns:a16="http://schemas.microsoft.com/office/drawing/2014/main" id="{DBFE4C94-5CC8-4039-8604-1131A750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366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1633-DE2C-449C-8E8B-E9C96E36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Go through 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17C-FBFC-4F1E-8659-610B7A8A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  <p:pic>
        <p:nvPicPr>
          <p:cNvPr id="12" name="Graphic 6" descr="Checkmark">
            <a:extLst>
              <a:ext uri="{FF2B5EF4-FFF2-40B4-BE49-F238E27FC236}">
                <a16:creationId xmlns:a16="http://schemas.microsoft.com/office/drawing/2014/main" id="{B284FEE0-5469-4E1E-9760-BDB29A272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8306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A435-A9BB-43D6-A5C6-0A164ABA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Beginnings into 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B166-5B32-4E9C-A366-9F578626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466686-497E-4472-8B48-B5ACEBD1A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80" y="847726"/>
            <a:ext cx="3328696" cy="33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F56C-5EC1-4382-9F4D-96E8A60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 err="1"/>
              <a:t>Gameobjects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21B2-7D86-4D97-A009-2FAC3D51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 err="1"/>
              <a:t>Gameobjects</a:t>
            </a:r>
            <a:r>
              <a:rPr lang="en-US" dirty="0"/>
              <a:t> are objects in the scene that the player can see or interact with</a:t>
            </a:r>
          </a:p>
          <a:p>
            <a:r>
              <a:rPr lang="en-US" dirty="0"/>
              <a:t>They can also control your game state(s)</a:t>
            </a:r>
          </a:p>
          <a:p>
            <a:r>
              <a:rPr lang="en-US" dirty="0"/>
              <a:t>Everything you can access in your scene panel is a game object</a:t>
            </a: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B6DE24B9-05C9-4394-BE28-EE480FB4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533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F461-9091-453D-BCFB-4A995AE3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2928-056F-402A-A962-53C75880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A component is a C# script that inherits </a:t>
            </a:r>
            <a:r>
              <a:rPr lang="en-US" dirty="0" err="1"/>
              <a:t>MonoBehaviour</a:t>
            </a:r>
            <a:r>
              <a:rPr lang="en-US" dirty="0"/>
              <a:t>, components can be placed on game objects to control them in the world</a:t>
            </a: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73AF1423-E4DF-4857-A551-861DF754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0839" y="1280585"/>
            <a:ext cx="3976788" cy="39767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248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EA905-CA31-428C-9133-ADE74177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 areas of Unity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7080-EA42-48CA-84D6-948B77A5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Scene View: A director’s view of the current game world. You have your own camera, and you can move around the game world at will</a:t>
            </a:r>
          </a:p>
          <a:p>
            <a:r>
              <a:rPr lang="en-US" dirty="0"/>
              <a:t>Game View: This is what your player will be seeing through the active camera</a:t>
            </a:r>
          </a:p>
          <a:p>
            <a:r>
              <a:rPr lang="en-US" dirty="0"/>
              <a:t>Inspector: This is where you will be adding components and changing values of components</a:t>
            </a:r>
          </a:p>
          <a:p>
            <a:r>
              <a:rPr lang="en-US" dirty="0"/>
              <a:t>Scene Panel: This is where you can select all the objects in the view</a:t>
            </a:r>
          </a:p>
          <a:p>
            <a:r>
              <a:rPr lang="en-US" dirty="0"/>
              <a:t>File Tree: this is where you can access all the different files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103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536-04C1-46A9-B542-DD43B7B6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1"/>
            <a:ext cx="7640257" cy="4385732"/>
          </a:xfrm>
        </p:spPr>
        <p:txBody>
          <a:bodyPr>
            <a:normAutofit/>
          </a:bodyPr>
          <a:lstStyle/>
          <a:p>
            <a:r>
              <a:rPr lang="en-US" dirty="0"/>
              <a:t>Sprites: Sprites are an image that is used in the game (usually 2D)</a:t>
            </a:r>
          </a:p>
          <a:p>
            <a:r>
              <a:rPr lang="en-US" dirty="0" err="1"/>
              <a:t>Spritesheet</a:t>
            </a:r>
            <a:r>
              <a:rPr lang="en-US" dirty="0"/>
              <a:t>: A single file containing multiple sprites (usually 2D)</a:t>
            </a:r>
          </a:p>
          <a:p>
            <a:r>
              <a:rPr lang="en-US" dirty="0"/>
              <a:t>Material: A file that determines how a specific texture or sprite is displayed</a:t>
            </a:r>
          </a:p>
          <a:p>
            <a:r>
              <a:rPr lang="en-US" dirty="0"/>
              <a:t>Texture: Like a sprite, but they are used in the creation of 3D objects</a:t>
            </a:r>
          </a:p>
          <a:p>
            <a:r>
              <a:rPr lang="en-US" dirty="0"/>
              <a:t>Prefab: A </a:t>
            </a:r>
            <a:r>
              <a:rPr lang="en-US" dirty="0" err="1"/>
              <a:t>gameobject</a:t>
            </a:r>
            <a:r>
              <a:rPr lang="en-US" dirty="0"/>
              <a:t> that has been saved into a file. They can be loaded into scenes at will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6320A-137D-4BE9-80E4-0A3D29B0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466"/>
            <a:ext cx="7640257" cy="1185333"/>
          </a:xfrm>
        </p:spPr>
        <p:txBody>
          <a:bodyPr anchor="t">
            <a:normAutofit/>
          </a:bodyPr>
          <a:lstStyle/>
          <a:p>
            <a:r>
              <a:rPr lang="en-US" sz="3600"/>
              <a:t>Types of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EB35D-F114-4B42-93AA-A011776C5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137" y="0"/>
            <a:ext cx="27668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381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2093A2-A548-47FC-BF0C-6BA72B880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988186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780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58A5-E42D-4692-AB53-B0EFA59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File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F897B-1F82-4C96-A5C4-6C2696C4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24" y="4124325"/>
            <a:ext cx="6150510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100"/>
          </a:p>
        </p:txBody>
      </p:sp>
      <p:pic>
        <p:nvPicPr>
          <p:cNvPr id="9" name="Graphic 6" descr="Open Folder">
            <a:extLst>
              <a:ext uri="{FF2B5EF4-FFF2-40B4-BE49-F238E27FC236}">
                <a16:creationId xmlns:a16="http://schemas.microsoft.com/office/drawing/2014/main" id="{B966020E-A65A-455A-BE38-A95AFA05F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1570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B44886-047B-4C3D-B24D-40372BA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43737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9F3D2E-2D8E-4CC9-A453-44EB58CF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4462271"/>
            <a:ext cx="12192000" cy="2395728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C8C7D-DAD4-41CA-88CE-00023D4A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7635"/>
            <a:ext cx="9905998" cy="1087109"/>
          </a:xfrm>
        </p:spPr>
        <p:txBody>
          <a:bodyPr anchor="t">
            <a:normAutofit/>
          </a:bodyPr>
          <a:lstStyle/>
          <a:p>
            <a:r>
              <a:rPr lang="en-AU" sz="3600"/>
              <a:t>Namespaces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19A8F-DEC0-498D-AD34-743F1F874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" y="4373740"/>
            <a:ext cx="12188952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F023-07C3-410F-8214-C77FAA8E7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0" y="3907334"/>
            <a:ext cx="12192000" cy="466406"/>
          </a:xfrm>
          <a:prstGeom prst="rect">
            <a:avLst/>
          </a:prstGeom>
          <a:gradFill>
            <a:gsLst>
              <a:gs pos="0">
                <a:srgbClr val="363D46"/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8ED57E-89B5-4A27-B1E6-5D3F7EE48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240355"/>
              </p:ext>
            </p:extLst>
          </p:nvPr>
        </p:nvGraphicFramePr>
        <p:xfrm>
          <a:off x="965200" y="965201"/>
          <a:ext cx="10261600" cy="285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9584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85C37FB364C04CAA17200402371F78" ma:contentTypeVersion="7" ma:contentTypeDescription="Create a new document." ma:contentTypeScope="" ma:versionID="08506ab213f8032a4232cad5bec289ab">
  <xsd:schema xmlns:xsd="http://www.w3.org/2001/XMLSchema" xmlns:xs="http://www.w3.org/2001/XMLSchema" xmlns:p="http://schemas.microsoft.com/office/2006/metadata/properties" xmlns:ns3="cc6b0a07-42f6-4e2b-a3e2-aad4d967e767" xmlns:ns4="9c71eac7-2634-4a06-a854-3d1bbd36e724" targetNamespace="http://schemas.microsoft.com/office/2006/metadata/properties" ma:root="true" ma:fieldsID="87690a1a929f2cb68ad516bce571a5d2" ns3:_="" ns4:_="">
    <xsd:import namespace="cc6b0a07-42f6-4e2b-a3e2-aad4d967e767"/>
    <xsd:import namespace="9c71eac7-2634-4a06-a854-3d1bbd36e7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b0a07-42f6-4e2b-a3e2-aad4d967e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1eac7-2634-4a06-a854-3d1bbd36e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8A89C-1898-4B1F-99D6-B39F6F7EE1D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c71eac7-2634-4a06-a854-3d1bbd36e724"/>
    <ds:schemaRef ds:uri="http://purl.org/dc/terms/"/>
    <ds:schemaRef ds:uri="cc6b0a07-42f6-4e2b-a3e2-aad4d967e76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7410D0-BE81-49C9-B31B-C22C2E647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b0a07-42f6-4e2b-a3e2-aad4d967e767"/>
    <ds:schemaRef ds:uri="9c71eac7-2634-4a06-a854-3d1bbd36e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656763-9323-4D85-9799-6D6228E63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Session 3</vt:lpstr>
      <vt:lpstr>Go through previous work</vt:lpstr>
      <vt:lpstr>Beginnings into Unity</vt:lpstr>
      <vt:lpstr>What are Gameobjects</vt:lpstr>
      <vt:lpstr>What is a component?</vt:lpstr>
      <vt:lpstr>Main areas of Unity</vt:lpstr>
      <vt:lpstr>Types of files</vt:lpstr>
      <vt:lpstr>File Structure</vt:lpstr>
      <vt:lpstr>Namespaces</vt:lpstr>
      <vt:lpstr>Namespaces and Folders</vt:lpstr>
      <vt:lpstr>Organising your project</vt:lpstr>
      <vt:lpstr>More variables!</vt:lpstr>
      <vt:lpstr>Setting up your first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</dc:title>
  <dc:creator>Joshy DEWstive</dc:creator>
  <cp:lastModifiedBy>Josh Mulik (Aranmore Catholic College)</cp:lastModifiedBy>
  <cp:revision>2</cp:revision>
  <dcterms:created xsi:type="dcterms:W3CDTF">2020-10-23T08:50:53Z</dcterms:created>
  <dcterms:modified xsi:type="dcterms:W3CDTF">2020-10-23T10:22:39Z</dcterms:modified>
</cp:coreProperties>
</file>