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8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December 12,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14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2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1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6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19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December 12,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9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F4DE1-D72D-4C1E-BF00-1027A6F66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AU" sz="4800" dirty="0"/>
              <a:t>Session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32095-7614-49A5-ACD2-00DDADC0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C# and </a:t>
            </a:r>
            <a:r>
              <a:rPr lang="en-AU" sz="2000">
                <a:solidFill>
                  <a:schemeClr val="tx1">
                    <a:alpha val="60000"/>
                  </a:schemeClr>
                </a:solidFill>
              </a:rPr>
              <a:t>Unity Recap</a:t>
            </a:r>
            <a:endParaRPr lang="en-AU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032B8B8-EF4A-4C92-AB99-D94C47688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8" r="34909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585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0F3F1"/>
      </a:lt2>
      <a:accent1>
        <a:srgbClr val="E729D2"/>
      </a:accent1>
      <a:accent2>
        <a:srgbClr val="9A17D5"/>
      </a:accent2>
      <a:accent3>
        <a:srgbClr val="5F2CE7"/>
      </a:accent3>
      <a:accent4>
        <a:srgbClr val="1934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Sitka Heading</vt:lpstr>
      <vt:lpstr>Source Sans Pro</vt:lpstr>
      <vt:lpstr>3DFloatVTI</vt:lpstr>
      <vt:lpstr>Session 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</dc:title>
  <dc:creator>Joshy DEWstive</dc:creator>
  <cp:lastModifiedBy>Joshy DEWstive</cp:lastModifiedBy>
  <cp:revision>15</cp:revision>
  <dcterms:created xsi:type="dcterms:W3CDTF">2020-10-19T11:01:52Z</dcterms:created>
  <dcterms:modified xsi:type="dcterms:W3CDTF">2020-12-12T02:58:52Z</dcterms:modified>
</cp:coreProperties>
</file>