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Research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Player Preferences</a:t>
            </a:r>
          </a:p>
          <a:p>
            <a:pPr marL="342900" indent="-342900">
              <a:buFontTx/>
              <a:buChar char="-"/>
            </a:pPr>
            <a:r>
              <a:rPr lang="en-AU" sz="2000">
                <a:solidFill>
                  <a:schemeClr val="tx1">
                    <a:alpha val="60000"/>
                  </a:schemeClr>
                </a:solidFill>
              </a:rPr>
              <a:t>Problem Solving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14</cp:revision>
  <dcterms:created xsi:type="dcterms:W3CDTF">2020-10-19T11:01:52Z</dcterms:created>
  <dcterms:modified xsi:type="dcterms:W3CDTF">2020-12-05T09:16:27Z</dcterms:modified>
</cp:coreProperties>
</file>