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November 10,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14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2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1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6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19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November 10,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9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F4DE1-D72D-4C1E-BF00-1027A6F66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AU" sz="4800" dirty="0"/>
              <a:t>Session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32095-7614-49A5-ACD2-00DDADC0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Main menu 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Loading scenes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Music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032B8B8-EF4A-4C92-AB99-D94C47688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8" r="34909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585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0F3F1"/>
      </a:lt2>
      <a:accent1>
        <a:srgbClr val="E729D2"/>
      </a:accent1>
      <a:accent2>
        <a:srgbClr val="9A17D5"/>
      </a:accent2>
      <a:accent3>
        <a:srgbClr val="5F2CE7"/>
      </a:accent3>
      <a:accent4>
        <a:srgbClr val="1934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Sitka Heading</vt:lpstr>
      <vt:lpstr>Source Sans Pro</vt:lpstr>
      <vt:lpstr>3DFloatVTI</vt:lpstr>
      <vt:lpstr>Session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</dc:title>
  <dc:creator>Joshy DEWstive</dc:creator>
  <cp:lastModifiedBy>Joshy DEWstive</cp:lastModifiedBy>
  <cp:revision>5</cp:revision>
  <dcterms:created xsi:type="dcterms:W3CDTF">2020-10-19T11:01:52Z</dcterms:created>
  <dcterms:modified xsi:type="dcterms:W3CDTF">2020-11-10T08:43:31Z</dcterms:modified>
</cp:coreProperties>
</file>