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F7DAC-3E82-415D-8B4C-9218CC648A20}" v="2" dt="2020-10-23T05:23:53.347"/>
    <p1510:client id="{E18A3804-7EF8-4537-90D1-6F0E65E18EA5}" v="2" dt="2020-10-23T08:41:2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3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DCD1E0-FDC2-4E08-9A0A-6AA4B5C2F8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DAAF8-F83F-497E-BF64-D8C14141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9FDFF-EAE8-420A-B69B-A96B193F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A1FD-ADD3-4A89-99ED-306CED96A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Colliders</a:t>
            </a:r>
            <a:br>
              <a:rPr lang="en-US" sz="2000" dirty="0"/>
            </a:br>
            <a:r>
              <a:rPr lang="en-US" sz="2000" dirty="0"/>
              <a:t>Physics</a:t>
            </a:r>
            <a:br>
              <a:rPr lang="en-US" sz="2000" dirty="0"/>
            </a:br>
            <a:r>
              <a:rPr lang="en-US" sz="2000" dirty="0" err="1"/>
              <a:t>Rigidbody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593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85C37FB364C04CAA17200402371F78" ma:contentTypeVersion="7" ma:contentTypeDescription="Create a new document." ma:contentTypeScope="" ma:versionID="08506ab213f8032a4232cad5bec289ab">
  <xsd:schema xmlns:xsd="http://www.w3.org/2001/XMLSchema" xmlns:xs="http://www.w3.org/2001/XMLSchema" xmlns:p="http://schemas.microsoft.com/office/2006/metadata/properties" xmlns:ns3="cc6b0a07-42f6-4e2b-a3e2-aad4d967e767" xmlns:ns4="9c71eac7-2634-4a06-a854-3d1bbd36e724" targetNamespace="http://schemas.microsoft.com/office/2006/metadata/properties" ma:root="true" ma:fieldsID="87690a1a929f2cb68ad516bce571a5d2" ns3:_="" ns4:_="">
    <xsd:import namespace="cc6b0a07-42f6-4e2b-a3e2-aad4d967e767"/>
    <xsd:import namespace="9c71eac7-2634-4a06-a854-3d1bbd36e7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b0a07-42f6-4e2b-a3e2-aad4d967e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1eac7-2634-4a06-a854-3d1bbd36e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8A89C-1898-4B1F-99D6-B39F6F7EE1D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c71eac7-2634-4a06-a854-3d1bbd36e724"/>
    <ds:schemaRef ds:uri="http://purl.org/dc/terms/"/>
    <ds:schemaRef ds:uri="cc6b0a07-42f6-4e2b-a3e2-aad4d967e76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656763-9323-4D85-9799-6D6228E634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410D0-BE81-49C9-B31B-C22C2E647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b0a07-42f6-4e2b-a3e2-aad4d967e767"/>
    <ds:schemaRef ds:uri="9c71eac7-2634-4a06-a854-3d1bbd36e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Session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</dc:title>
  <dc:creator>Joshy DEWstive</dc:creator>
  <cp:lastModifiedBy>Joshy DEWstive</cp:lastModifiedBy>
  <cp:revision>4</cp:revision>
  <dcterms:created xsi:type="dcterms:W3CDTF">2020-10-23T08:50:53Z</dcterms:created>
  <dcterms:modified xsi:type="dcterms:W3CDTF">2020-10-31T02:20:01Z</dcterms:modified>
</cp:coreProperties>
</file>