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Planning </a:t>
            </a:r>
            <a:r>
              <a:rPr lang="en-AU" sz="2000">
                <a:solidFill>
                  <a:schemeClr val="tx1">
                    <a:alpha val="60000"/>
                  </a:schemeClr>
                </a:solidFill>
              </a:rPr>
              <a:t>our new </a:t>
            </a: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game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Playtesting the log game</a:t>
            </a:r>
          </a:p>
          <a:p>
            <a:pPr marL="342900" indent="-342900">
              <a:buFontTx/>
              <a:buChar char="-"/>
            </a:pPr>
            <a:r>
              <a:rPr lang="en-AU" sz="2000" dirty="0" err="1">
                <a:solidFill>
                  <a:schemeClr val="tx1">
                    <a:alpha val="60000"/>
                  </a:schemeClr>
                </a:solidFill>
              </a:rPr>
              <a:t>Bugfixing</a:t>
            </a: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Future improvements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7</cp:revision>
  <dcterms:created xsi:type="dcterms:W3CDTF">2020-10-19T11:01:52Z</dcterms:created>
  <dcterms:modified xsi:type="dcterms:W3CDTF">2020-11-13T09:04:38Z</dcterms:modified>
</cp:coreProperties>
</file>