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December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December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December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More C# Recap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Materials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Lights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Sitka Heading</vt:lpstr>
      <vt:lpstr>Source Sans Pro</vt:lpstr>
      <vt:lpstr>3DFloatVTI</vt:lpstr>
      <vt:lpstr>Session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19</cp:revision>
  <dcterms:created xsi:type="dcterms:W3CDTF">2020-10-19T11:01:52Z</dcterms:created>
  <dcterms:modified xsi:type="dcterms:W3CDTF">2020-12-20T02:59:29Z</dcterms:modified>
</cp:coreProperties>
</file>