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sldIdLst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A04EC-E937-4AA6-8A31-0006565543B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C754F33-55DF-453C-88EF-0D671AA74DE8}">
      <dgm:prSet/>
      <dgm:spPr/>
      <dgm:t>
        <a:bodyPr/>
        <a:lstStyle/>
        <a:p>
          <a:pPr>
            <a:defRPr cap="all"/>
          </a:pPr>
          <a:r>
            <a:rPr lang="en-AU"/>
            <a:t>We can add these additions after the minimum viable product is created</a:t>
          </a:r>
          <a:endParaRPr lang="en-US"/>
        </a:p>
      </dgm:t>
    </dgm:pt>
    <dgm:pt modelId="{DF4BC50E-32A7-45D6-B3D8-1DB42B29BF2C}" type="parTrans" cxnId="{5A892AC1-5532-4005-9F8E-296D1699C407}">
      <dgm:prSet/>
      <dgm:spPr/>
      <dgm:t>
        <a:bodyPr/>
        <a:lstStyle/>
        <a:p>
          <a:endParaRPr lang="en-US"/>
        </a:p>
      </dgm:t>
    </dgm:pt>
    <dgm:pt modelId="{EFF3C903-9995-4FBA-BFCD-411315FEEAB4}" type="sibTrans" cxnId="{5A892AC1-5532-4005-9F8E-296D1699C407}">
      <dgm:prSet/>
      <dgm:spPr/>
      <dgm:t>
        <a:bodyPr/>
        <a:lstStyle/>
        <a:p>
          <a:endParaRPr lang="en-US"/>
        </a:p>
      </dgm:t>
    </dgm:pt>
    <dgm:pt modelId="{F2BC3BAD-280D-46A0-80FE-949AF226C46A}">
      <dgm:prSet/>
      <dgm:spPr/>
      <dgm:t>
        <a:bodyPr/>
        <a:lstStyle/>
        <a:p>
          <a:pPr>
            <a:defRPr cap="all"/>
          </a:pPr>
          <a:r>
            <a:rPr lang="en-AU"/>
            <a:t>They are used to enhanced the core elements of the game</a:t>
          </a:r>
          <a:endParaRPr lang="en-US"/>
        </a:p>
      </dgm:t>
    </dgm:pt>
    <dgm:pt modelId="{2F56FE39-9328-4C6D-B947-5CFE1B6F6B63}" type="parTrans" cxnId="{18CDCFC0-9934-423F-8BFE-79E18D153229}">
      <dgm:prSet/>
      <dgm:spPr/>
      <dgm:t>
        <a:bodyPr/>
        <a:lstStyle/>
        <a:p>
          <a:endParaRPr lang="en-US"/>
        </a:p>
      </dgm:t>
    </dgm:pt>
    <dgm:pt modelId="{B34C8A05-38C0-484F-B651-CD2A6234EF5E}" type="sibTrans" cxnId="{18CDCFC0-9934-423F-8BFE-79E18D153229}">
      <dgm:prSet/>
      <dgm:spPr/>
      <dgm:t>
        <a:bodyPr/>
        <a:lstStyle/>
        <a:p>
          <a:endParaRPr lang="en-US"/>
        </a:p>
      </dgm:t>
    </dgm:pt>
    <dgm:pt modelId="{90780A6B-0FF2-410A-B758-5748D78D142F}">
      <dgm:prSet/>
      <dgm:spPr/>
      <dgm:t>
        <a:bodyPr/>
        <a:lstStyle/>
        <a:p>
          <a:pPr>
            <a:defRPr cap="all"/>
          </a:pPr>
          <a:r>
            <a:rPr lang="en-AU"/>
            <a:t>If the minimum viable product is not fun to play, then you should think of the core elements more to try break them down or think of another idea</a:t>
          </a:r>
          <a:endParaRPr lang="en-US"/>
        </a:p>
      </dgm:t>
    </dgm:pt>
    <dgm:pt modelId="{BE13AB99-FC40-4AC6-A79E-0730B20588A9}" type="parTrans" cxnId="{9DFD8082-6813-4E47-B7D8-5EE0AB49E155}">
      <dgm:prSet/>
      <dgm:spPr/>
      <dgm:t>
        <a:bodyPr/>
        <a:lstStyle/>
        <a:p>
          <a:endParaRPr lang="en-US"/>
        </a:p>
      </dgm:t>
    </dgm:pt>
    <dgm:pt modelId="{A5CC7511-7947-4948-83F7-F2C4D9580EE7}" type="sibTrans" cxnId="{9DFD8082-6813-4E47-B7D8-5EE0AB49E155}">
      <dgm:prSet/>
      <dgm:spPr/>
      <dgm:t>
        <a:bodyPr/>
        <a:lstStyle/>
        <a:p>
          <a:endParaRPr lang="en-US"/>
        </a:p>
      </dgm:t>
    </dgm:pt>
    <dgm:pt modelId="{6352C9C6-7D83-44D0-9268-E70B5B26CFA9}" type="pres">
      <dgm:prSet presAssocID="{FEEA04EC-E937-4AA6-8A31-0006565543B5}" presName="root" presStyleCnt="0">
        <dgm:presLayoutVars>
          <dgm:dir/>
          <dgm:resizeHandles val="exact"/>
        </dgm:presLayoutVars>
      </dgm:prSet>
      <dgm:spPr/>
    </dgm:pt>
    <dgm:pt modelId="{ABD59887-D99B-439C-BA52-84B19FE6D1D6}" type="pres">
      <dgm:prSet presAssocID="{EC754F33-55DF-453C-88EF-0D671AA74DE8}" presName="compNode" presStyleCnt="0"/>
      <dgm:spPr/>
    </dgm:pt>
    <dgm:pt modelId="{BA3BA90E-1EAB-4F53-8C14-0745DC6BA648}" type="pres">
      <dgm:prSet presAssocID="{EC754F33-55DF-453C-88EF-0D671AA74DE8}" presName="iconBgRect" presStyleLbl="bgShp" presStyleIdx="0" presStyleCnt="3"/>
      <dgm:spPr/>
    </dgm:pt>
    <dgm:pt modelId="{157553F3-4372-4E5D-91C7-7C8D13E73EE5}" type="pres">
      <dgm:prSet presAssocID="{EC754F33-55DF-453C-88EF-0D671AA74D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5BE7405-9785-4B70-B5AF-2B8EC6B51732}" type="pres">
      <dgm:prSet presAssocID="{EC754F33-55DF-453C-88EF-0D671AA74DE8}" presName="spaceRect" presStyleCnt="0"/>
      <dgm:spPr/>
    </dgm:pt>
    <dgm:pt modelId="{E5626535-71DF-4D5D-9FE0-76749C381423}" type="pres">
      <dgm:prSet presAssocID="{EC754F33-55DF-453C-88EF-0D671AA74DE8}" presName="textRect" presStyleLbl="revTx" presStyleIdx="0" presStyleCnt="3">
        <dgm:presLayoutVars>
          <dgm:chMax val="1"/>
          <dgm:chPref val="1"/>
        </dgm:presLayoutVars>
      </dgm:prSet>
      <dgm:spPr/>
    </dgm:pt>
    <dgm:pt modelId="{C92F4B01-FF39-4B12-BDBF-824C2C129D26}" type="pres">
      <dgm:prSet presAssocID="{EFF3C903-9995-4FBA-BFCD-411315FEEAB4}" presName="sibTrans" presStyleCnt="0"/>
      <dgm:spPr/>
    </dgm:pt>
    <dgm:pt modelId="{962940A6-F65E-48D6-BB8F-1AA1FDA624D5}" type="pres">
      <dgm:prSet presAssocID="{F2BC3BAD-280D-46A0-80FE-949AF226C46A}" presName="compNode" presStyleCnt="0"/>
      <dgm:spPr/>
    </dgm:pt>
    <dgm:pt modelId="{DF674142-89CB-4A62-826B-89AADB62F02F}" type="pres">
      <dgm:prSet presAssocID="{F2BC3BAD-280D-46A0-80FE-949AF226C46A}" presName="iconBgRect" presStyleLbl="bgShp" presStyleIdx="1" presStyleCnt="3"/>
      <dgm:spPr/>
    </dgm:pt>
    <dgm:pt modelId="{7205396D-E770-4ADF-9A6E-96B0F63D45FB}" type="pres">
      <dgm:prSet presAssocID="{F2BC3BAD-280D-46A0-80FE-949AF226C4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AAA41360-528D-4FD7-88AD-E11F96079D07}" type="pres">
      <dgm:prSet presAssocID="{F2BC3BAD-280D-46A0-80FE-949AF226C46A}" presName="spaceRect" presStyleCnt="0"/>
      <dgm:spPr/>
    </dgm:pt>
    <dgm:pt modelId="{A217AC88-EACF-4751-9BE3-4AAC6C1BCA9E}" type="pres">
      <dgm:prSet presAssocID="{F2BC3BAD-280D-46A0-80FE-949AF226C46A}" presName="textRect" presStyleLbl="revTx" presStyleIdx="1" presStyleCnt="3">
        <dgm:presLayoutVars>
          <dgm:chMax val="1"/>
          <dgm:chPref val="1"/>
        </dgm:presLayoutVars>
      </dgm:prSet>
      <dgm:spPr/>
    </dgm:pt>
    <dgm:pt modelId="{CA27938D-5DD1-4DCF-9CF0-E8B4A449D6BA}" type="pres">
      <dgm:prSet presAssocID="{B34C8A05-38C0-484F-B651-CD2A6234EF5E}" presName="sibTrans" presStyleCnt="0"/>
      <dgm:spPr/>
    </dgm:pt>
    <dgm:pt modelId="{C68EE164-443F-4333-B9D9-8CB2BAA42775}" type="pres">
      <dgm:prSet presAssocID="{90780A6B-0FF2-410A-B758-5748D78D142F}" presName="compNode" presStyleCnt="0"/>
      <dgm:spPr/>
    </dgm:pt>
    <dgm:pt modelId="{7F7750DC-A6C8-4ECC-A432-6C7570E54C8C}" type="pres">
      <dgm:prSet presAssocID="{90780A6B-0FF2-410A-B758-5748D78D142F}" presName="iconBgRect" presStyleLbl="bgShp" presStyleIdx="2" presStyleCnt="3"/>
      <dgm:spPr/>
    </dgm:pt>
    <dgm:pt modelId="{FF3C7BA8-860D-434C-A60F-1C48284838D8}" type="pres">
      <dgm:prSet presAssocID="{90780A6B-0FF2-410A-B758-5748D78D14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D6154632-0FC6-46EF-9A4D-43B745FD1DDE}" type="pres">
      <dgm:prSet presAssocID="{90780A6B-0FF2-410A-B758-5748D78D142F}" presName="spaceRect" presStyleCnt="0"/>
      <dgm:spPr/>
    </dgm:pt>
    <dgm:pt modelId="{16331FB3-7B39-4084-BC50-B785E996376E}" type="pres">
      <dgm:prSet presAssocID="{90780A6B-0FF2-410A-B758-5748D78D14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A2D7032-907A-46EA-A2B1-75A8614B68C2}" type="presOf" srcId="{FEEA04EC-E937-4AA6-8A31-0006565543B5}" destId="{6352C9C6-7D83-44D0-9268-E70B5B26CFA9}" srcOrd="0" destOrd="0" presId="urn:microsoft.com/office/officeart/2018/5/layout/IconCircleLabelList"/>
    <dgm:cxn modelId="{484DC473-6344-4E7E-8BFA-308DCA6BF84D}" type="presOf" srcId="{F2BC3BAD-280D-46A0-80FE-949AF226C46A}" destId="{A217AC88-EACF-4751-9BE3-4AAC6C1BCA9E}" srcOrd="0" destOrd="0" presId="urn:microsoft.com/office/officeart/2018/5/layout/IconCircleLabelList"/>
    <dgm:cxn modelId="{9DFD8082-6813-4E47-B7D8-5EE0AB49E155}" srcId="{FEEA04EC-E937-4AA6-8A31-0006565543B5}" destId="{90780A6B-0FF2-410A-B758-5748D78D142F}" srcOrd="2" destOrd="0" parTransId="{BE13AB99-FC40-4AC6-A79E-0730B20588A9}" sibTransId="{A5CC7511-7947-4948-83F7-F2C4D9580EE7}"/>
    <dgm:cxn modelId="{BC54B799-9EE4-4B8B-B325-0D2D76850AA8}" type="presOf" srcId="{EC754F33-55DF-453C-88EF-0D671AA74DE8}" destId="{E5626535-71DF-4D5D-9FE0-76749C381423}" srcOrd="0" destOrd="0" presId="urn:microsoft.com/office/officeart/2018/5/layout/IconCircleLabelList"/>
    <dgm:cxn modelId="{CAB276AC-884B-4856-BD7B-A995194E2AB8}" type="presOf" srcId="{90780A6B-0FF2-410A-B758-5748D78D142F}" destId="{16331FB3-7B39-4084-BC50-B785E996376E}" srcOrd="0" destOrd="0" presId="urn:microsoft.com/office/officeart/2018/5/layout/IconCircleLabelList"/>
    <dgm:cxn modelId="{18CDCFC0-9934-423F-8BFE-79E18D153229}" srcId="{FEEA04EC-E937-4AA6-8A31-0006565543B5}" destId="{F2BC3BAD-280D-46A0-80FE-949AF226C46A}" srcOrd="1" destOrd="0" parTransId="{2F56FE39-9328-4C6D-B947-5CFE1B6F6B63}" sibTransId="{B34C8A05-38C0-484F-B651-CD2A6234EF5E}"/>
    <dgm:cxn modelId="{5A892AC1-5532-4005-9F8E-296D1699C407}" srcId="{FEEA04EC-E937-4AA6-8A31-0006565543B5}" destId="{EC754F33-55DF-453C-88EF-0D671AA74DE8}" srcOrd="0" destOrd="0" parTransId="{DF4BC50E-32A7-45D6-B3D8-1DB42B29BF2C}" sibTransId="{EFF3C903-9995-4FBA-BFCD-411315FEEAB4}"/>
    <dgm:cxn modelId="{37EBCCA5-4B00-4CA7-AA3E-7E52D0C23F0A}" type="presParOf" srcId="{6352C9C6-7D83-44D0-9268-E70B5B26CFA9}" destId="{ABD59887-D99B-439C-BA52-84B19FE6D1D6}" srcOrd="0" destOrd="0" presId="urn:microsoft.com/office/officeart/2018/5/layout/IconCircleLabelList"/>
    <dgm:cxn modelId="{4DF3BD63-AE6A-41D0-9CC2-F64662A25E6C}" type="presParOf" srcId="{ABD59887-D99B-439C-BA52-84B19FE6D1D6}" destId="{BA3BA90E-1EAB-4F53-8C14-0745DC6BA648}" srcOrd="0" destOrd="0" presId="urn:microsoft.com/office/officeart/2018/5/layout/IconCircleLabelList"/>
    <dgm:cxn modelId="{89CA7171-DEE4-48B5-9BDE-63CB96C89063}" type="presParOf" srcId="{ABD59887-D99B-439C-BA52-84B19FE6D1D6}" destId="{157553F3-4372-4E5D-91C7-7C8D13E73EE5}" srcOrd="1" destOrd="0" presId="urn:microsoft.com/office/officeart/2018/5/layout/IconCircleLabelList"/>
    <dgm:cxn modelId="{EFB8FB1A-B6C0-4A56-A697-8AE3DBFAE761}" type="presParOf" srcId="{ABD59887-D99B-439C-BA52-84B19FE6D1D6}" destId="{75BE7405-9785-4B70-B5AF-2B8EC6B51732}" srcOrd="2" destOrd="0" presId="urn:microsoft.com/office/officeart/2018/5/layout/IconCircleLabelList"/>
    <dgm:cxn modelId="{1C767670-D908-41EA-B830-5C056A8CA1D3}" type="presParOf" srcId="{ABD59887-D99B-439C-BA52-84B19FE6D1D6}" destId="{E5626535-71DF-4D5D-9FE0-76749C381423}" srcOrd="3" destOrd="0" presId="urn:microsoft.com/office/officeart/2018/5/layout/IconCircleLabelList"/>
    <dgm:cxn modelId="{BF98E8C2-3A0B-47CC-AE4A-69A147F440B7}" type="presParOf" srcId="{6352C9C6-7D83-44D0-9268-E70B5B26CFA9}" destId="{C92F4B01-FF39-4B12-BDBF-824C2C129D26}" srcOrd="1" destOrd="0" presId="urn:microsoft.com/office/officeart/2018/5/layout/IconCircleLabelList"/>
    <dgm:cxn modelId="{275A6C86-0300-4110-87F7-57AE58193711}" type="presParOf" srcId="{6352C9C6-7D83-44D0-9268-E70B5B26CFA9}" destId="{962940A6-F65E-48D6-BB8F-1AA1FDA624D5}" srcOrd="2" destOrd="0" presId="urn:microsoft.com/office/officeart/2018/5/layout/IconCircleLabelList"/>
    <dgm:cxn modelId="{45A1FE11-2546-4CC6-A19B-7B0C7F3DA4FA}" type="presParOf" srcId="{962940A6-F65E-48D6-BB8F-1AA1FDA624D5}" destId="{DF674142-89CB-4A62-826B-89AADB62F02F}" srcOrd="0" destOrd="0" presId="urn:microsoft.com/office/officeart/2018/5/layout/IconCircleLabelList"/>
    <dgm:cxn modelId="{77637BF8-EA85-45EB-8470-931EBE79BAFF}" type="presParOf" srcId="{962940A6-F65E-48D6-BB8F-1AA1FDA624D5}" destId="{7205396D-E770-4ADF-9A6E-96B0F63D45FB}" srcOrd="1" destOrd="0" presId="urn:microsoft.com/office/officeart/2018/5/layout/IconCircleLabelList"/>
    <dgm:cxn modelId="{3CDBC99C-D569-4CBA-9C9B-5A3E09493B3D}" type="presParOf" srcId="{962940A6-F65E-48D6-BB8F-1AA1FDA624D5}" destId="{AAA41360-528D-4FD7-88AD-E11F96079D07}" srcOrd="2" destOrd="0" presId="urn:microsoft.com/office/officeart/2018/5/layout/IconCircleLabelList"/>
    <dgm:cxn modelId="{747B5516-BA1F-461D-895F-AB0CEDA68F76}" type="presParOf" srcId="{962940A6-F65E-48D6-BB8F-1AA1FDA624D5}" destId="{A217AC88-EACF-4751-9BE3-4AAC6C1BCA9E}" srcOrd="3" destOrd="0" presId="urn:microsoft.com/office/officeart/2018/5/layout/IconCircleLabelList"/>
    <dgm:cxn modelId="{8630CE52-6F6D-4FB6-90CA-391C10A091DD}" type="presParOf" srcId="{6352C9C6-7D83-44D0-9268-E70B5B26CFA9}" destId="{CA27938D-5DD1-4DCF-9CF0-E8B4A449D6BA}" srcOrd="3" destOrd="0" presId="urn:microsoft.com/office/officeart/2018/5/layout/IconCircleLabelList"/>
    <dgm:cxn modelId="{A3AB9508-7FD7-44D1-9AC6-10746CDCBF88}" type="presParOf" srcId="{6352C9C6-7D83-44D0-9268-E70B5B26CFA9}" destId="{C68EE164-443F-4333-B9D9-8CB2BAA42775}" srcOrd="4" destOrd="0" presId="urn:microsoft.com/office/officeart/2018/5/layout/IconCircleLabelList"/>
    <dgm:cxn modelId="{978EC33D-59E2-40CF-8156-621FE65ADB9D}" type="presParOf" srcId="{C68EE164-443F-4333-B9D9-8CB2BAA42775}" destId="{7F7750DC-A6C8-4ECC-A432-6C7570E54C8C}" srcOrd="0" destOrd="0" presId="urn:microsoft.com/office/officeart/2018/5/layout/IconCircleLabelList"/>
    <dgm:cxn modelId="{8D882268-CCE7-44E0-BE0D-98A87F208B73}" type="presParOf" srcId="{C68EE164-443F-4333-B9D9-8CB2BAA42775}" destId="{FF3C7BA8-860D-434C-A60F-1C48284838D8}" srcOrd="1" destOrd="0" presId="urn:microsoft.com/office/officeart/2018/5/layout/IconCircleLabelList"/>
    <dgm:cxn modelId="{73175494-015E-4B89-BA22-9A19C67AB127}" type="presParOf" srcId="{C68EE164-443F-4333-B9D9-8CB2BAA42775}" destId="{D6154632-0FC6-46EF-9A4D-43B745FD1DDE}" srcOrd="2" destOrd="0" presId="urn:microsoft.com/office/officeart/2018/5/layout/IconCircleLabelList"/>
    <dgm:cxn modelId="{57BFC2EC-F604-417E-B5D9-1CE695536D34}" type="presParOf" srcId="{C68EE164-443F-4333-B9D9-8CB2BAA42775}" destId="{16331FB3-7B39-4084-BC50-B785E996376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BA90E-1EAB-4F53-8C14-0745DC6BA648}">
      <dsp:nvSpPr>
        <dsp:cNvPr id="0" name=""/>
        <dsp:cNvSpPr/>
      </dsp:nvSpPr>
      <dsp:spPr>
        <a:xfrm>
          <a:off x="623999" y="262424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553F3-4372-4E5D-91C7-7C8D13E73EE5}">
      <dsp:nvSpPr>
        <dsp:cNvPr id="0" name=""/>
        <dsp:cNvSpPr/>
      </dsp:nvSpPr>
      <dsp:spPr>
        <a:xfrm>
          <a:off x="1004249" y="642674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26535-71DF-4D5D-9FE0-76749C381423}">
      <dsp:nvSpPr>
        <dsp:cNvPr id="0" name=""/>
        <dsp:cNvSpPr/>
      </dsp:nvSpPr>
      <dsp:spPr>
        <a:xfrm>
          <a:off x="53624" y="260242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200" kern="1200"/>
            <a:t>We can add these additions after the minimum viable product is created</a:t>
          </a:r>
          <a:endParaRPr lang="en-US" sz="1200" kern="1200"/>
        </a:p>
      </dsp:txBody>
      <dsp:txXfrm>
        <a:off x="53624" y="2602425"/>
        <a:ext cx="2925000" cy="720000"/>
      </dsp:txXfrm>
    </dsp:sp>
    <dsp:sp modelId="{DF674142-89CB-4A62-826B-89AADB62F02F}">
      <dsp:nvSpPr>
        <dsp:cNvPr id="0" name=""/>
        <dsp:cNvSpPr/>
      </dsp:nvSpPr>
      <dsp:spPr>
        <a:xfrm>
          <a:off x="4060874" y="262424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5396D-E770-4ADF-9A6E-96B0F63D45FB}">
      <dsp:nvSpPr>
        <dsp:cNvPr id="0" name=""/>
        <dsp:cNvSpPr/>
      </dsp:nvSpPr>
      <dsp:spPr>
        <a:xfrm>
          <a:off x="4441124" y="642674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7AC88-EACF-4751-9BE3-4AAC6C1BCA9E}">
      <dsp:nvSpPr>
        <dsp:cNvPr id="0" name=""/>
        <dsp:cNvSpPr/>
      </dsp:nvSpPr>
      <dsp:spPr>
        <a:xfrm>
          <a:off x="3490499" y="260242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200" kern="1200"/>
            <a:t>They are used to enhanced the core elements of the game</a:t>
          </a:r>
          <a:endParaRPr lang="en-US" sz="1200" kern="1200"/>
        </a:p>
      </dsp:txBody>
      <dsp:txXfrm>
        <a:off x="3490499" y="2602425"/>
        <a:ext cx="2925000" cy="720000"/>
      </dsp:txXfrm>
    </dsp:sp>
    <dsp:sp modelId="{7F7750DC-A6C8-4ECC-A432-6C7570E54C8C}">
      <dsp:nvSpPr>
        <dsp:cNvPr id="0" name=""/>
        <dsp:cNvSpPr/>
      </dsp:nvSpPr>
      <dsp:spPr>
        <a:xfrm>
          <a:off x="7497749" y="262424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C7BA8-860D-434C-A60F-1C48284838D8}">
      <dsp:nvSpPr>
        <dsp:cNvPr id="0" name=""/>
        <dsp:cNvSpPr/>
      </dsp:nvSpPr>
      <dsp:spPr>
        <a:xfrm>
          <a:off x="7877999" y="642674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31FB3-7B39-4084-BC50-B785E996376E}">
      <dsp:nvSpPr>
        <dsp:cNvPr id="0" name=""/>
        <dsp:cNvSpPr/>
      </dsp:nvSpPr>
      <dsp:spPr>
        <a:xfrm>
          <a:off x="6927374" y="260242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200" kern="1200"/>
            <a:t>If the minimum viable product is not fun to play, then you should think of the core elements more to try break them down or think of another idea</a:t>
          </a:r>
          <a:endParaRPr lang="en-US" sz="1200" kern="1200"/>
        </a:p>
      </dsp:txBody>
      <dsp:txXfrm>
        <a:off x="6927374" y="2602425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A0C0817-A112-4847-8014-A94B7D2A4EA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6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497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35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4967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787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431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940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3237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066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2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0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1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3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5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7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Session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429000"/>
            <a:ext cx="4775075" cy="1126644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Turning off auto bake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Creating our first character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Planning our game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Minimum viable product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FB9E48-83F4-4A67-9890-EE590D51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Looking at previous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941B4-4B81-4853-89DB-6726480E1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866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4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AB4B3-5068-487C-AF7E-6B64D73F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Setting up our Scene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FE153-610B-4B86-ADEC-BD7AA5DE2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0571" y="963612"/>
            <a:ext cx="2502269" cy="41497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</a:rPr>
              <a:t>Autobake</a:t>
            </a:r>
          </a:p>
        </p:txBody>
      </p:sp>
    </p:spTree>
    <p:extLst>
      <p:ext uri="{BB962C8B-B14F-4D97-AF65-F5344CB8AC3E}">
        <p14:creationId xmlns:p14="http://schemas.microsoft.com/office/powerpoint/2010/main" val="360882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C4E5DD-B5D0-45C1-A942-4A5CF1A7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Planning our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55FB8-C471-4F8C-9F54-B548848F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54D33735-C694-422E-88BF-5E5E4395D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6530" y="1136606"/>
            <a:ext cx="4577297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23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C88772-6DB3-49EC-9C8A-A0B46ACE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73456-A082-4DD0-B7A1-70F5A69B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878" y="1065955"/>
            <a:ext cx="2851413" cy="4817318"/>
          </a:xfrm>
        </p:spPr>
        <p:txBody>
          <a:bodyPr anchor="ctr">
            <a:normAutofit/>
          </a:bodyPr>
          <a:lstStyle/>
          <a:p>
            <a:r>
              <a:rPr lang="en-AU" dirty="0"/>
              <a:t>What we will be making</a:t>
            </a:r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7A3DD84-FAA5-438A-8462-D1E01EA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51410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74FB-B3C1-479C-881E-E65A0962E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955"/>
            <a:ext cx="5749774" cy="4725246"/>
          </a:xfrm>
        </p:spPr>
        <p:txBody>
          <a:bodyPr anchor="ctr">
            <a:normAutofit/>
          </a:bodyPr>
          <a:lstStyle/>
          <a:p>
            <a:r>
              <a:rPr lang="en-AU" sz="1800"/>
              <a:t>A game where you have to jump over rolling logs or they will crush you</a:t>
            </a:r>
          </a:p>
          <a:p>
            <a:r>
              <a:rPr lang="en-AU" sz="1800"/>
              <a:t>What are the core elements of this game?</a:t>
            </a:r>
          </a:p>
          <a:p>
            <a:endParaRPr lang="en-AU" sz="18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640D31-0CFD-4B3F-AE95-530AA517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2562" y="0"/>
            <a:ext cx="0" cy="6858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51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D7DC-0069-4783-9952-CEE5CAD2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minimum viable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837D0-CBAC-40CA-B9BF-98C343098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 game where you have to jump over rolling logs or they will crush you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What will we need to make a basic prototype?</a:t>
            </a:r>
          </a:p>
          <a:p>
            <a:r>
              <a:rPr lang="en-AU" dirty="0"/>
              <a:t>Rolling logs</a:t>
            </a:r>
          </a:p>
          <a:p>
            <a:r>
              <a:rPr lang="en-AU" dirty="0"/>
              <a:t>A character</a:t>
            </a:r>
          </a:p>
          <a:p>
            <a:r>
              <a:rPr lang="en-AU" dirty="0"/>
              <a:t>A room (floor, ramp, walls)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250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59A22-15C3-4D88-9F65-159DF657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AU" dirty="0"/>
              <a:t>Extra additions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0216C8-F430-4C74-88D5-85E9DFCA64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933633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51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78FEEC-AF1B-45B6-BE57-F3C5C203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AU" sz="4000"/>
              <a:t>Addition ideas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18A0-27B4-4DE1-AFB4-E64648D3B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AU" sz="1800"/>
              <a:t>Lava pit behind you</a:t>
            </a:r>
          </a:p>
          <a:p>
            <a:r>
              <a:rPr lang="en-AU" sz="1800"/>
              <a:t>Different types of falling objects</a:t>
            </a:r>
          </a:p>
          <a:p>
            <a:r>
              <a:rPr lang="en-AU" sz="1800"/>
              <a:t>Powerups</a:t>
            </a:r>
          </a:p>
          <a:p>
            <a:r>
              <a:rPr lang="en-AU" sz="1800"/>
              <a:t>AI</a:t>
            </a:r>
          </a:p>
          <a:p>
            <a:r>
              <a:rPr lang="en-AU" sz="1800"/>
              <a:t>Particles &amp; Visuals</a:t>
            </a:r>
          </a:p>
          <a:p>
            <a:r>
              <a:rPr lang="en-AU" sz="1800"/>
              <a:t>High score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4703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4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E9FF77-0160-46F8-BF0B-6B2C4F7E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Lets get started!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40B18-EEC8-420F-A7F2-B00BB38FA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>
              <a:solidFill>
                <a:schemeClr val="tx2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78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85C37FB364C04CAA17200402371F78" ma:contentTypeVersion="7" ma:contentTypeDescription="Create a new document." ma:contentTypeScope="" ma:versionID="08506ab213f8032a4232cad5bec289ab">
  <xsd:schema xmlns:xsd="http://www.w3.org/2001/XMLSchema" xmlns:xs="http://www.w3.org/2001/XMLSchema" xmlns:p="http://schemas.microsoft.com/office/2006/metadata/properties" xmlns:ns3="cc6b0a07-42f6-4e2b-a3e2-aad4d967e767" xmlns:ns4="9c71eac7-2634-4a06-a854-3d1bbd36e724" targetNamespace="http://schemas.microsoft.com/office/2006/metadata/properties" ma:root="true" ma:fieldsID="87690a1a929f2cb68ad516bce571a5d2" ns3:_="" ns4:_="">
    <xsd:import namespace="cc6b0a07-42f6-4e2b-a3e2-aad4d967e767"/>
    <xsd:import namespace="9c71eac7-2634-4a06-a854-3d1bbd36e7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b0a07-42f6-4e2b-a3e2-aad4d967e7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1eac7-2634-4a06-a854-3d1bbd36e72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cc6b0a07-42f6-4e2b-a3e2-aad4d967e767" xsi:nil="true"/>
  </documentManagement>
</p:properties>
</file>

<file path=customXml/itemProps1.xml><?xml version="1.0" encoding="utf-8"?>
<ds:datastoreItem xmlns:ds="http://schemas.openxmlformats.org/officeDocument/2006/customXml" ds:itemID="{69D66109-78D4-425A-BBAD-5B9C534428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b0a07-42f6-4e2b-a3e2-aad4d967e767"/>
    <ds:schemaRef ds:uri="9c71eac7-2634-4a06-a854-3d1bbd36e7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9c71eac7-2634-4a06-a854-3d1bbd36e724"/>
    <ds:schemaRef ds:uri="http://purl.org/dc/terms/"/>
    <ds:schemaRef ds:uri="http://schemas.microsoft.com/office/infopath/2007/PartnerControls"/>
    <ds:schemaRef ds:uri="cc6b0a07-42f6-4e2b-a3e2-aad4d967e76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Session 4</vt:lpstr>
      <vt:lpstr>Looking at previous work</vt:lpstr>
      <vt:lpstr>Setting up our Scene</vt:lpstr>
      <vt:lpstr>Planning our Game</vt:lpstr>
      <vt:lpstr>What we will be making</vt:lpstr>
      <vt:lpstr>The minimum viable product</vt:lpstr>
      <vt:lpstr>Extra additions</vt:lpstr>
      <vt:lpstr>Addition ideas</vt:lpstr>
      <vt:lpstr>Lets get started!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4</dc:title>
  <dc:creator>Josh Mulik (Aranmore Catholic College)</dc:creator>
  <cp:lastModifiedBy>Josh Mulik (Aranmore Catholic College)</cp:lastModifiedBy>
  <cp:revision>1</cp:revision>
  <dcterms:created xsi:type="dcterms:W3CDTF">2020-10-27T06:48:03Z</dcterms:created>
  <dcterms:modified xsi:type="dcterms:W3CDTF">2020-10-27T08:59:58Z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0x0101001C85C37FB364C04CAA17200402371F78</vt:lpwstr>
  </property>
</Properties>
</file>