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December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14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19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4DE1-D72D-4C1E-BF00-1027A6F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AU" sz="4800" dirty="0"/>
              <a:t>Session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2095-7614-49A5-ACD2-00DDADC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More C# Recap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Materials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32B8B8-EF4A-4C92-AB99-D94C4768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" r="3490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585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Sitka Heading</vt:lpstr>
      <vt:lpstr>Source Sans Pro</vt:lpstr>
      <vt:lpstr>3DFloatVTI</vt:lpstr>
      <vt:lpstr>Session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Joshy DEWstive</dc:creator>
  <cp:lastModifiedBy>Joshy DEWstive</cp:lastModifiedBy>
  <cp:revision>17</cp:revision>
  <dcterms:created xsi:type="dcterms:W3CDTF">2020-10-19T11:01:52Z</dcterms:created>
  <dcterms:modified xsi:type="dcterms:W3CDTF">2020-12-15T09:10:19Z</dcterms:modified>
</cp:coreProperties>
</file>