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84385-4C79-4788-81A5-C4A1BEE0106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5E4AA4-95C4-4FE3-8DF4-265CE9E4112E}">
      <dgm:prSet/>
      <dgm:spPr/>
      <dgm:t>
        <a:bodyPr/>
        <a:lstStyle/>
        <a:p>
          <a:r>
            <a:rPr lang="en-AU"/>
            <a:t>The Scope in game design is the combined level of difficulty of all the features in your game to create</a:t>
          </a:r>
          <a:endParaRPr lang="en-US"/>
        </a:p>
      </dgm:t>
    </dgm:pt>
    <dgm:pt modelId="{FAE5BB9D-7B79-4901-B2D4-5936AEED9974}" type="parTrans" cxnId="{0C9D3A4E-DB49-4068-A5E9-727A45B5EF6C}">
      <dgm:prSet/>
      <dgm:spPr/>
      <dgm:t>
        <a:bodyPr/>
        <a:lstStyle/>
        <a:p>
          <a:endParaRPr lang="en-US"/>
        </a:p>
      </dgm:t>
    </dgm:pt>
    <dgm:pt modelId="{B68F43A1-74FD-4BD5-B59C-DC44688576B3}" type="sibTrans" cxnId="{0C9D3A4E-DB49-4068-A5E9-727A45B5EF6C}">
      <dgm:prSet/>
      <dgm:spPr/>
      <dgm:t>
        <a:bodyPr/>
        <a:lstStyle/>
        <a:p>
          <a:endParaRPr lang="en-US"/>
        </a:p>
      </dgm:t>
    </dgm:pt>
    <dgm:pt modelId="{7912B50A-274E-4F3E-8506-25DC9C433C39}">
      <dgm:prSet/>
      <dgm:spPr/>
      <dgm:t>
        <a:bodyPr/>
        <a:lstStyle/>
        <a:p>
          <a:r>
            <a:rPr lang="en-AU"/>
            <a:t>An open-world adventure game has a very large scope because there any many things that you need to create such as the world itself, the lore, the quests, characters, AI etc</a:t>
          </a:r>
          <a:endParaRPr lang="en-US"/>
        </a:p>
      </dgm:t>
    </dgm:pt>
    <dgm:pt modelId="{8D354E5A-452A-431C-84F0-D700E0F17B80}" type="parTrans" cxnId="{E3D42DE3-ACE6-4B77-8A11-224DA8087AA2}">
      <dgm:prSet/>
      <dgm:spPr/>
      <dgm:t>
        <a:bodyPr/>
        <a:lstStyle/>
        <a:p>
          <a:endParaRPr lang="en-US"/>
        </a:p>
      </dgm:t>
    </dgm:pt>
    <dgm:pt modelId="{E0ECFFA5-723C-4299-8F97-C2E3DFA1F973}" type="sibTrans" cxnId="{E3D42DE3-ACE6-4B77-8A11-224DA8087AA2}">
      <dgm:prSet/>
      <dgm:spPr/>
      <dgm:t>
        <a:bodyPr/>
        <a:lstStyle/>
        <a:p>
          <a:endParaRPr lang="en-US"/>
        </a:p>
      </dgm:t>
    </dgm:pt>
    <dgm:pt modelId="{96583419-7343-4302-BEF8-ABF20AFEF0F2}">
      <dgm:prSet/>
      <dgm:spPr/>
      <dgm:t>
        <a:bodyPr/>
        <a:lstStyle/>
        <a:p>
          <a:r>
            <a:rPr lang="en-AU"/>
            <a:t>A basic platformer with a single type of enemy has a very small scope because there aren’t many features there</a:t>
          </a:r>
          <a:endParaRPr lang="en-US"/>
        </a:p>
      </dgm:t>
    </dgm:pt>
    <dgm:pt modelId="{7CEE045C-6E38-4382-809C-8D0414CD2B01}" type="parTrans" cxnId="{7A7B6463-F2DD-4CE2-91AF-FBDF550FFA27}">
      <dgm:prSet/>
      <dgm:spPr/>
      <dgm:t>
        <a:bodyPr/>
        <a:lstStyle/>
        <a:p>
          <a:endParaRPr lang="en-US"/>
        </a:p>
      </dgm:t>
    </dgm:pt>
    <dgm:pt modelId="{8AEFDB19-2BB1-4E5E-8C78-C97C09C2B0CD}" type="sibTrans" cxnId="{7A7B6463-F2DD-4CE2-91AF-FBDF550FFA27}">
      <dgm:prSet/>
      <dgm:spPr/>
      <dgm:t>
        <a:bodyPr/>
        <a:lstStyle/>
        <a:p>
          <a:endParaRPr lang="en-US"/>
        </a:p>
      </dgm:t>
    </dgm:pt>
    <dgm:pt modelId="{EA3FB011-0700-4AA6-A3E5-77121C6A5949}">
      <dgm:prSet/>
      <dgm:spPr/>
      <dgm:t>
        <a:bodyPr/>
        <a:lstStyle/>
        <a:p>
          <a:r>
            <a:rPr lang="en-AU"/>
            <a:t>Games with a very large scope require a large team and years to make</a:t>
          </a:r>
          <a:endParaRPr lang="en-US"/>
        </a:p>
      </dgm:t>
    </dgm:pt>
    <dgm:pt modelId="{24ACB508-FBBC-4C04-9D53-D9D4EDA7EA3D}" type="parTrans" cxnId="{38AA9074-C847-49CA-96AE-F9073B002E7E}">
      <dgm:prSet/>
      <dgm:spPr/>
      <dgm:t>
        <a:bodyPr/>
        <a:lstStyle/>
        <a:p>
          <a:endParaRPr lang="en-US"/>
        </a:p>
      </dgm:t>
    </dgm:pt>
    <dgm:pt modelId="{9FD8598F-4E07-4AD9-8DBE-31C9E198DFC2}" type="sibTrans" cxnId="{38AA9074-C847-49CA-96AE-F9073B002E7E}">
      <dgm:prSet/>
      <dgm:spPr/>
      <dgm:t>
        <a:bodyPr/>
        <a:lstStyle/>
        <a:p>
          <a:endParaRPr lang="en-US"/>
        </a:p>
      </dgm:t>
    </dgm:pt>
    <dgm:pt modelId="{0F67AC14-A218-412B-B3D4-7A342D4605C8}">
      <dgm:prSet/>
      <dgm:spPr/>
      <dgm:t>
        <a:bodyPr/>
        <a:lstStyle/>
        <a:p>
          <a:r>
            <a:rPr lang="en-AU" dirty="0"/>
            <a:t>It is important to keep your very first games small, so you do not lose confidence and motivation</a:t>
          </a:r>
          <a:endParaRPr lang="en-US" dirty="0"/>
        </a:p>
      </dgm:t>
    </dgm:pt>
    <dgm:pt modelId="{877E40ED-ADF7-4147-9AA1-9B2046B6C439}" type="parTrans" cxnId="{2F9E9C2F-924F-4F40-A456-9BE194940D29}">
      <dgm:prSet/>
      <dgm:spPr/>
      <dgm:t>
        <a:bodyPr/>
        <a:lstStyle/>
        <a:p>
          <a:endParaRPr lang="en-US"/>
        </a:p>
      </dgm:t>
    </dgm:pt>
    <dgm:pt modelId="{6B9E19BC-8C76-44F4-A101-4E51CFAE7095}" type="sibTrans" cxnId="{2F9E9C2F-924F-4F40-A456-9BE194940D29}">
      <dgm:prSet/>
      <dgm:spPr/>
      <dgm:t>
        <a:bodyPr/>
        <a:lstStyle/>
        <a:p>
          <a:endParaRPr lang="en-US"/>
        </a:p>
      </dgm:t>
    </dgm:pt>
    <dgm:pt modelId="{EE4457B6-3570-4473-A03C-699EAEA391CC}" type="pres">
      <dgm:prSet presAssocID="{2DD84385-4C79-4788-81A5-C4A1BEE0106D}" presName="vert0" presStyleCnt="0">
        <dgm:presLayoutVars>
          <dgm:dir/>
          <dgm:animOne val="branch"/>
          <dgm:animLvl val="lvl"/>
        </dgm:presLayoutVars>
      </dgm:prSet>
      <dgm:spPr/>
    </dgm:pt>
    <dgm:pt modelId="{580170A4-15F4-4555-A575-BB001CA87535}" type="pres">
      <dgm:prSet presAssocID="{975E4AA4-95C4-4FE3-8DF4-265CE9E4112E}" presName="thickLine" presStyleLbl="alignNode1" presStyleIdx="0" presStyleCnt="5"/>
      <dgm:spPr/>
    </dgm:pt>
    <dgm:pt modelId="{DD29FF53-3A44-4674-8F51-CC9BF88F7BB6}" type="pres">
      <dgm:prSet presAssocID="{975E4AA4-95C4-4FE3-8DF4-265CE9E4112E}" presName="horz1" presStyleCnt="0"/>
      <dgm:spPr/>
    </dgm:pt>
    <dgm:pt modelId="{B17C912C-F6F7-42AE-B727-E6DD7EAF24AE}" type="pres">
      <dgm:prSet presAssocID="{975E4AA4-95C4-4FE3-8DF4-265CE9E4112E}" presName="tx1" presStyleLbl="revTx" presStyleIdx="0" presStyleCnt="5"/>
      <dgm:spPr/>
    </dgm:pt>
    <dgm:pt modelId="{0A098E78-8E4F-412E-8232-63149AF53527}" type="pres">
      <dgm:prSet presAssocID="{975E4AA4-95C4-4FE3-8DF4-265CE9E4112E}" presName="vert1" presStyleCnt="0"/>
      <dgm:spPr/>
    </dgm:pt>
    <dgm:pt modelId="{2D8E1177-F3A3-4C96-83EF-4B85AADB73C9}" type="pres">
      <dgm:prSet presAssocID="{7912B50A-274E-4F3E-8506-25DC9C433C39}" presName="thickLine" presStyleLbl="alignNode1" presStyleIdx="1" presStyleCnt="5"/>
      <dgm:spPr/>
    </dgm:pt>
    <dgm:pt modelId="{3E9B08E7-CE2F-4CBE-AB0B-D47D0255C321}" type="pres">
      <dgm:prSet presAssocID="{7912B50A-274E-4F3E-8506-25DC9C433C39}" presName="horz1" presStyleCnt="0"/>
      <dgm:spPr/>
    </dgm:pt>
    <dgm:pt modelId="{89CC583F-9B28-4515-945A-E80AFA443B92}" type="pres">
      <dgm:prSet presAssocID="{7912B50A-274E-4F3E-8506-25DC9C433C39}" presName="tx1" presStyleLbl="revTx" presStyleIdx="1" presStyleCnt="5"/>
      <dgm:spPr/>
    </dgm:pt>
    <dgm:pt modelId="{CF48D015-06DB-4409-8B86-029AC81564E2}" type="pres">
      <dgm:prSet presAssocID="{7912B50A-274E-4F3E-8506-25DC9C433C39}" presName="vert1" presStyleCnt="0"/>
      <dgm:spPr/>
    </dgm:pt>
    <dgm:pt modelId="{0CC75D22-700C-4F59-AC0F-9DF7E29A2DD1}" type="pres">
      <dgm:prSet presAssocID="{96583419-7343-4302-BEF8-ABF20AFEF0F2}" presName="thickLine" presStyleLbl="alignNode1" presStyleIdx="2" presStyleCnt="5"/>
      <dgm:spPr/>
    </dgm:pt>
    <dgm:pt modelId="{CEA1444F-006F-4587-85A4-0A43F748763F}" type="pres">
      <dgm:prSet presAssocID="{96583419-7343-4302-BEF8-ABF20AFEF0F2}" presName="horz1" presStyleCnt="0"/>
      <dgm:spPr/>
    </dgm:pt>
    <dgm:pt modelId="{74978A90-D5E8-4B5B-B728-71D099201A10}" type="pres">
      <dgm:prSet presAssocID="{96583419-7343-4302-BEF8-ABF20AFEF0F2}" presName="tx1" presStyleLbl="revTx" presStyleIdx="2" presStyleCnt="5"/>
      <dgm:spPr/>
    </dgm:pt>
    <dgm:pt modelId="{5192A49D-79C0-4800-A08E-C9C3525A3CC7}" type="pres">
      <dgm:prSet presAssocID="{96583419-7343-4302-BEF8-ABF20AFEF0F2}" presName="vert1" presStyleCnt="0"/>
      <dgm:spPr/>
    </dgm:pt>
    <dgm:pt modelId="{4A6A156E-D922-4DF7-85A5-E6E9A898AC48}" type="pres">
      <dgm:prSet presAssocID="{EA3FB011-0700-4AA6-A3E5-77121C6A5949}" presName="thickLine" presStyleLbl="alignNode1" presStyleIdx="3" presStyleCnt="5"/>
      <dgm:spPr/>
    </dgm:pt>
    <dgm:pt modelId="{6F938CFA-0CEE-4245-A94D-30BFF994D81F}" type="pres">
      <dgm:prSet presAssocID="{EA3FB011-0700-4AA6-A3E5-77121C6A5949}" presName="horz1" presStyleCnt="0"/>
      <dgm:spPr/>
    </dgm:pt>
    <dgm:pt modelId="{F3E91475-827D-4014-A554-DA1FCAE33882}" type="pres">
      <dgm:prSet presAssocID="{EA3FB011-0700-4AA6-A3E5-77121C6A5949}" presName="tx1" presStyleLbl="revTx" presStyleIdx="3" presStyleCnt="5"/>
      <dgm:spPr/>
    </dgm:pt>
    <dgm:pt modelId="{0192D0F5-0445-4AD1-999F-719C2983637B}" type="pres">
      <dgm:prSet presAssocID="{EA3FB011-0700-4AA6-A3E5-77121C6A5949}" presName="vert1" presStyleCnt="0"/>
      <dgm:spPr/>
    </dgm:pt>
    <dgm:pt modelId="{80486CD3-3965-46FA-A4AE-B4C476E2AF1A}" type="pres">
      <dgm:prSet presAssocID="{0F67AC14-A218-412B-B3D4-7A342D4605C8}" presName="thickLine" presStyleLbl="alignNode1" presStyleIdx="4" presStyleCnt="5"/>
      <dgm:spPr/>
    </dgm:pt>
    <dgm:pt modelId="{EBA276EB-052E-4E1E-8F05-FA4517483480}" type="pres">
      <dgm:prSet presAssocID="{0F67AC14-A218-412B-B3D4-7A342D4605C8}" presName="horz1" presStyleCnt="0"/>
      <dgm:spPr/>
    </dgm:pt>
    <dgm:pt modelId="{6E45DE85-DCB4-4A39-AC0B-1EB7E8750BC4}" type="pres">
      <dgm:prSet presAssocID="{0F67AC14-A218-412B-B3D4-7A342D4605C8}" presName="tx1" presStyleLbl="revTx" presStyleIdx="4" presStyleCnt="5"/>
      <dgm:spPr/>
    </dgm:pt>
    <dgm:pt modelId="{A0578563-B495-4603-B5DD-D5DBF540ABDC}" type="pres">
      <dgm:prSet presAssocID="{0F67AC14-A218-412B-B3D4-7A342D4605C8}" presName="vert1" presStyleCnt="0"/>
      <dgm:spPr/>
    </dgm:pt>
  </dgm:ptLst>
  <dgm:cxnLst>
    <dgm:cxn modelId="{925EC315-B20D-4892-84DE-3F330FD7F8A8}" type="presOf" srcId="{2DD84385-4C79-4788-81A5-C4A1BEE0106D}" destId="{EE4457B6-3570-4473-A03C-699EAEA391CC}" srcOrd="0" destOrd="0" presId="urn:microsoft.com/office/officeart/2008/layout/LinedList"/>
    <dgm:cxn modelId="{2F9E9C2F-924F-4F40-A456-9BE194940D29}" srcId="{2DD84385-4C79-4788-81A5-C4A1BEE0106D}" destId="{0F67AC14-A218-412B-B3D4-7A342D4605C8}" srcOrd="4" destOrd="0" parTransId="{877E40ED-ADF7-4147-9AA1-9B2046B6C439}" sibTransId="{6B9E19BC-8C76-44F4-A101-4E51CFAE7095}"/>
    <dgm:cxn modelId="{7A7B6463-F2DD-4CE2-91AF-FBDF550FFA27}" srcId="{2DD84385-4C79-4788-81A5-C4A1BEE0106D}" destId="{96583419-7343-4302-BEF8-ABF20AFEF0F2}" srcOrd="2" destOrd="0" parTransId="{7CEE045C-6E38-4382-809C-8D0414CD2B01}" sibTransId="{8AEFDB19-2BB1-4E5E-8C78-C97C09C2B0CD}"/>
    <dgm:cxn modelId="{0C9D3A4E-DB49-4068-A5E9-727A45B5EF6C}" srcId="{2DD84385-4C79-4788-81A5-C4A1BEE0106D}" destId="{975E4AA4-95C4-4FE3-8DF4-265CE9E4112E}" srcOrd="0" destOrd="0" parTransId="{FAE5BB9D-7B79-4901-B2D4-5936AEED9974}" sibTransId="{B68F43A1-74FD-4BD5-B59C-DC44688576B3}"/>
    <dgm:cxn modelId="{38AA9074-C847-49CA-96AE-F9073B002E7E}" srcId="{2DD84385-4C79-4788-81A5-C4A1BEE0106D}" destId="{EA3FB011-0700-4AA6-A3E5-77121C6A5949}" srcOrd="3" destOrd="0" parTransId="{24ACB508-FBBC-4C04-9D53-D9D4EDA7EA3D}" sibTransId="{9FD8598F-4E07-4AD9-8DBE-31C9E198DFC2}"/>
    <dgm:cxn modelId="{6044DD82-F24B-4A6D-AC3F-3F616DC50BA7}" type="presOf" srcId="{7912B50A-274E-4F3E-8506-25DC9C433C39}" destId="{89CC583F-9B28-4515-945A-E80AFA443B92}" srcOrd="0" destOrd="0" presId="urn:microsoft.com/office/officeart/2008/layout/LinedList"/>
    <dgm:cxn modelId="{A1FBAE90-C0DF-45ED-9746-AD04DB63E326}" type="presOf" srcId="{975E4AA4-95C4-4FE3-8DF4-265CE9E4112E}" destId="{B17C912C-F6F7-42AE-B727-E6DD7EAF24AE}" srcOrd="0" destOrd="0" presId="urn:microsoft.com/office/officeart/2008/layout/LinedList"/>
    <dgm:cxn modelId="{4B00EBBF-8A31-41FE-B186-08C0512440CC}" type="presOf" srcId="{0F67AC14-A218-412B-B3D4-7A342D4605C8}" destId="{6E45DE85-DCB4-4A39-AC0B-1EB7E8750BC4}" srcOrd="0" destOrd="0" presId="urn:microsoft.com/office/officeart/2008/layout/LinedList"/>
    <dgm:cxn modelId="{E3D42DE3-ACE6-4B77-8A11-224DA8087AA2}" srcId="{2DD84385-4C79-4788-81A5-C4A1BEE0106D}" destId="{7912B50A-274E-4F3E-8506-25DC9C433C39}" srcOrd="1" destOrd="0" parTransId="{8D354E5A-452A-431C-84F0-D700E0F17B80}" sibTransId="{E0ECFFA5-723C-4299-8F97-C2E3DFA1F973}"/>
    <dgm:cxn modelId="{B64FEEE8-BEB8-439A-8274-AE3324402B02}" type="presOf" srcId="{EA3FB011-0700-4AA6-A3E5-77121C6A5949}" destId="{F3E91475-827D-4014-A554-DA1FCAE33882}" srcOrd="0" destOrd="0" presId="urn:microsoft.com/office/officeart/2008/layout/LinedList"/>
    <dgm:cxn modelId="{F377D9FE-9DEE-4584-AB79-4A1A9E02B17B}" type="presOf" srcId="{96583419-7343-4302-BEF8-ABF20AFEF0F2}" destId="{74978A90-D5E8-4B5B-B728-71D099201A10}" srcOrd="0" destOrd="0" presId="urn:microsoft.com/office/officeart/2008/layout/LinedList"/>
    <dgm:cxn modelId="{D547F341-A2EC-4A03-BAAB-28D2D4BF06E2}" type="presParOf" srcId="{EE4457B6-3570-4473-A03C-699EAEA391CC}" destId="{580170A4-15F4-4555-A575-BB001CA87535}" srcOrd="0" destOrd="0" presId="urn:microsoft.com/office/officeart/2008/layout/LinedList"/>
    <dgm:cxn modelId="{A29C564C-4E06-4CF1-A23E-BEED92B72D00}" type="presParOf" srcId="{EE4457B6-3570-4473-A03C-699EAEA391CC}" destId="{DD29FF53-3A44-4674-8F51-CC9BF88F7BB6}" srcOrd="1" destOrd="0" presId="urn:microsoft.com/office/officeart/2008/layout/LinedList"/>
    <dgm:cxn modelId="{ECF4D2C3-DAD7-4B73-BA6F-01B01322F842}" type="presParOf" srcId="{DD29FF53-3A44-4674-8F51-CC9BF88F7BB6}" destId="{B17C912C-F6F7-42AE-B727-E6DD7EAF24AE}" srcOrd="0" destOrd="0" presId="urn:microsoft.com/office/officeart/2008/layout/LinedList"/>
    <dgm:cxn modelId="{3B1EB3FA-E63F-42C7-B763-AEBF2BEEF8CA}" type="presParOf" srcId="{DD29FF53-3A44-4674-8F51-CC9BF88F7BB6}" destId="{0A098E78-8E4F-412E-8232-63149AF53527}" srcOrd="1" destOrd="0" presId="urn:microsoft.com/office/officeart/2008/layout/LinedList"/>
    <dgm:cxn modelId="{A41E911C-9675-4272-B798-876C19F059F3}" type="presParOf" srcId="{EE4457B6-3570-4473-A03C-699EAEA391CC}" destId="{2D8E1177-F3A3-4C96-83EF-4B85AADB73C9}" srcOrd="2" destOrd="0" presId="urn:microsoft.com/office/officeart/2008/layout/LinedList"/>
    <dgm:cxn modelId="{E92C990E-51E9-48F9-9E1F-72E811B88C66}" type="presParOf" srcId="{EE4457B6-3570-4473-A03C-699EAEA391CC}" destId="{3E9B08E7-CE2F-4CBE-AB0B-D47D0255C321}" srcOrd="3" destOrd="0" presId="urn:microsoft.com/office/officeart/2008/layout/LinedList"/>
    <dgm:cxn modelId="{7A272073-F933-4B78-8330-802D571F0CC4}" type="presParOf" srcId="{3E9B08E7-CE2F-4CBE-AB0B-D47D0255C321}" destId="{89CC583F-9B28-4515-945A-E80AFA443B92}" srcOrd="0" destOrd="0" presId="urn:microsoft.com/office/officeart/2008/layout/LinedList"/>
    <dgm:cxn modelId="{44D14CD9-68E3-40CB-9B10-3ED4D36E0AB7}" type="presParOf" srcId="{3E9B08E7-CE2F-4CBE-AB0B-D47D0255C321}" destId="{CF48D015-06DB-4409-8B86-029AC81564E2}" srcOrd="1" destOrd="0" presId="urn:microsoft.com/office/officeart/2008/layout/LinedList"/>
    <dgm:cxn modelId="{215215E5-C2C5-43AE-A8DB-35D2AEE4670E}" type="presParOf" srcId="{EE4457B6-3570-4473-A03C-699EAEA391CC}" destId="{0CC75D22-700C-4F59-AC0F-9DF7E29A2DD1}" srcOrd="4" destOrd="0" presId="urn:microsoft.com/office/officeart/2008/layout/LinedList"/>
    <dgm:cxn modelId="{6332362D-F711-4E3D-A8EF-80BED8E0DADA}" type="presParOf" srcId="{EE4457B6-3570-4473-A03C-699EAEA391CC}" destId="{CEA1444F-006F-4587-85A4-0A43F748763F}" srcOrd="5" destOrd="0" presId="urn:microsoft.com/office/officeart/2008/layout/LinedList"/>
    <dgm:cxn modelId="{B63675A3-C74E-4774-9A77-E2E74A07FE28}" type="presParOf" srcId="{CEA1444F-006F-4587-85A4-0A43F748763F}" destId="{74978A90-D5E8-4B5B-B728-71D099201A10}" srcOrd="0" destOrd="0" presId="urn:microsoft.com/office/officeart/2008/layout/LinedList"/>
    <dgm:cxn modelId="{B5E9292B-4B17-46EA-8911-24B11F3FA362}" type="presParOf" srcId="{CEA1444F-006F-4587-85A4-0A43F748763F}" destId="{5192A49D-79C0-4800-A08E-C9C3525A3CC7}" srcOrd="1" destOrd="0" presId="urn:microsoft.com/office/officeart/2008/layout/LinedList"/>
    <dgm:cxn modelId="{DCEE1DEA-BC05-484E-8274-16F22444F5ED}" type="presParOf" srcId="{EE4457B6-3570-4473-A03C-699EAEA391CC}" destId="{4A6A156E-D922-4DF7-85A5-E6E9A898AC48}" srcOrd="6" destOrd="0" presId="urn:microsoft.com/office/officeart/2008/layout/LinedList"/>
    <dgm:cxn modelId="{5CB98214-1D38-4506-9663-F926BC039EC5}" type="presParOf" srcId="{EE4457B6-3570-4473-A03C-699EAEA391CC}" destId="{6F938CFA-0CEE-4245-A94D-30BFF994D81F}" srcOrd="7" destOrd="0" presId="urn:microsoft.com/office/officeart/2008/layout/LinedList"/>
    <dgm:cxn modelId="{C837960C-70AD-4C69-BAF3-FC90BC5349B8}" type="presParOf" srcId="{6F938CFA-0CEE-4245-A94D-30BFF994D81F}" destId="{F3E91475-827D-4014-A554-DA1FCAE33882}" srcOrd="0" destOrd="0" presId="urn:microsoft.com/office/officeart/2008/layout/LinedList"/>
    <dgm:cxn modelId="{9C3686C6-1D35-4929-98D5-B1D7856A566B}" type="presParOf" srcId="{6F938CFA-0CEE-4245-A94D-30BFF994D81F}" destId="{0192D0F5-0445-4AD1-999F-719C2983637B}" srcOrd="1" destOrd="0" presId="urn:microsoft.com/office/officeart/2008/layout/LinedList"/>
    <dgm:cxn modelId="{91B4750E-D8B0-49F9-95C6-BBCE41EF2008}" type="presParOf" srcId="{EE4457B6-3570-4473-A03C-699EAEA391CC}" destId="{80486CD3-3965-46FA-A4AE-B4C476E2AF1A}" srcOrd="8" destOrd="0" presId="urn:microsoft.com/office/officeart/2008/layout/LinedList"/>
    <dgm:cxn modelId="{E3A32A73-50C5-40BD-B5DD-DB7A52C86372}" type="presParOf" srcId="{EE4457B6-3570-4473-A03C-699EAEA391CC}" destId="{EBA276EB-052E-4E1E-8F05-FA4517483480}" srcOrd="9" destOrd="0" presId="urn:microsoft.com/office/officeart/2008/layout/LinedList"/>
    <dgm:cxn modelId="{8A1FE56C-FBFA-4790-B0D8-468CFA08BB3F}" type="presParOf" srcId="{EBA276EB-052E-4E1E-8F05-FA4517483480}" destId="{6E45DE85-DCB4-4A39-AC0B-1EB7E8750BC4}" srcOrd="0" destOrd="0" presId="urn:microsoft.com/office/officeart/2008/layout/LinedList"/>
    <dgm:cxn modelId="{B85CE680-5087-40E7-A98D-70A12E919A16}" type="presParOf" srcId="{EBA276EB-052E-4E1E-8F05-FA4517483480}" destId="{A0578563-B495-4603-B5DD-D5DBF540AB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C029C7-A53A-4118-8C64-8243790D55E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46C81ED-5766-4097-8C19-207F24DB637F}">
      <dgm:prSet/>
      <dgm:spPr/>
      <dgm:t>
        <a:bodyPr/>
        <a:lstStyle/>
        <a:p>
          <a:r>
            <a:rPr lang="en-AU"/>
            <a:t>Don’t stress about heavily designing your first game</a:t>
          </a:r>
          <a:endParaRPr lang="en-US"/>
        </a:p>
      </dgm:t>
    </dgm:pt>
    <dgm:pt modelId="{C5C01622-78A5-4BE5-846A-02253CB75A3C}" type="parTrans" cxnId="{D5891D17-E249-4CFD-909B-E4C2AD1C15DD}">
      <dgm:prSet/>
      <dgm:spPr/>
      <dgm:t>
        <a:bodyPr/>
        <a:lstStyle/>
        <a:p>
          <a:endParaRPr lang="en-US"/>
        </a:p>
      </dgm:t>
    </dgm:pt>
    <dgm:pt modelId="{FF24025A-634C-48B0-AB28-E7846C9EC227}" type="sibTrans" cxnId="{D5891D17-E249-4CFD-909B-E4C2AD1C15DD}">
      <dgm:prSet/>
      <dgm:spPr/>
      <dgm:t>
        <a:bodyPr/>
        <a:lstStyle/>
        <a:p>
          <a:endParaRPr lang="en-US"/>
        </a:p>
      </dgm:t>
    </dgm:pt>
    <dgm:pt modelId="{9C1A0AA8-5D0D-49C1-90FA-9335E2D71E43}">
      <dgm:prSet/>
      <dgm:spPr/>
      <dgm:t>
        <a:bodyPr/>
        <a:lstStyle/>
        <a:p>
          <a:r>
            <a:rPr lang="en-AU"/>
            <a:t>Focus on getting something as soon as you can</a:t>
          </a:r>
          <a:endParaRPr lang="en-US"/>
        </a:p>
      </dgm:t>
    </dgm:pt>
    <dgm:pt modelId="{02DA2AF2-CF8A-44A7-BDF2-A8342A8E7270}" type="parTrans" cxnId="{BCBB764A-5A59-4E74-8FF5-DDCB0B24AF53}">
      <dgm:prSet/>
      <dgm:spPr/>
      <dgm:t>
        <a:bodyPr/>
        <a:lstStyle/>
        <a:p>
          <a:endParaRPr lang="en-US"/>
        </a:p>
      </dgm:t>
    </dgm:pt>
    <dgm:pt modelId="{11BFE374-6C2D-471F-9027-FE47ED75569F}" type="sibTrans" cxnId="{BCBB764A-5A59-4E74-8FF5-DDCB0B24AF53}">
      <dgm:prSet/>
      <dgm:spPr/>
      <dgm:t>
        <a:bodyPr/>
        <a:lstStyle/>
        <a:p>
          <a:endParaRPr lang="en-US"/>
        </a:p>
      </dgm:t>
    </dgm:pt>
    <dgm:pt modelId="{18830882-BDB5-439A-B078-299D9C44F8A5}">
      <dgm:prSet/>
      <dgm:spPr/>
      <dgm:t>
        <a:bodyPr/>
        <a:lstStyle/>
        <a:p>
          <a:r>
            <a:rPr lang="en-AU"/>
            <a:t>Don’t forget to set milestones</a:t>
          </a:r>
          <a:br>
            <a:rPr lang="en-AU"/>
          </a:br>
          <a:r>
            <a:rPr lang="en-AU"/>
            <a:t>If your project lasts a month, set a milestone every week</a:t>
          </a:r>
          <a:br>
            <a:rPr lang="en-AU"/>
          </a:br>
          <a:r>
            <a:rPr lang="en-AU"/>
            <a:t>Break down your milestones into even small ones</a:t>
          </a:r>
          <a:endParaRPr lang="en-US"/>
        </a:p>
      </dgm:t>
    </dgm:pt>
    <dgm:pt modelId="{31CF7118-85EE-41AA-B19C-61EA6834831E}" type="parTrans" cxnId="{4DBBEBA5-BF1E-454F-85BB-D0FD5DB78837}">
      <dgm:prSet/>
      <dgm:spPr/>
      <dgm:t>
        <a:bodyPr/>
        <a:lstStyle/>
        <a:p>
          <a:endParaRPr lang="en-US"/>
        </a:p>
      </dgm:t>
    </dgm:pt>
    <dgm:pt modelId="{6D81EDF7-FD8D-46A0-81E9-EB5693113B6A}" type="sibTrans" cxnId="{4DBBEBA5-BF1E-454F-85BB-D0FD5DB78837}">
      <dgm:prSet/>
      <dgm:spPr/>
      <dgm:t>
        <a:bodyPr/>
        <a:lstStyle/>
        <a:p>
          <a:endParaRPr lang="en-US"/>
        </a:p>
      </dgm:t>
    </dgm:pt>
    <dgm:pt modelId="{BBE3EA7A-0403-48E6-9433-AAC8C5D8F035}">
      <dgm:prSet/>
      <dgm:spPr/>
      <dgm:t>
        <a:bodyPr/>
        <a:lstStyle/>
        <a:p>
          <a:r>
            <a:rPr lang="en-AU"/>
            <a:t>If any task is longer than a week, it should probably be broken down into smaller milestones</a:t>
          </a:r>
          <a:endParaRPr lang="en-US"/>
        </a:p>
      </dgm:t>
    </dgm:pt>
    <dgm:pt modelId="{B7D9F4E4-7404-411D-A749-B6772AFC296A}" type="parTrans" cxnId="{B2315F7C-252E-4BB8-9888-3607EBBE136D}">
      <dgm:prSet/>
      <dgm:spPr/>
      <dgm:t>
        <a:bodyPr/>
        <a:lstStyle/>
        <a:p>
          <a:endParaRPr lang="en-US"/>
        </a:p>
      </dgm:t>
    </dgm:pt>
    <dgm:pt modelId="{9BC013C2-6DDC-4ACA-AEF2-EA816A5B1D25}" type="sibTrans" cxnId="{B2315F7C-252E-4BB8-9888-3607EBBE136D}">
      <dgm:prSet/>
      <dgm:spPr/>
      <dgm:t>
        <a:bodyPr/>
        <a:lstStyle/>
        <a:p>
          <a:endParaRPr lang="en-US"/>
        </a:p>
      </dgm:t>
    </dgm:pt>
    <dgm:pt modelId="{83728A69-E95D-4E51-B78F-CF47B19B86CB}" type="pres">
      <dgm:prSet presAssocID="{6FC029C7-A53A-4118-8C64-8243790D55E0}" presName="linear" presStyleCnt="0">
        <dgm:presLayoutVars>
          <dgm:animLvl val="lvl"/>
          <dgm:resizeHandles val="exact"/>
        </dgm:presLayoutVars>
      </dgm:prSet>
      <dgm:spPr/>
    </dgm:pt>
    <dgm:pt modelId="{6C325F03-075B-414A-BABD-E88246E9C5D6}" type="pres">
      <dgm:prSet presAssocID="{C46C81ED-5766-4097-8C19-207F24DB63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6F6BABE-D170-40B4-87BC-E6A5DEF7C947}" type="pres">
      <dgm:prSet presAssocID="{FF24025A-634C-48B0-AB28-E7846C9EC227}" presName="spacer" presStyleCnt="0"/>
      <dgm:spPr/>
    </dgm:pt>
    <dgm:pt modelId="{E9C16912-1422-419C-95D6-0F490DB074FC}" type="pres">
      <dgm:prSet presAssocID="{9C1A0AA8-5D0D-49C1-90FA-9335E2D71E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C1979A-CCB6-49ED-B183-9FFD25B097B5}" type="pres">
      <dgm:prSet presAssocID="{11BFE374-6C2D-471F-9027-FE47ED75569F}" presName="spacer" presStyleCnt="0"/>
      <dgm:spPr/>
    </dgm:pt>
    <dgm:pt modelId="{68C977C3-06B7-463C-A577-8B9FDB479579}" type="pres">
      <dgm:prSet presAssocID="{18830882-BDB5-439A-B078-299D9C44F8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1E6B92-948D-46B2-BFDC-AA077A2A7BC4}" type="pres">
      <dgm:prSet presAssocID="{6D81EDF7-FD8D-46A0-81E9-EB5693113B6A}" presName="spacer" presStyleCnt="0"/>
      <dgm:spPr/>
    </dgm:pt>
    <dgm:pt modelId="{CC307493-8EFF-43DB-B574-990D9E625E36}" type="pres">
      <dgm:prSet presAssocID="{BBE3EA7A-0403-48E6-9433-AAC8C5D8F03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5891D17-E249-4CFD-909B-E4C2AD1C15DD}" srcId="{6FC029C7-A53A-4118-8C64-8243790D55E0}" destId="{C46C81ED-5766-4097-8C19-207F24DB637F}" srcOrd="0" destOrd="0" parTransId="{C5C01622-78A5-4BE5-846A-02253CB75A3C}" sibTransId="{FF24025A-634C-48B0-AB28-E7846C9EC227}"/>
    <dgm:cxn modelId="{FE493424-1E14-42BD-8AB3-CD942D37C063}" type="presOf" srcId="{BBE3EA7A-0403-48E6-9433-AAC8C5D8F035}" destId="{CC307493-8EFF-43DB-B574-990D9E625E36}" srcOrd="0" destOrd="0" presId="urn:microsoft.com/office/officeart/2005/8/layout/vList2"/>
    <dgm:cxn modelId="{7B638824-21D3-4EF3-82FA-4B7394C7BFD1}" type="presOf" srcId="{6FC029C7-A53A-4118-8C64-8243790D55E0}" destId="{83728A69-E95D-4E51-B78F-CF47B19B86CB}" srcOrd="0" destOrd="0" presId="urn:microsoft.com/office/officeart/2005/8/layout/vList2"/>
    <dgm:cxn modelId="{BCBB764A-5A59-4E74-8FF5-DDCB0B24AF53}" srcId="{6FC029C7-A53A-4118-8C64-8243790D55E0}" destId="{9C1A0AA8-5D0D-49C1-90FA-9335E2D71E43}" srcOrd="1" destOrd="0" parTransId="{02DA2AF2-CF8A-44A7-BDF2-A8342A8E7270}" sibTransId="{11BFE374-6C2D-471F-9027-FE47ED75569F}"/>
    <dgm:cxn modelId="{B2315F7C-252E-4BB8-9888-3607EBBE136D}" srcId="{6FC029C7-A53A-4118-8C64-8243790D55E0}" destId="{BBE3EA7A-0403-48E6-9433-AAC8C5D8F035}" srcOrd="3" destOrd="0" parTransId="{B7D9F4E4-7404-411D-A749-B6772AFC296A}" sibTransId="{9BC013C2-6DDC-4ACA-AEF2-EA816A5B1D25}"/>
    <dgm:cxn modelId="{4DBBEBA5-BF1E-454F-85BB-D0FD5DB78837}" srcId="{6FC029C7-A53A-4118-8C64-8243790D55E0}" destId="{18830882-BDB5-439A-B078-299D9C44F8A5}" srcOrd="2" destOrd="0" parTransId="{31CF7118-85EE-41AA-B19C-61EA6834831E}" sibTransId="{6D81EDF7-FD8D-46A0-81E9-EB5693113B6A}"/>
    <dgm:cxn modelId="{EE2C22D2-0279-47A1-9458-524F606C80C6}" type="presOf" srcId="{C46C81ED-5766-4097-8C19-207F24DB637F}" destId="{6C325F03-075B-414A-BABD-E88246E9C5D6}" srcOrd="0" destOrd="0" presId="urn:microsoft.com/office/officeart/2005/8/layout/vList2"/>
    <dgm:cxn modelId="{069DB7D9-E103-4CCC-B56E-B47A143F8312}" type="presOf" srcId="{18830882-BDB5-439A-B078-299D9C44F8A5}" destId="{68C977C3-06B7-463C-A577-8B9FDB479579}" srcOrd="0" destOrd="0" presId="urn:microsoft.com/office/officeart/2005/8/layout/vList2"/>
    <dgm:cxn modelId="{9F2FEFF0-46BE-45F4-BA8B-7682E0A1A0E0}" type="presOf" srcId="{9C1A0AA8-5D0D-49C1-90FA-9335E2D71E43}" destId="{E9C16912-1422-419C-95D6-0F490DB074FC}" srcOrd="0" destOrd="0" presId="urn:microsoft.com/office/officeart/2005/8/layout/vList2"/>
    <dgm:cxn modelId="{A513FD50-9987-44AA-8B5E-859EBC9C976F}" type="presParOf" srcId="{83728A69-E95D-4E51-B78F-CF47B19B86CB}" destId="{6C325F03-075B-414A-BABD-E88246E9C5D6}" srcOrd="0" destOrd="0" presId="urn:microsoft.com/office/officeart/2005/8/layout/vList2"/>
    <dgm:cxn modelId="{C04DCF23-6DC1-434A-92B1-37F49D6471C4}" type="presParOf" srcId="{83728A69-E95D-4E51-B78F-CF47B19B86CB}" destId="{16F6BABE-D170-40B4-87BC-E6A5DEF7C947}" srcOrd="1" destOrd="0" presId="urn:microsoft.com/office/officeart/2005/8/layout/vList2"/>
    <dgm:cxn modelId="{BA6581D3-15F4-47EF-B080-406CA4F67F89}" type="presParOf" srcId="{83728A69-E95D-4E51-B78F-CF47B19B86CB}" destId="{E9C16912-1422-419C-95D6-0F490DB074FC}" srcOrd="2" destOrd="0" presId="urn:microsoft.com/office/officeart/2005/8/layout/vList2"/>
    <dgm:cxn modelId="{D2B0AE17-F97F-4328-B30F-7589A76D81CF}" type="presParOf" srcId="{83728A69-E95D-4E51-B78F-CF47B19B86CB}" destId="{A1C1979A-CCB6-49ED-B183-9FFD25B097B5}" srcOrd="3" destOrd="0" presId="urn:microsoft.com/office/officeart/2005/8/layout/vList2"/>
    <dgm:cxn modelId="{D6D107DF-B082-43C9-9FE5-249FEB9D6794}" type="presParOf" srcId="{83728A69-E95D-4E51-B78F-CF47B19B86CB}" destId="{68C977C3-06B7-463C-A577-8B9FDB479579}" srcOrd="4" destOrd="0" presId="urn:microsoft.com/office/officeart/2005/8/layout/vList2"/>
    <dgm:cxn modelId="{6E58D812-6CF6-4B20-9E8F-68F350CE6399}" type="presParOf" srcId="{83728A69-E95D-4E51-B78F-CF47B19B86CB}" destId="{931E6B92-948D-46B2-BFDC-AA077A2A7BC4}" srcOrd="5" destOrd="0" presId="urn:microsoft.com/office/officeart/2005/8/layout/vList2"/>
    <dgm:cxn modelId="{3554A598-7677-44EC-875C-D4ACC6F34CE9}" type="presParOf" srcId="{83728A69-E95D-4E51-B78F-CF47B19B86CB}" destId="{CC307493-8EFF-43DB-B574-990D9E625E3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3874E8-7E0F-4112-A73A-1F983B66F0C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A02C2F-2B0A-4B23-8A4B-FF754171D9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600" dirty="0"/>
            <a:t>Send yourself producer emails every week saying what you did last week and what you plan to do this week</a:t>
          </a:r>
          <a:endParaRPr lang="en-US" sz="1600" dirty="0"/>
        </a:p>
      </dgm:t>
    </dgm:pt>
    <dgm:pt modelId="{D2C6D66E-8F3F-43E3-80C4-6F8BD159910C}" type="parTrans" cxnId="{EBF8581B-982B-463D-A08D-0E7886EF4A66}">
      <dgm:prSet/>
      <dgm:spPr/>
      <dgm:t>
        <a:bodyPr/>
        <a:lstStyle/>
        <a:p>
          <a:endParaRPr lang="en-US"/>
        </a:p>
      </dgm:t>
    </dgm:pt>
    <dgm:pt modelId="{7BFA1ADF-F95A-4C30-BEA0-8EE875D2A3DA}" type="sibTrans" cxnId="{EBF8581B-982B-463D-A08D-0E7886EF4A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F40ED2-A6F4-4621-BBAD-A80D8C49D8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600" dirty="0"/>
            <a:t>Compare it with last week’s email</a:t>
          </a:r>
          <a:endParaRPr lang="en-US" sz="1600" dirty="0"/>
        </a:p>
      </dgm:t>
    </dgm:pt>
    <dgm:pt modelId="{F0C6A736-8922-4716-B5AE-83BB4A87DBB4}" type="parTrans" cxnId="{CF077C02-FCC0-4DD2-8E3B-A84B38C13827}">
      <dgm:prSet/>
      <dgm:spPr/>
      <dgm:t>
        <a:bodyPr/>
        <a:lstStyle/>
        <a:p>
          <a:endParaRPr lang="en-US"/>
        </a:p>
      </dgm:t>
    </dgm:pt>
    <dgm:pt modelId="{432E66AB-1C45-4609-A6C6-F495EB3C1BF2}" type="sibTrans" cxnId="{CF077C02-FCC0-4DD2-8E3B-A84B38C138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E9CF83-F861-4E19-9B3F-370D3D5F3A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600" dirty="0"/>
            <a:t>Review your game at least once a week</a:t>
          </a:r>
          <a:endParaRPr lang="en-US" sz="1600" dirty="0"/>
        </a:p>
      </dgm:t>
    </dgm:pt>
    <dgm:pt modelId="{F2BDF880-3703-4B44-BE7F-022B89F5F13F}" type="parTrans" cxnId="{E2D4E52B-BD86-4A13-8EF1-95AC742B2D49}">
      <dgm:prSet/>
      <dgm:spPr/>
      <dgm:t>
        <a:bodyPr/>
        <a:lstStyle/>
        <a:p>
          <a:endParaRPr lang="en-US"/>
        </a:p>
      </dgm:t>
    </dgm:pt>
    <dgm:pt modelId="{8FF28F70-C2B7-45BD-8A13-9F9D233CDE8E}" type="sibTrans" cxnId="{E2D4E52B-BD86-4A13-8EF1-95AC742B2D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541199-DC55-48FE-954C-6709ACD8E2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600" dirty="0"/>
            <a:t>Don’t worry about production values</a:t>
          </a:r>
          <a:endParaRPr lang="en-US" sz="1600" dirty="0"/>
        </a:p>
      </dgm:t>
    </dgm:pt>
    <dgm:pt modelId="{5ED4D4C7-DCC2-40FB-A03E-63B50783FA17}" type="parTrans" cxnId="{25209080-C6D4-4A99-A581-A1261BA422C5}">
      <dgm:prSet/>
      <dgm:spPr/>
      <dgm:t>
        <a:bodyPr/>
        <a:lstStyle/>
        <a:p>
          <a:endParaRPr lang="en-US"/>
        </a:p>
      </dgm:t>
    </dgm:pt>
    <dgm:pt modelId="{BF9EB402-3405-4631-983D-0DA58FAFF853}" type="sibTrans" cxnId="{25209080-C6D4-4A99-A581-A1261BA422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E9F231-8E18-4231-A22B-837FB14958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600" dirty="0"/>
            <a:t>Don’t spend over an hour trying to figure out a problem yourself – ask for help!</a:t>
          </a:r>
          <a:endParaRPr lang="en-US" sz="1600" dirty="0"/>
        </a:p>
      </dgm:t>
    </dgm:pt>
    <dgm:pt modelId="{34918815-D92D-4C68-864A-23D002B7D54E}" type="parTrans" cxnId="{38914678-DB9B-42C7-86B9-1E68B889D4B5}">
      <dgm:prSet/>
      <dgm:spPr/>
      <dgm:t>
        <a:bodyPr/>
        <a:lstStyle/>
        <a:p>
          <a:endParaRPr lang="en-US"/>
        </a:p>
      </dgm:t>
    </dgm:pt>
    <dgm:pt modelId="{31C771E1-D8B5-439B-9BBF-12C015FBF66C}" type="sibTrans" cxnId="{38914678-DB9B-42C7-86B9-1E68B889D4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77A91C-CA88-4968-8107-CE70699188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600" dirty="0"/>
            <a:t>Make people play your game and watch how they play</a:t>
          </a:r>
          <a:endParaRPr lang="en-US" sz="1600" dirty="0"/>
        </a:p>
      </dgm:t>
    </dgm:pt>
    <dgm:pt modelId="{7ACD6B8D-DD7C-4973-849D-1559773FA38E}" type="parTrans" cxnId="{A6CB743C-C661-4F03-8C19-91F9369E5166}">
      <dgm:prSet/>
      <dgm:spPr/>
      <dgm:t>
        <a:bodyPr/>
        <a:lstStyle/>
        <a:p>
          <a:endParaRPr lang="en-US"/>
        </a:p>
      </dgm:t>
    </dgm:pt>
    <dgm:pt modelId="{F5DFE83D-6821-4C14-B1AE-8A0EDE0D16C3}" type="sibTrans" cxnId="{A6CB743C-C661-4F03-8C19-91F9369E5166}">
      <dgm:prSet/>
      <dgm:spPr/>
      <dgm:t>
        <a:bodyPr/>
        <a:lstStyle/>
        <a:p>
          <a:endParaRPr lang="en-US"/>
        </a:p>
      </dgm:t>
    </dgm:pt>
    <dgm:pt modelId="{63AFF29C-CE00-40FD-838E-0B7F791DC202}" type="pres">
      <dgm:prSet presAssocID="{523874E8-7E0F-4112-A73A-1F983B66F0CC}" presName="root" presStyleCnt="0">
        <dgm:presLayoutVars>
          <dgm:dir/>
          <dgm:resizeHandles val="exact"/>
        </dgm:presLayoutVars>
      </dgm:prSet>
      <dgm:spPr/>
    </dgm:pt>
    <dgm:pt modelId="{9F27D4F8-8194-46B1-992C-E594886184E7}" type="pres">
      <dgm:prSet presAssocID="{523874E8-7E0F-4112-A73A-1F983B66F0CC}" presName="container" presStyleCnt="0">
        <dgm:presLayoutVars>
          <dgm:dir/>
          <dgm:resizeHandles val="exact"/>
        </dgm:presLayoutVars>
      </dgm:prSet>
      <dgm:spPr/>
    </dgm:pt>
    <dgm:pt modelId="{4A4AC694-BACD-4608-9C8F-5DAE70E2937D}" type="pres">
      <dgm:prSet presAssocID="{9FA02C2F-2B0A-4B23-8A4B-FF754171D9D6}" presName="compNode" presStyleCnt="0"/>
      <dgm:spPr/>
    </dgm:pt>
    <dgm:pt modelId="{C3C82DC2-A4E4-4EE7-AA14-37E6B058B82C}" type="pres">
      <dgm:prSet presAssocID="{9FA02C2F-2B0A-4B23-8A4B-FF754171D9D6}" presName="iconBgRect" presStyleLbl="bgShp" presStyleIdx="0" presStyleCnt="6"/>
      <dgm:spPr/>
    </dgm:pt>
    <dgm:pt modelId="{5DAACC8B-ECFD-40CA-999A-21EC6E1CDBFD}" type="pres">
      <dgm:prSet presAssocID="{9FA02C2F-2B0A-4B23-8A4B-FF754171D9D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B74A6F1D-941C-410A-A56C-B644ABB5063C}" type="pres">
      <dgm:prSet presAssocID="{9FA02C2F-2B0A-4B23-8A4B-FF754171D9D6}" presName="spaceRect" presStyleCnt="0"/>
      <dgm:spPr/>
    </dgm:pt>
    <dgm:pt modelId="{3DD8CE55-B428-451A-A777-458F0C47AAA2}" type="pres">
      <dgm:prSet presAssocID="{9FA02C2F-2B0A-4B23-8A4B-FF754171D9D6}" presName="textRect" presStyleLbl="revTx" presStyleIdx="0" presStyleCnt="6">
        <dgm:presLayoutVars>
          <dgm:chMax val="1"/>
          <dgm:chPref val="1"/>
        </dgm:presLayoutVars>
      </dgm:prSet>
      <dgm:spPr/>
    </dgm:pt>
    <dgm:pt modelId="{BA9F573D-1549-4AB2-8EF0-B957692E7B32}" type="pres">
      <dgm:prSet presAssocID="{7BFA1ADF-F95A-4C30-BEA0-8EE875D2A3DA}" presName="sibTrans" presStyleLbl="sibTrans2D1" presStyleIdx="0" presStyleCnt="0"/>
      <dgm:spPr/>
    </dgm:pt>
    <dgm:pt modelId="{7542093B-964E-4B91-A681-4C92D5829F8F}" type="pres">
      <dgm:prSet presAssocID="{FFF40ED2-A6F4-4621-BBAD-A80D8C49D8A2}" presName="compNode" presStyleCnt="0"/>
      <dgm:spPr/>
    </dgm:pt>
    <dgm:pt modelId="{43DF6F60-3663-4EFE-BEC6-99214F96BA20}" type="pres">
      <dgm:prSet presAssocID="{FFF40ED2-A6F4-4621-BBAD-A80D8C49D8A2}" presName="iconBgRect" presStyleLbl="bgShp" presStyleIdx="1" presStyleCnt="6"/>
      <dgm:spPr/>
    </dgm:pt>
    <dgm:pt modelId="{43C88C2F-E9C9-4764-B7EE-B01577ED7C4B}" type="pres">
      <dgm:prSet presAssocID="{FFF40ED2-A6F4-4621-BBAD-A80D8C49D8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230D8E-DA45-4D4F-91E9-6BCF4606A748}" type="pres">
      <dgm:prSet presAssocID="{FFF40ED2-A6F4-4621-BBAD-A80D8C49D8A2}" presName="spaceRect" presStyleCnt="0"/>
      <dgm:spPr/>
    </dgm:pt>
    <dgm:pt modelId="{BBEC3119-BD01-4BB7-BC04-A75551AA1177}" type="pres">
      <dgm:prSet presAssocID="{FFF40ED2-A6F4-4621-BBAD-A80D8C49D8A2}" presName="textRect" presStyleLbl="revTx" presStyleIdx="1" presStyleCnt="6">
        <dgm:presLayoutVars>
          <dgm:chMax val="1"/>
          <dgm:chPref val="1"/>
        </dgm:presLayoutVars>
      </dgm:prSet>
      <dgm:spPr/>
    </dgm:pt>
    <dgm:pt modelId="{FFCAFEBA-725B-4A39-988A-61F8CCAD6248}" type="pres">
      <dgm:prSet presAssocID="{432E66AB-1C45-4609-A6C6-F495EB3C1BF2}" presName="sibTrans" presStyleLbl="sibTrans2D1" presStyleIdx="0" presStyleCnt="0"/>
      <dgm:spPr/>
    </dgm:pt>
    <dgm:pt modelId="{3A622B9F-7EE3-4C11-9F25-8F20CE7BB548}" type="pres">
      <dgm:prSet presAssocID="{A4E9CF83-F861-4E19-9B3F-370D3D5F3A8E}" presName="compNode" presStyleCnt="0"/>
      <dgm:spPr/>
    </dgm:pt>
    <dgm:pt modelId="{08B36BB5-93D6-496D-B9DC-780559777505}" type="pres">
      <dgm:prSet presAssocID="{A4E9CF83-F861-4E19-9B3F-370D3D5F3A8E}" presName="iconBgRect" presStyleLbl="bgShp" presStyleIdx="2" presStyleCnt="6"/>
      <dgm:spPr/>
    </dgm:pt>
    <dgm:pt modelId="{9DF85F57-E814-45E0-9226-BD20428F1251}" type="pres">
      <dgm:prSet presAssocID="{A4E9CF83-F861-4E19-9B3F-370D3D5F3A8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651FC34-279B-4F6E-BCBE-750BD64CFC4F}" type="pres">
      <dgm:prSet presAssocID="{A4E9CF83-F861-4E19-9B3F-370D3D5F3A8E}" presName="spaceRect" presStyleCnt="0"/>
      <dgm:spPr/>
    </dgm:pt>
    <dgm:pt modelId="{A3804C12-F477-43C7-8D85-67E9216F0953}" type="pres">
      <dgm:prSet presAssocID="{A4E9CF83-F861-4E19-9B3F-370D3D5F3A8E}" presName="textRect" presStyleLbl="revTx" presStyleIdx="2" presStyleCnt="6">
        <dgm:presLayoutVars>
          <dgm:chMax val="1"/>
          <dgm:chPref val="1"/>
        </dgm:presLayoutVars>
      </dgm:prSet>
      <dgm:spPr/>
    </dgm:pt>
    <dgm:pt modelId="{126D8CB8-6164-4D6B-AC0B-7D06F64D73D8}" type="pres">
      <dgm:prSet presAssocID="{8FF28F70-C2B7-45BD-8A13-9F9D233CDE8E}" presName="sibTrans" presStyleLbl="sibTrans2D1" presStyleIdx="0" presStyleCnt="0"/>
      <dgm:spPr/>
    </dgm:pt>
    <dgm:pt modelId="{A3DC29A3-019F-452D-B70A-1F05BD540B83}" type="pres">
      <dgm:prSet presAssocID="{36541199-DC55-48FE-954C-6709ACD8E24C}" presName="compNode" presStyleCnt="0"/>
      <dgm:spPr/>
    </dgm:pt>
    <dgm:pt modelId="{375E064E-F3DA-4769-80B3-87C63234A5EC}" type="pres">
      <dgm:prSet presAssocID="{36541199-DC55-48FE-954C-6709ACD8E24C}" presName="iconBgRect" presStyleLbl="bgShp" presStyleIdx="3" presStyleCnt="6"/>
      <dgm:spPr/>
    </dgm:pt>
    <dgm:pt modelId="{3136E0B5-3A2D-46A5-88C2-B5E82730D392}" type="pres">
      <dgm:prSet presAssocID="{36541199-DC55-48FE-954C-6709ACD8E24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9F05B4-0E4C-4676-886B-71846873766F}" type="pres">
      <dgm:prSet presAssocID="{36541199-DC55-48FE-954C-6709ACD8E24C}" presName="spaceRect" presStyleCnt="0"/>
      <dgm:spPr/>
    </dgm:pt>
    <dgm:pt modelId="{432E54B7-0B24-4487-88CA-23D81EFD1D99}" type="pres">
      <dgm:prSet presAssocID="{36541199-DC55-48FE-954C-6709ACD8E24C}" presName="textRect" presStyleLbl="revTx" presStyleIdx="3" presStyleCnt="6">
        <dgm:presLayoutVars>
          <dgm:chMax val="1"/>
          <dgm:chPref val="1"/>
        </dgm:presLayoutVars>
      </dgm:prSet>
      <dgm:spPr/>
    </dgm:pt>
    <dgm:pt modelId="{585984E4-8F8D-4B51-A1A0-27094093A4CC}" type="pres">
      <dgm:prSet presAssocID="{BF9EB402-3405-4631-983D-0DA58FAFF853}" presName="sibTrans" presStyleLbl="sibTrans2D1" presStyleIdx="0" presStyleCnt="0"/>
      <dgm:spPr/>
    </dgm:pt>
    <dgm:pt modelId="{76FF9B42-CBA5-4962-A9EC-40EA791C0DDD}" type="pres">
      <dgm:prSet presAssocID="{4EE9F231-8E18-4231-A22B-837FB1495840}" presName="compNode" presStyleCnt="0"/>
      <dgm:spPr/>
    </dgm:pt>
    <dgm:pt modelId="{F883B338-74CD-4A90-948F-7C27A3B41D9C}" type="pres">
      <dgm:prSet presAssocID="{4EE9F231-8E18-4231-A22B-837FB1495840}" presName="iconBgRect" presStyleLbl="bgShp" presStyleIdx="4" presStyleCnt="6"/>
      <dgm:spPr/>
    </dgm:pt>
    <dgm:pt modelId="{F4BBEDB6-A7BA-4909-B8BB-B48AF00484DA}" type="pres">
      <dgm:prSet presAssocID="{4EE9F231-8E18-4231-A22B-837FB149584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9E73DA0-0E19-4EE9-9BE9-2A6CF2603195}" type="pres">
      <dgm:prSet presAssocID="{4EE9F231-8E18-4231-A22B-837FB1495840}" presName="spaceRect" presStyleCnt="0"/>
      <dgm:spPr/>
    </dgm:pt>
    <dgm:pt modelId="{0303D10D-6EE0-4997-98CE-11CD19E81997}" type="pres">
      <dgm:prSet presAssocID="{4EE9F231-8E18-4231-A22B-837FB1495840}" presName="textRect" presStyleLbl="revTx" presStyleIdx="4" presStyleCnt="6">
        <dgm:presLayoutVars>
          <dgm:chMax val="1"/>
          <dgm:chPref val="1"/>
        </dgm:presLayoutVars>
      </dgm:prSet>
      <dgm:spPr/>
    </dgm:pt>
    <dgm:pt modelId="{ACC7C682-FE1B-4556-BEDB-CC48D4B6BBDA}" type="pres">
      <dgm:prSet presAssocID="{31C771E1-D8B5-439B-9BBF-12C015FBF66C}" presName="sibTrans" presStyleLbl="sibTrans2D1" presStyleIdx="0" presStyleCnt="0"/>
      <dgm:spPr/>
    </dgm:pt>
    <dgm:pt modelId="{11724D19-8C2A-4B55-BF7F-36B0E39E3198}" type="pres">
      <dgm:prSet presAssocID="{1677A91C-CA88-4968-8107-CE706991887C}" presName="compNode" presStyleCnt="0"/>
      <dgm:spPr/>
    </dgm:pt>
    <dgm:pt modelId="{DBD686C7-263D-456C-8124-13D234132D32}" type="pres">
      <dgm:prSet presAssocID="{1677A91C-CA88-4968-8107-CE706991887C}" presName="iconBgRect" presStyleLbl="bgShp" presStyleIdx="5" presStyleCnt="6"/>
      <dgm:spPr/>
    </dgm:pt>
    <dgm:pt modelId="{5B5CA9FA-556A-40DC-9F58-750159748D0F}" type="pres">
      <dgm:prSet presAssocID="{1677A91C-CA88-4968-8107-CE706991887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94FEF5E-EEA7-4097-AE95-79E52ABF1389}" type="pres">
      <dgm:prSet presAssocID="{1677A91C-CA88-4968-8107-CE706991887C}" presName="spaceRect" presStyleCnt="0"/>
      <dgm:spPr/>
    </dgm:pt>
    <dgm:pt modelId="{DACE4B69-DA61-4639-B378-6B9FF95C47F6}" type="pres">
      <dgm:prSet presAssocID="{1677A91C-CA88-4968-8107-CE706991887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F077C02-FCC0-4DD2-8E3B-A84B38C13827}" srcId="{523874E8-7E0F-4112-A73A-1F983B66F0CC}" destId="{FFF40ED2-A6F4-4621-BBAD-A80D8C49D8A2}" srcOrd="1" destOrd="0" parTransId="{F0C6A736-8922-4716-B5AE-83BB4A87DBB4}" sibTransId="{432E66AB-1C45-4609-A6C6-F495EB3C1BF2}"/>
    <dgm:cxn modelId="{CE32421A-CDE0-4EFE-933E-A0CD2E0253DB}" type="presOf" srcId="{8FF28F70-C2B7-45BD-8A13-9F9D233CDE8E}" destId="{126D8CB8-6164-4D6B-AC0B-7D06F64D73D8}" srcOrd="0" destOrd="0" presId="urn:microsoft.com/office/officeart/2018/2/layout/IconCircleList"/>
    <dgm:cxn modelId="{EBF8581B-982B-463D-A08D-0E7886EF4A66}" srcId="{523874E8-7E0F-4112-A73A-1F983B66F0CC}" destId="{9FA02C2F-2B0A-4B23-8A4B-FF754171D9D6}" srcOrd="0" destOrd="0" parTransId="{D2C6D66E-8F3F-43E3-80C4-6F8BD159910C}" sibTransId="{7BFA1ADF-F95A-4C30-BEA0-8EE875D2A3DA}"/>
    <dgm:cxn modelId="{CFD8561D-953D-4EF9-A545-E2BAFD5DE5F3}" type="presOf" srcId="{9FA02C2F-2B0A-4B23-8A4B-FF754171D9D6}" destId="{3DD8CE55-B428-451A-A777-458F0C47AAA2}" srcOrd="0" destOrd="0" presId="urn:microsoft.com/office/officeart/2018/2/layout/IconCircleList"/>
    <dgm:cxn modelId="{E2D4E52B-BD86-4A13-8EF1-95AC742B2D49}" srcId="{523874E8-7E0F-4112-A73A-1F983B66F0CC}" destId="{A4E9CF83-F861-4E19-9B3F-370D3D5F3A8E}" srcOrd="2" destOrd="0" parTransId="{F2BDF880-3703-4B44-BE7F-022B89F5F13F}" sibTransId="{8FF28F70-C2B7-45BD-8A13-9F9D233CDE8E}"/>
    <dgm:cxn modelId="{A6CB743C-C661-4F03-8C19-91F9369E5166}" srcId="{523874E8-7E0F-4112-A73A-1F983B66F0CC}" destId="{1677A91C-CA88-4968-8107-CE706991887C}" srcOrd="5" destOrd="0" parTransId="{7ACD6B8D-DD7C-4973-849D-1559773FA38E}" sibTransId="{F5DFE83D-6821-4C14-B1AE-8A0EDE0D16C3}"/>
    <dgm:cxn modelId="{CEAB363D-1822-4D94-8894-E6DBDC09CC88}" type="presOf" srcId="{4EE9F231-8E18-4231-A22B-837FB1495840}" destId="{0303D10D-6EE0-4997-98CE-11CD19E81997}" srcOrd="0" destOrd="0" presId="urn:microsoft.com/office/officeart/2018/2/layout/IconCircleList"/>
    <dgm:cxn modelId="{38914678-DB9B-42C7-86B9-1E68B889D4B5}" srcId="{523874E8-7E0F-4112-A73A-1F983B66F0CC}" destId="{4EE9F231-8E18-4231-A22B-837FB1495840}" srcOrd="4" destOrd="0" parTransId="{34918815-D92D-4C68-864A-23D002B7D54E}" sibTransId="{31C771E1-D8B5-439B-9BBF-12C015FBF66C}"/>
    <dgm:cxn modelId="{31EAF87F-4555-44CA-80A4-842D8CE0031D}" type="presOf" srcId="{1677A91C-CA88-4968-8107-CE706991887C}" destId="{DACE4B69-DA61-4639-B378-6B9FF95C47F6}" srcOrd="0" destOrd="0" presId="urn:microsoft.com/office/officeart/2018/2/layout/IconCircleList"/>
    <dgm:cxn modelId="{25209080-C6D4-4A99-A581-A1261BA422C5}" srcId="{523874E8-7E0F-4112-A73A-1F983B66F0CC}" destId="{36541199-DC55-48FE-954C-6709ACD8E24C}" srcOrd="3" destOrd="0" parTransId="{5ED4D4C7-DCC2-40FB-A03E-63B50783FA17}" sibTransId="{BF9EB402-3405-4631-983D-0DA58FAFF853}"/>
    <dgm:cxn modelId="{441D4693-5E4F-42BA-B66A-F99FA9D37B65}" type="presOf" srcId="{432E66AB-1C45-4609-A6C6-F495EB3C1BF2}" destId="{FFCAFEBA-725B-4A39-988A-61F8CCAD6248}" srcOrd="0" destOrd="0" presId="urn:microsoft.com/office/officeart/2018/2/layout/IconCircleList"/>
    <dgm:cxn modelId="{AEA98A9A-C6E7-49AA-8F75-AD31F7359684}" type="presOf" srcId="{36541199-DC55-48FE-954C-6709ACD8E24C}" destId="{432E54B7-0B24-4487-88CA-23D81EFD1D99}" srcOrd="0" destOrd="0" presId="urn:microsoft.com/office/officeart/2018/2/layout/IconCircleList"/>
    <dgm:cxn modelId="{0361839C-C2EA-4946-8608-67F5F15B2F94}" type="presOf" srcId="{31C771E1-D8B5-439B-9BBF-12C015FBF66C}" destId="{ACC7C682-FE1B-4556-BEDB-CC48D4B6BBDA}" srcOrd="0" destOrd="0" presId="urn:microsoft.com/office/officeart/2018/2/layout/IconCircleList"/>
    <dgm:cxn modelId="{0B1DE19C-B9CD-4363-A5F9-B2B8A5C3C1B1}" type="presOf" srcId="{7BFA1ADF-F95A-4C30-BEA0-8EE875D2A3DA}" destId="{BA9F573D-1549-4AB2-8EF0-B957692E7B32}" srcOrd="0" destOrd="0" presId="urn:microsoft.com/office/officeart/2018/2/layout/IconCircleList"/>
    <dgm:cxn modelId="{B4E474B2-87E3-467D-A40D-CC92ADA3E124}" type="presOf" srcId="{BF9EB402-3405-4631-983D-0DA58FAFF853}" destId="{585984E4-8F8D-4B51-A1A0-27094093A4CC}" srcOrd="0" destOrd="0" presId="urn:microsoft.com/office/officeart/2018/2/layout/IconCircleList"/>
    <dgm:cxn modelId="{328836E6-FCAA-468A-803F-0A920BAE6753}" type="presOf" srcId="{523874E8-7E0F-4112-A73A-1F983B66F0CC}" destId="{63AFF29C-CE00-40FD-838E-0B7F791DC202}" srcOrd="0" destOrd="0" presId="urn:microsoft.com/office/officeart/2018/2/layout/IconCircleList"/>
    <dgm:cxn modelId="{62D7D0E6-18CA-41E9-A0B2-631258BDCCED}" type="presOf" srcId="{A4E9CF83-F861-4E19-9B3F-370D3D5F3A8E}" destId="{A3804C12-F477-43C7-8D85-67E9216F0953}" srcOrd="0" destOrd="0" presId="urn:microsoft.com/office/officeart/2018/2/layout/IconCircleList"/>
    <dgm:cxn modelId="{9C62F6F5-86BC-40FF-BFDF-CCF7BDA27EE2}" type="presOf" srcId="{FFF40ED2-A6F4-4621-BBAD-A80D8C49D8A2}" destId="{BBEC3119-BD01-4BB7-BC04-A75551AA1177}" srcOrd="0" destOrd="0" presId="urn:microsoft.com/office/officeart/2018/2/layout/IconCircleList"/>
    <dgm:cxn modelId="{61FF5748-4999-4810-931F-F84A1736582E}" type="presParOf" srcId="{63AFF29C-CE00-40FD-838E-0B7F791DC202}" destId="{9F27D4F8-8194-46B1-992C-E594886184E7}" srcOrd="0" destOrd="0" presId="urn:microsoft.com/office/officeart/2018/2/layout/IconCircleList"/>
    <dgm:cxn modelId="{938DAF9F-1918-49A1-8DCC-084ECCF304B6}" type="presParOf" srcId="{9F27D4F8-8194-46B1-992C-E594886184E7}" destId="{4A4AC694-BACD-4608-9C8F-5DAE70E2937D}" srcOrd="0" destOrd="0" presId="urn:microsoft.com/office/officeart/2018/2/layout/IconCircleList"/>
    <dgm:cxn modelId="{6905DC97-660D-4629-B096-38D065F719CE}" type="presParOf" srcId="{4A4AC694-BACD-4608-9C8F-5DAE70E2937D}" destId="{C3C82DC2-A4E4-4EE7-AA14-37E6B058B82C}" srcOrd="0" destOrd="0" presId="urn:microsoft.com/office/officeart/2018/2/layout/IconCircleList"/>
    <dgm:cxn modelId="{3E855A13-0993-4A1B-BF70-EEE7EC497A9A}" type="presParOf" srcId="{4A4AC694-BACD-4608-9C8F-5DAE70E2937D}" destId="{5DAACC8B-ECFD-40CA-999A-21EC6E1CDBFD}" srcOrd="1" destOrd="0" presId="urn:microsoft.com/office/officeart/2018/2/layout/IconCircleList"/>
    <dgm:cxn modelId="{B416DB06-60FF-42C2-948D-6B80E8B7FE96}" type="presParOf" srcId="{4A4AC694-BACD-4608-9C8F-5DAE70E2937D}" destId="{B74A6F1D-941C-410A-A56C-B644ABB5063C}" srcOrd="2" destOrd="0" presId="urn:microsoft.com/office/officeart/2018/2/layout/IconCircleList"/>
    <dgm:cxn modelId="{8A9278F4-B759-4DA6-B25B-EBD4578505FA}" type="presParOf" srcId="{4A4AC694-BACD-4608-9C8F-5DAE70E2937D}" destId="{3DD8CE55-B428-451A-A777-458F0C47AAA2}" srcOrd="3" destOrd="0" presId="urn:microsoft.com/office/officeart/2018/2/layout/IconCircleList"/>
    <dgm:cxn modelId="{BDC788BB-B5BC-4538-944C-EB019D0A9C8A}" type="presParOf" srcId="{9F27D4F8-8194-46B1-992C-E594886184E7}" destId="{BA9F573D-1549-4AB2-8EF0-B957692E7B32}" srcOrd="1" destOrd="0" presId="urn:microsoft.com/office/officeart/2018/2/layout/IconCircleList"/>
    <dgm:cxn modelId="{64DB6C9A-2CD6-4F53-8D4E-59906630DAC9}" type="presParOf" srcId="{9F27D4F8-8194-46B1-992C-E594886184E7}" destId="{7542093B-964E-4B91-A681-4C92D5829F8F}" srcOrd="2" destOrd="0" presId="urn:microsoft.com/office/officeart/2018/2/layout/IconCircleList"/>
    <dgm:cxn modelId="{8B85BD24-1086-47E1-8A5E-FF73617C67C3}" type="presParOf" srcId="{7542093B-964E-4B91-A681-4C92D5829F8F}" destId="{43DF6F60-3663-4EFE-BEC6-99214F96BA20}" srcOrd="0" destOrd="0" presId="urn:microsoft.com/office/officeart/2018/2/layout/IconCircleList"/>
    <dgm:cxn modelId="{20B2B281-563A-4B34-B62A-5E6F751CDA00}" type="presParOf" srcId="{7542093B-964E-4B91-A681-4C92D5829F8F}" destId="{43C88C2F-E9C9-4764-B7EE-B01577ED7C4B}" srcOrd="1" destOrd="0" presId="urn:microsoft.com/office/officeart/2018/2/layout/IconCircleList"/>
    <dgm:cxn modelId="{B720DF52-801F-486C-B177-DA23556B9175}" type="presParOf" srcId="{7542093B-964E-4B91-A681-4C92D5829F8F}" destId="{6D230D8E-DA45-4D4F-91E9-6BCF4606A748}" srcOrd="2" destOrd="0" presId="urn:microsoft.com/office/officeart/2018/2/layout/IconCircleList"/>
    <dgm:cxn modelId="{C9D8C19C-B8A2-4A4B-BF64-A1A815B117EC}" type="presParOf" srcId="{7542093B-964E-4B91-A681-4C92D5829F8F}" destId="{BBEC3119-BD01-4BB7-BC04-A75551AA1177}" srcOrd="3" destOrd="0" presId="urn:microsoft.com/office/officeart/2018/2/layout/IconCircleList"/>
    <dgm:cxn modelId="{509F75F9-5CB9-4294-A115-3B88DAAAB102}" type="presParOf" srcId="{9F27D4F8-8194-46B1-992C-E594886184E7}" destId="{FFCAFEBA-725B-4A39-988A-61F8CCAD6248}" srcOrd="3" destOrd="0" presId="urn:microsoft.com/office/officeart/2018/2/layout/IconCircleList"/>
    <dgm:cxn modelId="{F700858B-C2DF-4BEA-A330-AD355E8B909B}" type="presParOf" srcId="{9F27D4F8-8194-46B1-992C-E594886184E7}" destId="{3A622B9F-7EE3-4C11-9F25-8F20CE7BB548}" srcOrd="4" destOrd="0" presId="urn:microsoft.com/office/officeart/2018/2/layout/IconCircleList"/>
    <dgm:cxn modelId="{6894FF96-132A-4CB4-920D-2F2F4A70ABEA}" type="presParOf" srcId="{3A622B9F-7EE3-4C11-9F25-8F20CE7BB548}" destId="{08B36BB5-93D6-496D-B9DC-780559777505}" srcOrd="0" destOrd="0" presId="urn:microsoft.com/office/officeart/2018/2/layout/IconCircleList"/>
    <dgm:cxn modelId="{FDC224D7-7979-4DC5-8FB0-13B85390838B}" type="presParOf" srcId="{3A622B9F-7EE3-4C11-9F25-8F20CE7BB548}" destId="{9DF85F57-E814-45E0-9226-BD20428F1251}" srcOrd="1" destOrd="0" presId="urn:microsoft.com/office/officeart/2018/2/layout/IconCircleList"/>
    <dgm:cxn modelId="{7647F6CC-C4A8-46BA-BA37-33C8D92A6802}" type="presParOf" srcId="{3A622B9F-7EE3-4C11-9F25-8F20CE7BB548}" destId="{4651FC34-279B-4F6E-BCBE-750BD64CFC4F}" srcOrd="2" destOrd="0" presId="urn:microsoft.com/office/officeart/2018/2/layout/IconCircleList"/>
    <dgm:cxn modelId="{3EB5DC34-1361-4E3C-AC6C-2850A044362C}" type="presParOf" srcId="{3A622B9F-7EE3-4C11-9F25-8F20CE7BB548}" destId="{A3804C12-F477-43C7-8D85-67E9216F0953}" srcOrd="3" destOrd="0" presId="urn:microsoft.com/office/officeart/2018/2/layout/IconCircleList"/>
    <dgm:cxn modelId="{D08E54ED-15CB-4FF3-8073-9962387D2A92}" type="presParOf" srcId="{9F27D4F8-8194-46B1-992C-E594886184E7}" destId="{126D8CB8-6164-4D6B-AC0B-7D06F64D73D8}" srcOrd="5" destOrd="0" presId="urn:microsoft.com/office/officeart/2018/2/layout/IconCircleList"/>
    <dgm:cxn modelId="{83BD0731-755C-48E2-B766-834EAC78A6BC}" type="presParOf" srcId="{9F27D4F8-8194-46B1-992C-E594886184E7}" destId="{A3DC29A3-019F-452D-B70A-1F05BD540B83}" srcOrd="6" destOrd="0" presId="urn:microsoft.com/office/officeart/2018/2/layout/IconCircleList"/>
    <dgm:cxn modelId="{BFAD7114-1C47-403B-9B99-116E52F2600E}" type="presParOf" srcId="{A3DC29A3-019F-452D-B70A-1F05BD540B83}" destId="{375E064E-F3DA-4769-80B3-87C63234A5EC}" srcOrd="0" destOrd="0" presId="urn:microsoft.com/office/officeart/2018/2/layout/IconCircleList"/>
    <dgm:cxn modelId="{B53C3975-8082-4F61-83C2-510577D97EBE}" type="presParOf" srcId="{A3DC29A3-019F-452D-B70A-1F05BD540B83}" destId="{3136E0B5-3A2D-46A5-88C2-B5E82730D392}" srcOrd="1" destOrd="0" presId="urn:microsoft.com/office/officeart/2018/2/layout/IconCircleList"/>
    <dgm:cxn modelId="{0E1F5D54-B493-4326-9080-688F5B7C9085}" type="presParOf" srcId="{A3DC29A3-019F-452D-B70A-1F05BD540B83}" destId="{119F05B4-0E4C-4676-886B-71846873766F}" srcOrd="2" destOrd="0" presId="urn:microsoft.com/office/officeart/2018/2/layout/IconCircleList"/>
    <dgm:cxn modelId="{9D98258C-D324-4A60-B3F6-909D0EC18DC3}" type="presParOf" srcId="{A3DC29A3-019F-452D-B70A-1F05BD540B83}" destId="{432E54B7-0B24-4487-88CA-23D81EFD1D99}" srcOrd="3" destOrd="0" presId="urn:microsoft.com/office/officeart/2018/2/layout/IconCircleList"/>
    <dgm:cxn modelId="{4EF1E3E0-BD44-4DCD-9448-B299F194E639}" type="presParOf" srcId="{9F27D4F8-8194-46B1-992C-E594886184E7}" destId="{585984E4-8F8D-4B51-A1A0-27094093A4CC}" srcOrd="7" destOrd="0" presId="urn:microsoft.com/office/officeart/2018/2/layout/IconCircleList"/>
    <dgm:cxn modelId="{38106AEE-FF38-4501-AD80-D0C24A11FE23}" type="presParOf" srcId="{9F27D4F8-8194-46B1-992C-E594886184E7}" destId="{76FF9B42-CBA5-4962-A9EC-40EA791C0DDD}" srcOrd="8" destOrd="0" presId="urn:microsoft.com/office/officeart/2018/2/layout/IconCircleList"/>
    <dgm:cxn modelId="{B042C8A2-C1C3-43DF-9EC6-D5CD25DC8A91}" type="presParOf" srcId="{76FF9B42-CBA5-4962-A9EC-40EA791C0DDD}" destId="{F883B338-74CD-4A90-948F-7C27A3B41D9C}" srcOrd="0" destOrd="0" presId="urn:microsoft.com/office/officeart/2018/2/layout/IconCircleList"/>
    <dgm:cxn modelId="{0DC8F215-0189-40AF-BAF0-6B4DE30E52C9}" type="presParOf" srcId="{76FF9B42-CBA5-4962-A9EC-40EA791C0DDD}" destId="{F4BBEDB6-A7BA-4909-B8BB-B48AF00484DA}" srcOrd="1" destOrd="0" presId="urn:microsoft.com/office/officeart/2018/2/layout/IconCircleList"/>
    <dgm:cxn modelId="{547A95D3-51E0-4F64-B22E-11C6F16F5DC3}" type="presParOf" srcId="{76FF9B42-CBA5-4962-A9EC-40EA791C0DDD}" destId="{D9E73DA0-0E19-4EE9-9BE9-2A6CF2603195}" srcOrd="2" destOrd="0" presId="urn:microsoft.com/office/officeart/2018/2/layout/IconCircleList"/>
    <dgm:cxn modelId="{4E27C184-9E3B-49DC-A334-D83FE0DB0C2A}" type="presParOf" srcId="{76FF9B42-CBA5-4962-A9EC-40EA791C0DDD}" destId="{0303D10D-6EE0-4997-98CE-11CD19E81997}" srcOrd="3" destOrd="0" presId="urn:microsoft.com/office/officeart/2018/2/layout/IconCircleList"/>
    <dgm:cxn modelId="{EC27D36E-0B0B-405D-BE2C-096E662EE924}" type="presParOf" srcId="{9F27D4F8-8194-46B1-992C-E594886184E7}" destId="{ACC7C682-FE1B-4556-BEDB-CC48D4B6BBDA}" srcOrd="9" destOrd="0" presId="urn:microsoft.com/office/officeart/2018/2/layout/IconCircleList"/>
    <dgm:cxn modelId="{664083BC-4ACA-48F8-975D-67D20B1C94C0}" type="presParOf" srcId="{9F27D4F8-8194-46B1-992C-E594886184E7}" destId="{11724D19-8C2A-4B55-BF7F-36B0E39E3198}" srcOrd="10" destOrd="0" presId="urn:microsoft.com/office/officeart/2018/2/layout/IconCircleList"/>
    <dgm:cxn modelId="{7C4125DA-25B6-40F7-8B42-8D420F28C8E4}" type="presParOf" srcId="{11724D19-8C2A-4B55-BF7F-36B0E39E3198}" destId="{DBD686C7-263D-456C-8124-13D234132D32}" srcOrd="0" destOrd="0" presId="urn:microsoft.com/office/officeart/2018/2/layout/IconCircleList"/>
    <dgm:cxn modelId="{E67DB978-1F7A-4845-8CA6-C474D5A847CB}" type="presParOf" srcId="{11724D19-8C2A-4B55-BF7F-36B0E39E3198}" destId="{5B5CA9FA-556A-40DC-9F58-750159748D0F}" srcOrd="1" destOrd="0" presId="urn:microsoft.com/office/officeart/2018/2/layout/IconCircleList"/>
    <dgm:cxn modelId="{D88BEE8B-75A2-4C39-BAA3-997B4EE09B7E}" type="presParOf" srcId="{11724D19-8C2A-4B55-BF7F-36B0E39E3198}" destId="{D94FEF5E-EEA7-4097-AE95-79E52ABF1389}" srcOrd="2" destOrd="0" presId="urn:microsoft.com/office/officeart/2018/2/layout/IconCircleList"/>
    <dgm:cxn modelId="{4B059C04-EF5C-4D21-895A-0A5FB24D0CD1}" type="presParOf" srcId="{11724D19-8C2A-4B55-BF7F-36B0E39E3198}" destId="{DACE4B69-DA61-4639-B378-6B9FF95C47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170A4-15F4-4555-A575-BB001CA87535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C912C-F6F7-42AE-B727-E6DD7EAF24AE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The Scope in game design is the combined level of difficulty of all the features in your game to create</a:t>
          </a:r>
          <a:endParaRPr lang="en-US" sz="1900" kern="1200"/>
        </a:p>
      </dsp:txBody>
      <dsp:txXfrm>
        <a:off x="0" y="703"/>
        <a:ext cx="6373813" cy="1151608"/>
      </dsp:txXfrm>
    </dsp:sp>
    <dsp:sp modelId="{2D8E1177-F3A3-4C96-83EF-4B85AADB73C9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C583F-9B28-4515-945A-E80AFA443B92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An open-world adventure game has a very large scope because there any many things that you need to create such as the world itself, the lore, the quests, characters, AI etc</a:t>
          </a:r>
          <a:endParaRPr lang="en-US" sz="1900" kern="1200"/>
        </a:p>
      </dsp:txBody>
      <dsp:txXfrm>
        <a:off x="0" y="1152311"/>
        <a:ext cx="6373813" cy="1151608"/>
      </dsp:txXfrm>
    </dsp:sp>
    <dsp:sp modelId="{0CC75D22-700C-4F59-AC0F-9DF7E29A2DD1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78A90-D5E8-4B5B-B728-71D099201A10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A basic platformer with a single type of enemy has a very small scope because there aren’t many features there</a:t>
          </a:r>
          <a:endParaRPr lang="en-US" sz="1900" kern="1200"/>
        </a:p>
      </dsp:txBody>
      <dsp:txXfrm>
        <a:off x="0" y="2303920"/>
        <a:ext cx="6373813" cy="1151608"/>
      </dsp:txXfrm>
    </dsp:sp>
    <dsp:sp modelId="{4A6A156E-D922-4DF7-85A5-E6E9A898AC48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91475-827D-4014-A554-DA1FCAE33882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Games with a very large scope require a large team and years to make</a:t>
          </a:r>
          <a:endParaRPr lang="en-US" sz="1900" kern="1200"/>
        </a:p>
      </dsp:txBody>
      <dsp:txXfrm>
        <a:off x="0" y="3455529"/>
        <a:ext cx="6373813" cy="1151608"/>
      </dsp:txXfrm>
    </dsp:sp>
    <dsp:sp modelId="{80486CD3-3965-46FA-A4AE-B4C476E2AF1A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5DE85-DCB4-4A39-AC0B-1EB7E8750BC4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It is important to keep your very first games small, so you do not lose confidence and motivation</a:t>
          </a:r>
          <a:endParaRPr lang="en-US" sz="1900" kern="1200" dirty="0"/>
        </a:p>
      </dsp:txBody>
      <dsp:txXfrm>
        <a:off x="0" y="4607138"/>
        <a:ext cx="6373813" cy="1151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25F03-075B-414A-BABD-E88246E9C5D6}">
      <dsp:nvSpPr>
        <dsp:cNvPr id="0" name=""/>
        <dsp:cNvSpPr/>
      </dsp:nvSpPr>
      <dsp:spPr>
        <a:xfrm>
          <a:off x="0" y="520600"/>
          <a:ext cx="6373813" cy="11363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Don’t stress about heavily designing your first game</a:t>
          </a:r>
          <a:endParaRPr lang="en-US" sz="2000" kern="1200"/>
        </a:p>
      </dsp:txBody>
      <dsp:txXfrm>
        <a:off x="55473" y="576073"/>
        <a:ext cx="6262867" cy="1025416"/>
      </dsp:txXfrm>
    </dsp:sp>
    <dsp:sp modelId="{E9C16912-1422-419C-95D6-0F490DB074FC}">
      <dsp:nvSpPr>
        <dsp:cNvPr id="0" name=""/>
        <dsp:cNvSpPr/>
      </dsp:nvSpPr>
      <dsp:spPr>
        <a:xfrm>
          <a:off x="0" y="1714562"/>
          <a:ext cx="6373813" cy="1136362"/>
        </a:xfrm>
        <a:prstGeom prst="roundRect">
          <a:avLst/>
        </a:prstGeom>
        <a:solidFill>
          <a:schemeClr val="accent5">
            <a:hueOff val="-502938"/>
            <a:satOff val="241"/>
            <a:lumOff val="-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Focus on getting something as soon as you can</a:t>
          </a:r>
          <a:endParaRPr lang="en-US" sz="2000" kern="1200"/>
        </a:p>
      </dsp:txBody>
      <dsp:txXfrm>
        <a:off x="55473" y="1770035"/>
        <a:ext cx="6262867" cy="1025416"/>
      </dsp:txXfrm>
    </dsp:sp>
    <dsp:sp modelId="{68C977C3-06B7-463C-A577-8B9FDB479579}">
      <dsp:nvSpPr>
        <dsp:cNvPr id="0" name=""/>
        <dsp:cNvSpPr/>
      </dsp:nvSpPr>
      <dsp:spPr>
        <a:xfrm>
          <a:off x="0" y="2908524"/>
          <a:ext cx="6373813" cy="1136362"/>
        </a:xfrm>
        <a:prstGeom prst="roundRect">
          <a:avLst/>
        </a:prstGeom>
        <a:solidFill>
          <a:schemeClr val="accent5">
            <a:hueOff val="-1005876"/>
            <a:satOff val="481"/>
            <a:lumOff val="-73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Don’t forget to set milestones</a:t>
          </a:r>
          <a:br>
            <a:rPr lang="en-AU" sz="2000" kern="1200"/>
          </a:br>
          <a:r>
            <a:rPr lang="en-AU" sz="2000" kern="1200"/>
            <a:t>If your project lasts a month, set a milestone every week</a:t>
          </a:r>
          <a:br>
            <a:rPr lang="en-AU" sz="2000" kern="1200"/>
          </a:br>
          <a:r>
            <a:rPr lang="en-AU" sz="2000" kern="1200"/>
            <a:t>Break down your milestones into even small ones</a:t>
          </a:r>
          <a:endParaRPr lang="en-US" sz="2000" kern="1200"/>
        </a:p>
      </dsp:txBody>
      <dsp:txXfrm>
        <a:off x="55473" y="2963997"/>
        <a:ext cx="6262867" cy="1025416"/>
      </dsp:txXfrm>
    </dsp:sp>
    <dsp:sp modelId="{CC307493-8EFF-43DB-B574-990D9E625E36}">
      <dsp:nvSpPr>
        <dsp:cNvPr id="0" name=""/>
        <dsp:cNvSpPr/>
      </dsp:nvSpPr>
      <dsp:spPr>
        <a:xfrm>
          <a:off x="0" y="4102487"/>
          <a:ext cx="6373813" cy="1136362"/>
        </a:xfrm>
        <a:prstGeom prst="roundRect">
          <a:avLst/>
        </a:prstGeom>
        <a:solidFill>
          <a:schemeClr val="accent5">
            <a:hueOff val="-1508814"/>
            <a:satOff val="722"/>
            <a:lumOff val="-109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If any task is longer than a week, it should probably be broken down into smaller milestones</a:t>
          </a:r>
          <a:endParaRPr lang="en-US" sz="2000" kern="1200"/>
        </a:p>
      </dsp:txBody>
      <dsp:txXfrm>
        <a:off x="55473" y="4157960"/>
        <a:ext cx="6262867" cy="1025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82DC2-A4E4-4EE7-AA14-37E6B058B82C}">
      <dsp:nvSpPr>
        <dsp:cNvPr id="0" name=""/>
        <dsp:cNvSpPr/>
      </dsp:nvSpPr>
      <dsp:spPr>
        <a:xfrm>
          <a:off x="253937" y="734184"/>
          <a:ext cx="917359" cy="917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ACC8B-ECFD-40CA-999A-21EC6E1CDBFD}">
      <dsp:nvSpPr>
        <dsp:cNvPr id="0" name=""/>
        <dsp:cNvSpPr/>
      </dsp:nvSpPr>
      <dsp:spPr>
        <a:xfrm>
          <a:off x="446583" y="926830"/>
          <a:ext cx="532068" cy="532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8CE55-B428-451A-A777-458F0C47AAA2}">
      <dsp:nvSpPr>
        <dsp:cNvPr id="0" name=""/>
        <dsp:cNvSpPr/>
      </dsp:nvSpPr>
      <dsp:spPr>
        <a:xfrm>
          <a:off x="1367874" y="734184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Send yourself producer emails every week saying what you did last week and what you plan to do this week</a:t>
          </a:r>
          <a:endParaRPr lang="en-US" sz="1600" kern="1200" dirty="0"/>
        </a:p>
      </dsp:txBody>
      <dsp:txXfrm>
        <a:off x="1367874" y="734184"/>
        <a:ext cx="2162347" cy="917359"/>
      </dsp:txXfrm>
    </dsp:sp>
    <dsp:sp modelId="{43DF6F60-3663-4EFE-BEC6-99214F96BA20}">
      <dsp:nvSpPr>
        <dsp:cNvPr id="0" name=""/>
        <dsp:cNvSpPr/>
      </dsp:nvSpPr>
      <dsp:spPr>
        <a:xfrm>
          <a:off x="3906994" y="734184"/>
          <a:ext cx="917359" cy="917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88C2F-E9C9-4764-B7EE-B01577ED7C4B}">
      <dsp:nvSpPr>
        <dsp:cNvPr id="0" name=""/>
        <dsp:cNvSpPr/>
      </dsp:nvSpPr>
      <dsp:spPr>
        <a:xfrm>
          <a:off x="4099640" y="926830"/>
          <a:ext cx="532068" cy="532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C3119-BD01-4BB7-BC04-A75551AA1177}">
      <dsp:nvSpPr>
        <dsp:cNvPr id="0" name=""/>
        <dsp:cNvSpPr/>
      </dsp:nvSpPr>
      <dsp:spPr>
        <a:xfrm>
          <a:off x="5020931" y="734184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Compare it with last week’s email</a:t>
          </a:r>
          <a:endParaRPr lang="en-US" sz="1600" kern="1200" dirty="0"/>
        </a:p>
      </dsp:txBody>
      <dsp:txXfrm>
        <a:off x="5020931" y="734184"/>
        <a:ext cx="2162347" cy="917359"/>
      </dsp:txXfrm>
    </dsp:sp>
    <dsp:sp modelId="{08B36BB5-93D6-496D-B9DC-780559777505}">
      <dsp:nvSpPr>
        <dsp:cNvPr id="0" name=""/>
        <dsp:cNvSpPr/>
      </dsp:nvSpPr>
      <dsp:spPr>
        <a:xfrm>
          <a:off x="7560051" y="734184"/>
          <a:ext cx="917359" cy="917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85F57-E814-45E0-9226-BD20428F1251}">
      <dsp:nvSpPr>
        <dsp:cNvPr id="0" name=""/>
        <dsp:cNvSpPr/>
      </dsp:nvSpPr>
      <dsp:spPr>
        <a:xfrm>
          <a:off x="7752697" y="926830"/>
          <a:ext cx="532068" cy="5320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04C12-F477-43C7-8D85-67E9216F0953}">
      <dsp:nvSpPr>
        <dsp:cNvPr id="0" name=""/>
        <dsp:cNvSpPr/>
      </dsp:nvSpPr>
      <dsp:spPr>
        <a:xfrm>
          <a:off x="8673988" y="734184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Review your game at least once a week</a:t>
          </a:r>
          <a:endParaRPr lang="en-US" sz="1600" kern="1200" dirty="0"/>
        </a:p>
      </dsp:txBody>
      <dsp:txXfrm>
        <a:off x="8673988" y="734184"/>
        <a:ext cx="2162347" cy="917359"/>
      </dsp:txXfrm>
    </dsp:sp>
    <dsp:sp modelId="{375E064E-F3DA-4769-80B3-87C63234A5EC}">
      <dsp:nvSpPr>
        <dsp:cNvPr id="0" name=""/>
        <dsp:cNvSpPr/>
      </dsp:nvSpPr>
      <dsp:spPr>
        <a:xfrm>
          <a:off x="253937" y="2328080"/>
          <a:ext cx="917359" cy="917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6E0B5-3A2D-46A5-88C2-B5E82730D392}">
      <dsp:nvSpPr>
        <dsp:cNvPr id="0" name=""/>
        <dsp:cNvSpPr/>
      </dsp:nvSpPr>
      <dsp:spPr>
        <a:xfrm>
          <a:off x="446583" y="2520726"/>
          <a:ext cx="532068" cy="5320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E54B7-0B24-4487-88CA-23D81EFD1D99}">
      <dsp:nvSpPr>
        <dsp:cNvPr id="0" name=""/>
        <dsp:cNvSpPr/>
      </dsp:nvSpPr>
      <dsp:spPr>
        <a:xfrm>
          <a:off x="1367874" y="2328080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Don’t worry about production values</a:t>
          </a:r>
          <a:endParaRPr lang="en-US" sz="1600" kern="1200" dirty="0"/>
        </a:p>
      </dsp:txBody>
      <dsp:txXfrm>
        <a:off x="1367874" y="2328080"/>
        <a:ext cx="2162347" cy="917359"/>
      </dsp:txXfrm>
    </dsp:sp>
    <dsp:sp modelId="{F883B338-74CD-4A90-948F-7C27A3B41D9C}">
      <dsp:nvSpPr>
        <dsp:cNvPr id="0" name=""/>
        <dsp:cNvSpPr/>
      </dsp:nvSpPr>
      <dsp:spPr>
        <a:xfrm>
          <a:off x="3906994" y="2328080"/>
          <a:ext cx="917359" cy="917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BEDB6-A7BA-4909-B8BB-B48AF00484DA}">
      <dsp:nvSpPr>
        <dsp:cNvPr id="0" name=""/>
        <dsp:cNvSpPr/>
      </dsp:nvSpPr>
      <dsp:spPr>
        <a:xfrm>
          <a:off x="4099640" y="2520726"/>
          <a:ext cx="532068" cy="5320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3D10D-6EE0-4997-98CE-11CD19E81997}">
      <dsp:nvSpPr>
        <dsp:cNvPr id="0" name=""/>
        <dsp:cNvSpPr/>
      </dsp:nvSpPr>
      <dsp:spPr>
        <a:xfrm>
          <a:off x="5020931" y="2328080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Don’t spend over an hour trying to figure out a problem yourself – ask for help!</a:t>
          </a:r>
          <a:endParaRPr lang="en-US" sz="1600" kern="1200" dirty="0"/>
        </a:p>
      </dsp:txBody>
      <dsp:txXfrm>
        <a:off x="5020931" y="2328080"/>
        <a:ext cx="2162347" cy="917359"/>
      </dsp:txXfrm>
    </dsp:sp>
    <dsp:sp modelId="{DBD686C7-263D-456C-8124-13D234132D32}">
      <dsp:nvSpPr>
        <dsp:cNvPr id="0" name=""/>
        <dsp:cNvSpPr/>
      </dsp:nvSpPr>
      <dsp:spPr>
        <a:xfrm>
          <a:off x="7560051" y="2328080"/>
          <a:ext cx="917359" cy="9173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CA9FA-556A-40DC-9F58-750159748D0F}">
      <dsp:nvSpPr>
        <dsp:cNvPr id="0" name=""/>
        <dsp:cNvSpPr/>
      </dsp:nvSpPr>
      <dsp:spPr>
        <a:xfrm>
          <a:off x="7752697" y="2520726"/>
          <a:ext cx="532068" cy="5320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4B69-DA61-4639-B378-6B9FF95C47F6}">
      <dsp:nvSpPr>
        <dsp:cNvPr id="0" name=""/>
        <dsp:cNvSpPr/>
      </dsp:nvSpPr>
      <dsp:spPr>
        <a:xfrm>
          <a:off x="8673988" y="2328080"/>
          <a:ext cx="2162347" cy="917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Make people play your game and watch how they play</a:t>
          </a:r>
          <a:endParaRPr lang="en-US" sz="1600" kern="1200" dirty="0"/>
        </a:p>
      </dsp:txBody>
      <dsp:txXfrm>
        <a:off x="8673988" y="2328080"/>
        <a:ext cx="2162347" cy="917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October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1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1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October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4DE1-D72D-4C1E-BF00-1027A6F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AU" sz="4800" dirty="0"/>
              <a:t>Session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2095-7614-49A5-ACD2-00DDADC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Discussing previous work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Introduction into basic game design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C# inputs and recap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C# syntax and conventions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Assigning and discussion of new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32B8B8-EF4A-4C92-AB99-D94C4768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" r="3490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32CB5-7209-4CA0-A642-2C4A9FFD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AU"/>
              <a:t>Minimum Viable Product</a:t>
            </a:r>
            <a:endParaRPr lang="en-AU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2BFF069-B451-4498-B8A1-298407C5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1900" dirty="0"/>
              <a:t>The Minimum Viable Product is the minimum of something you can make that will still provide valuable data</a:t>
            </a:r>
          </a:p>
          <a:p>
            <a:pPr>
              <a:lnSpc>
                <a:spcPct val="100000"/>
              </a:lnSpc>
            </a:pPr>
            <a:r>
              <a:rPr lang="en-AU" sz="1900" dirty="0"/>
              <a:t>Try to get a prototype of your game as soon as you can</a:t>
            </a:r>
            <a:br>
              <a:rPr lang="en-AU" sz="1900" dirty="0"/>
            </a:br>
            <a:r>
              <a:rPr lang="en-AU" sz="1900" dirty="0"/>
              <a:t>It can be as simple as a dot on a platform for a platformer</a:t>
            </a:r>
          </a:p>
          <a:p>
            <a:pPr>
              <a:lnSpc>
                <a:spcPct val="100000"/>
              </a:lnSpc>
            </a:pPr>
            <a:r>
              <a:rPr lang="en-AU" sz="1900" dirty="0"/>
              <a:t>You will find what is engaging and what will add the most to the experience you're creating</a:t>
            </a:r>
          </a:p>
          <a:p>
            <a:pPr marL="0" indent="0">
              <a:lnSpc>
                <a:spcPct val="100000"/>
              </a:lnSpc>
              <a:buNone/>
            </a:pPr>
            <a:endParaRPr lang="en-AU" sz="1900" dirty="0"/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628A5C2B-357A-4BCF-B2E4-082EF3D4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048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C565-6487-42EA-8A57-4D1CBC1A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Recommended First Genres</a:t>
            </a:r>
            <a:br>
              <a:rPr lang="en-AU" dirty="0"/>
            </a:br>
            <a:r>
              <a:rPr lang="en-AU" sz="2400" dirty="0"/>
              <a:t>In order of easiest to produce to most difficult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AE57-26B9-4E3D-AC3D-DD0B1E2638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Racing Game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Top Down Shooter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2D Platformer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Colour Matching Puzzle Game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2D Puzzle Platformer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3D Platformer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First Person Shooter (FPS)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E7408-618B-4855-B136-05DBD796CD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8. JRPG</a:t>
            </a:r>
          </a:p>
          <a:p>
            <a:pPr marL="0" indent="0">
              <a:buNone/>
            </a:pPr>
            <a:r>
              <a:rPr lang="en-AU" dirty="0"/>
              <a:t>9. Fighting Game</a:t>
            </a:r>
          </a:p>
          <a:p>
            <a:pPr marL="0" indent="0">
              <a:buNone/>
            </a:pPr>
            <a:r>
              <a:rPr lang="en-AU" dirty="0"/>
              <a:t>10. Action Adventure</a:t>
            </a:r>
          </a:p>
          <a:p>
            <a:pPr marL="0" indent="0">
              <a:buNone/>
            </a:pPr>
            <a:r>
              <a:rPr lang="en-AU" dirty="0"/>
              <a:t>11. Western RPG</a:t>
            </a:r>
          </a:p>
          <a:p>
            <a:pPr marL="0" indent="0">
              <a:buNone/>
            </a:pPr>
            <a:r>
              <a:rPr lang="en-AU" dirty="0"/>
              <a:t>12. Real Time Strategy</a:t>
            </a:r>
          </a:p>
          <a:p>
            <a:pPr marL="0" indent="0">
              <a:buNone/>
            </a:pPr>
            <a:r>
              <a:rPr lang="en-AU" dirty="0"/>
              <a:t>Avoid networking and multiplayer</a:t>
            </a:r>
          </a:p>
        </p:txBody>
      </p:sp>
    </p:spTree>
    <p:extLst>
      <p:ext uri="{BB962C8B-B14F-4D97-AF65-F5344CB8AC3E}">
        <p14:creationId xmlns:p14="http://schemas.microsoft.com/office/powerpoint/2010/main" val="6524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60F081-C47E-4A1A-80C9-13D69296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/>
              <a:t>C# Syntax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8CECD-8446-45F4-BAC0-C4472615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Graphic 6" descr="Code">
            <a:extLst>
              <a:ext uri="{FF2B5EF4-FFF2-40B4-BE49-F238E27FC236}">
                <a16:creationId xmlns:a16="http://schemas.microsoft.com/office/drawing/2014/main" id="{5C7C42DD-577F-43BA-BB11-075300C0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93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978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B222-3ED2-43DD-BFED-9A9E041A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741B0-BE3C-4252-9AD2-09220B2C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Pascal Casing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47AA-463F-4676-9164-C4BF223B50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Capital letter for every word</a:t>
            </a:r>
          </a:p>
          <a:p>
            <a:r>
              <a:rPr lang="en-AU" dirty="0"/>
              <a:t>For example</a:t>
            </a:r>
            <a:br>
              <a:rPr lang="en-AU" dirty="0"/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ClientActivity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48F27-AFB7-4487-874E-D250E35FD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Camel Casing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53594-96DC-4E8D-8FB1-4A49261BAF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Lower case for the first word</a:t>
            </a:r>
          </a:p>
          <a:p>
            <a:r>
              <a:rPr lang="en-AU" dirty="0"/>
              <a:t>Capital letter for every word after</a:t>
            </a:r>
          </a:p>
          <a:p>
            <a:r>
              <a:rPr lang="en-AU" dirty="0"/>
              <a:t>For example</a:t>
            </a:r>
            <a:br>
              <a:rPr lang="en-AU" dirty="0"/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clientActivity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710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B1E1-41B1-42DF-ACBD-861E309F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Classes, Methods,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7E6E-264E-4A2F-9D2F-E98555173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Class Names and Method Names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8A0F8-18BB-4CA8-B4E7-9189F91D1F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Pascal Casing</a:t>
            </a:r>
          </a:p>
          <a:p>
            <a:pPr marL="0" indent="0"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ClientActivity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ClearStatistics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//…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CalculateStatistics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//…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C2672-5628-4A14-82D2-8CC8AD833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Local Variables and Method Arguments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D8460-C1C2-4EAC-BAEF-7B346C3C3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617425" cy="35155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camel Casing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UserLog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Add(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LogEvent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logEvent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itemCount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logEvent.Items.Count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//…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0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288F-6915-4293-A331-0B31AF34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not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57EB-50A9-499C-8FFC-9415FA94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 not use Hungarian notation or any other type identification in object identifiers</a:t>
            </a:r>
          </a:p>
          <a:p>
            <a:r>
              <a:rPr lang="en-AU" dirty="0"/>
              <a:t>Do not use Screaming Caps for constants or read only variables (Use </a:t>
            </a:r>
            <a:r>
              <a:rPr lang="en-AU" dirty="0" err="1"/>
              <a:t>PascalCase</a:t>
            </a:r>
            <a:r>
              <a:rPr lang="en-AU" dirty="0"/>
              <a:t> for both)</a:t>
            </a:r>
          </a:p>
          <a:p>
            <a:r>
              <a:rPr lang="en-AU" dirty="0"/>
              <a:t>Avoid using Abbreviations, unless the abbreviations are commonly used as names such as (ID, URI, URL etc)</a:t>
            </a:r>
          </a:p>
          <a:p>
            <a:r>
              <a:rPr lang="en-AU" dirty="0"/>
              <a:t>Do not use Underscores in identifiers (But you can use them to prefix private static variables)</a:t>
            </a:r>
          </a:p>
          <a:p>
            <a:r>
              <a:rPr lang="en-AU" dirty="0"/>
              <a:t>Do not suffix </a:t>
            </a:r>
            <a:r>
              <a:rPr lang="en-AU" dirty="0" err="1"/>
              <a:t>enum</a:t>
            </a:r>
            <a:r>
              <a:rPr lang="en-AU" dirty="0"/>
              <a:t> names with Enum</a:t>
            </a:r>
          </a:p>
        </p:txBody>
      </p:sp>
    </p:spTree>
    <p:extLst>
      <p:ext uri="{BB962C8B-B14F-4D97-AF65-F5344CB8AC3E}">
        <p14:creationId xmlns:p14="http://schemas.microsoft.com/office/powerpoint/2010/main" val="310004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88794-9FB2-453A-AFA5-BE92A1A7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AU" dirty="0"/>
              <a:t>What to do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A4A36DE-CD32-4340-910E-ED04583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415" y="2579077"/>
            <a:ext cx="6146923" cy="351374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AU" sz="1800" dirty="0"/>
              <a:t>Use nouns or noun phrases to name a class </a:t>
            </a:r>
            <a:r>
              <a:rPr lang="en-AU" sz="1800" dirty="0" err="1"/>
              <a:t>eg</a:t>
            </a:r>
            <a:r>
              <a:rPr lang="en-AU" sz="1800" dirty="0"/>
              <a:t> (Employee, </a:t>
            </a:r>
            <a:r>
              <a:rPr lang="en-AU" sz="1800" dirty="0" err="1"/>
              <a:t>BusinessLocation</a:t>
            </a:r>
            <a:r>
              <a:rPr lang="en-AU" sz="1800" dirty="0"/>
              <a:t>, </a:t>
            </a:r>
            <a:r>
              <a:rPr lang="en-AU" sz="1800" dirty="0" err="1"/>
              <a:t>DocumentCollection</a:t>
            </a:r>
            <a:r>
              <a:rPr lang="en-AU" sz="1800" dirty="0"/>
              <a:t>, etc)</a:t>
            </a:r>
          </a:p>
          <a:p>
            <a:pPr>
              <a:lnSpc>
                <a:spcPct val="100000"/>
              </a:lnSpc>
            </a:pPr>
            <a:r>
              <a:rPr lang="en-AU" sz="1800" dirty="0"/>
              <a:t>Prefix interfaces with the letter I. Interface names are noun (phrases) or adjectives (</a:t>
            </a:r>
            <a:r>
              <a:rPr lang="en-AU" sz="1800" dirty="0" err="1"/>
              <a:t>IShape</a:t>
            </a:r>
            <a:r>
              <a:rPr lang="en-AU" sz="1800" dirty="0"/>
              <a:t>, </a:t>
            </a:r>
            <a:r>
              <a:rPr lang="en-AU" sz="1800" dirty="0" err="1"/>
              <a:t>IShapeCollection</a:t>
            </a:r>
            <a:r>
              <a:rPr lang="en-AU" sz="1800" dirty="0"/>
              <a:t> etc)</a:t>
            </a:r>
          </a:p>
          <a:p>
            <a:pPr>
              <a:lnSpc>
                <a:spcPct val="100000"/>
              </a:lnSpc>
            </a:pPr>
            <a:r>
              <a:rPr lang="en-AU" sz="1800" dirty="0"/>
              <a:t>Name source files according to their main classes</a:t>
            </a:r>
          </a:p>
          <a:p>
            <a:pPr>
              <a:lnSpc>
                <a:spcPct val="100000"/>
              </a:lnSpc>
            </a:pPr>
            <a:r>
              <a:rPr lang="en-AU" sz="1800" dirty="0"/>
              <a:t>Organise namespaces with a clearly defined structure</a:t>
            </a:r>
          </a:p>
          <a:p>
            <a:pPr>
              <a:lnSpc>
                <a:spcPct val="100000"/>
              </a:lnSpc>
            </a:pPr>
            <a:r>
              <a:rPr lang="en-AU" sz="1800" dirty="0"/>
              <a:t>Declare all member variables at the top of a class, with static variables at the very top</a:t>
            </a:r>
          </a:p>
          <a:p>
            <a:pPr>
              <a:lnSpc>
                <a:spcPct val="100000"/>
              </a:lnSpc>
            </a:pPr>
            <a:r>
              <a:rPr lang="en-AU" sz="1800" dirty="0"/>
              <a:t>Use singular names for </a:t>
            </a:r>
            <a:r>
              <a:rPr lang="en-AU" sz="1800" dirty="0" err="1"/>
              <a:t>enums</a:t>
            </a:r>
            <a:endParaRPr lang="en-AU" sz="1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49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1A2E-3BF5-4E9F-9266-38BA6DC0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Discussing 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98D7-A16E-4DC8-868A-50650B394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05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86C1-7742-4341-A769-5E471B01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Introduction into Game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8A60-EF85-4F5D-95D5-5431CBB8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43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8D647-3A4B-4352-8854-F93EFB96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AU" dirty="0"/>
              <a:t>The Scope of your Game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82477-F8E9-402B-8B92-6986552C8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83794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36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E2F5-B238-426A-A5B2-17404099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AU" dirty="0"/>
              <a:t>How to think about your first games</a:t>
            </a:r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C5E2-F520-4F50-8511-01E872B17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1900" dirty="0"/>
              <a:t>Think of your first games as a learning exercise, not as your lifetime project</a:t>
            </a:r>
          </a:p>
          <a:p>
            <a:pPr>
              <a:lnSpc>
                <a:spcPct val="100000"/>
              </a:lnSpc>
            </a:pPr>
            <a:r>
              <a:rPr lang="en-AU" sz="1900" dirty="0"/>
              <a:t>If you start with a huge project, you will get bogged down with the small components and you’ll feel like you aren’t getting anywhere</a:t>
            </a:r>
          </a:p>
          <a:p>
            <a:pPr>
              <a:lnSpc>
                <a:spcPct val="100000"/>
              </a:lnSpc>
            </a:pPr>
            <a:r>
              <a:rPr lang="en-AU" sz="1900" dirty="0"/>
              <a:t>Don’t go into your first game with a specific, learn what you can do and design around that</a:t>
            </a:r>
          </a:p>
          <a:p>
            <a:pPr>
              <a:lnSpc>
                <a:spcPct val="100000"/>
              </a:lnSpc>
            </a:pPr>
            <a:r>
              <a:rPr lang="en-AU" sz="1900" dirty="0"/>
              <a:t>The big rule here: </a:t>
            </a:r>
            <a:r>
              <a:rPr lang="en-AU" sz="1900" b="1" dirty="0"/>
              <a:t>Keep it Simple</a:t>
            </a:r>
            <a:endParaRPr lang="en-AU" sz="1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53226-D423-458C-A4A8-2C2676A9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AU"/>
              <a:t>Designing games around your skills</a:t>
            </a:r>
          </a:p>
        </p:txBody>
      </p:sp>
      <p:sp>
        <p:nvSpPr>
          <p:cNvPr id="29" name="Oval 9">
            <a:extLst>
              <a:ext uri="{FF2B5EF4-FFF2-40B4-BE49-F238E27FC236}">
                <a16:creationId xmlns:a16="http://schemas.microsoft.com/office/drawing/2014/main" id="{4EC6425F-E8EE-490A-BF3A-601C9A5E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5959" y="218735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93A507-59A1-4B5A-A52D-933516EE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73008" y="4919835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96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F1810E-C1C8-44A5-ADCF-24B4EAA1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476583" y="4760475"/>
            <a:ext cx="1853969" cy="1042921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180A47-07F3-45CF-91AB-5F26C83A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85139" y="4330312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7405C2-5931-4635-A369-516BE02E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066166" y="5311337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10F5-E53F-41EC-8027-4D349FA8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7326948" cy="30404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1900" dirty="0"/>
              <a:t>Utilise online tutorials (</a:t>
            </a:r>
            <a:r>
              <a:rPr lang="en-AU" sz="1900" dirty="0" err="1"/>
              <a:t>eg</a:t>
            </a:r>
            <a:r>
              <a:rPr lang="en-AU" sz="1900" dirty="0"/>
              <a:t> </a:t>
            </a:r>
            <a:r>
              <a:rPr lang="en-AU" sz="1900" dirty="0" err="1"/>
              <a:t>Youtube</a:t>
            </a:r>
            <a:r>
              <a:rPr lang="en-AU" sz="1900" dirty="0"/>
              <a:t> &amp; Stack Exchange etc)</a:t>
            </a:r>
          </a:p>
          <a:p>
            <a:pPr>
              <a:lnSpc>
                <a:spcPct val="100000"/>
              </a:lnSpc>
            </a:pPr>
            <a:r>
              <a:rPr lang="en-AU" sz="1900" dirty="0"/>
              <a:t>Ask for help from people you know</a:t>
            </a:r>
          </a:p>
          <a:p>
            <a:pPr>
              <a:lnSpc>
                <a:spcPct val="100000"/>
              </a:lnSpc>
            </a:pPr>
            <a:r>
              <a:rPr lang="en-AU" sz="1900" dirty="0"/>
              <a:t>To design and understand your scope you need to understand what you are capable of and how much you can learn at once</a:t>
            </a:r>
            <a:br>
              <a:rPr lang="en-AU" sz="1900" dirty="0"/>
            </a:br>
            <a:r>
              <a:rPr lang="en-AU" sz="1900" dirty="0" err="1"/>
              <a:t>eg</a:t>
            </a:r>
            <a:r>
              <a:rPr lang="en-AU" sz="1900" dirty="0"/>
              <a:t>: If you are a great artist, but not good at programming, have your game lean on your art skills and limit the technical features (limiting the amount of programming you have to do)</a:t>
            </a:r>
          </a:p>
          <a:p>
            <a:pPr>
              <a:lnSpc>
                <a:spcPct val="100000"/>
              </a:lnSpc>
            </a:pPr>
            <a:r>
              <a:rPr lang="en-AU" sz="1900" dirty="0"/>
              <a:t>Constraints force us to be creative</a:t>
            </a:r>
          </a:p>
        </p:txBody>
      </p:sp>
    </p:spTree>
    <p:extLst>
      <p:ext uri="{BB962C8B-B14F-4D97-AF65-F5344CB8AC3E}">
        <p14:creationId xmlns:p14="http://schemas.microsoft.com/office/powerpoint/2010/main" val="86949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5406-EAF0-49CE-91E7-71CC34A2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practical goals for your first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585B-EE82-40BF-A027-937366B6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Don’t plan a project that you think will take more than a month</a:t>
            </a:r>
          </a:p>
          <a:p>
            <a:r>
              <a:rPr lang="en-AU" dirty="0"/>
              <a:t>It will take you more than a month, do not stress about that. Most estimates are really 50% larger than what they were originally</a:t>
            </a:r>
          </a:p>
          <a:p>
            <a:r>
              <a:rPr lang="en-AU" dirty="0"/>
              <a:t>Surprises will always come  up during game development and each game has its own unique challenges</a:t>
            </a:r>
          </a:p>
          <a:p>
            <a:r>
              <a:rPr lang="en-AU" dirty="0"/>
              <a:t>If you start coming out on way more months than you expected, your scope is too large and you should start a new project using what you learnt</a:t>
            </a:r>
          </a:p>
        </p:txBody>
      </p:sp>
    </p:spTree>
    <p:extLst>
      <p:ext uri="{BB962C8B-B14F-4D97-AF65-F5344CB8AC3E}">
        <p14:creationId xmlns:p14="http://schemas.microsoft.com/office/powerpoint/2010/main" val="384750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6B710-0FAB-4243-9B62-57688C67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AU" sz="6400"/>
              <a:t>Creating your first game</a:t>
            </a: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038535-D9F8-4CDF-877C-1E688A906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85169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94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32FD-268E-49DC-AB16-FCDCB27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Keeping goals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00EA76-C033-4121-8FEF-DE4F423A3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08244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84257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959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Sitka Heading</vt:lpstr>
      <vt:lpstr>Source Sans Pro</vt:lpstr>
      <vt:lpstr>Times New Roman</vt:lpstr>
      <vt:lpstr>3DFloatVTI</vt:lpstr>
      <vt:lpstr>Session 2</vt:lpstr>
      <vt:lpstr>Discussing previous work</vt:lpstr>
      <vt:lpstr>Introduction into Game Development</vt:lpstr>
      <vt:lpstr>The Scope of your Game</vt:lpstr>
      <vt:lpstr>How to think about your first games</vt:lpstr>
      <vt:lpstr>Designing games around your skills</vt:lpstr>
      <vt:lpstr>Making practical goals for your first game</vt:lpstr>
      <vt:lpstr>Creating your first game</vt:lpstr>
      <vt:lpstr>Keeping goals</vt:lpstr>
      <vt:lpstr>Minimum Viable Product</vt:lpstr>
      <vt:lpstr>Recommended First Genres In order of easiest to produce to most difficult</vt:lpstr>
      <vt:lpstr>C# Syntax</vt:lpstr>
      <vt:lpstr>Casing Types</vt:lpstr>
      <vt:lpstr>Classes, Methods, Variables</vt:lpstr>
      <vt:lpstr>What not to do</vt:lpstr>
      <vt:lpstr>What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Joshy DEWstive</dc:creator>
  <cp:lastModifiedBy>Joshy DEWstive</cp:lastModifiedBy>
  <cp:revision>2</cp:revision>
  <dcterms:created xsi:type="dcterms:W3CDTF">2020-10-19T11:01:52Z</dcterms:created>
  <dcterms:modified xsi:type="dcterms:W3CDTF">2020-10-19T11:37:42Z</dcterms:modified>
</cp:coreProperties>
</file>