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7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4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2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72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99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77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1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7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6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82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3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56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0403-1D6C-474F-BA0C-A509312D677D}" type="datetimeFigureOut">
              <a:rPr lang="de-CH" smtClean="0"/>
              <a:t>23.11.2013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FA83-E1E7-4D44-875B-171DA2BF9D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43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851376" cy="46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6738828" y="1304184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20005"/>
              <a:gd name="adj4" fmla="val -60868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>
                <a:solidFill>
                  <a:srgbClr val="FF0000"/>
                </a:solidFill>
              </a:rPr>
              <a:t>Browser Fenster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6738827" y="2096272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20005"/>
              <a:gd name="adj4" fmla="val -60868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rgbClr val="FF0000"/>
                </a:solidFill>
              </a:rPr>
              <a:t>Applikations- Symbolleiste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738829" y="2888360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-47264"/>
              <a:gd name="adj4" fmla="val -60868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rgbClr val="FF0000"/>
                </a:solidFill>
              </a:rPr>
              <a:t>Menüleiste 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738829" y="3680448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-148168"/>
              <a:gd name="adj4" fmla="val -62105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rgbClr val="FF0000"/>
                </a:solidFill>
              </a:rPr>
              <a:t>Betreff 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738826" y="4472536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-238561"/>
              <a:gd name="adj4" fmla="val -60868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rgbClr val="FF0000"/>
                </a:solidFill>
              </a:rPr>
              <a:t>Aufgabenleiste 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6738825" y="5264624"/>
            <a:ext cx="2081643" cy="612648"/>
          </a:xfrm>
          <a:prstGeom prst="accentCallout1">
            <a:avLst>
              <a:gd name="adj1" fmla="val 18750"/>
              <a:gd name="adj2" fmla="val -8333"/>
              <a:gd name="adj3" fmla="val 17903"/>
              <a:gd name="adj4" fmla="val -63343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rgbClr val="FF0000"/>
                </a:solidFill>
              </a:rPr>
              <a:t>Inhalt </a:t>
            </a:r>
            <a:br>
              <a:rPr lang="de-CH" smtClean="0">
                <a:solidFill>
                  <a:srgbClr val="FF0000"/>
                </a:solidFill>
              </a:rPr>
            </a:br>
            <a:r>
              <a:rPr lang="de-CH" smtClean="0">
                <a:solidFill>
                  <a:srgbClr val="FF0000"/>
                </a:solidFill>
              </a:rPr>
              <a:t>(Fehlermeldung) </a:t>
            </a:r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jonasse</dc:creator>
  <cp:lastModifiedBy>jonasse</cp:lastModifiedBy>
  <cp:revision>1</cp:revision>
  <dcterms:created xsi:type="dcterms:W3CDTF">2013-11-23T05:53:47Z</dcterms:created>
  <dcterms:modified xsi:type="dcterms:W3CDTF">2013-11-23T06:46:51Z</dcterms:modified>
</cp:coreProperties>
</file>