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5F57-D692-4549-817D-AE64A02F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8B2EA-4D4D-4C65-9783-381F7574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965D-EED9-4BA7-AE76-FD7B04FA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D67E-EAF7-48C0-9039-C7C9753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CC12-6F39-4965-9A70-C12B887F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A0B8-B6F9-473A-B43D-77DD76B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F336E-DF76-46CA-993A-86F2306B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BBF5-D41E-45CD-B28F-C7C24061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CE6A-469A-46F7-A63A-164C55EF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BB11-1834-42B8-9613-B29D02E4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D6BF5-0AD2-403B-A872-65D9E5583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D638-43C2-4CA4-A83E-EBA3D2821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9529-8434-4E96-ADE6-DCA3AC5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ED99-730E-4987-A669-02AD5153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6080-5AA2-45D3-9494-933FAAE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440F-9FB7-409A-B5D9-710F3BC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6EC0-E1DF-4C19-BBFE-0B071863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3456-04F6-465D-AC44-4CFDCB0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C248-F1CF-42FB-8134-FF16FE09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94FF-25EF-4367-B70E-47D3755A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32EA-C516-4E27-BE24-A7C4D834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7B69-2690-4080-9D98-C08390D6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F286-8D06-4AB2-9E80-FFECE25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183-0BA9-41CB-AB51-60541B6B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F4AA-D3B3-4EF2-A334-6A24C089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FE5-8DFD-4F58-8AC6-7AAE9D7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BAFB-831B-4555-9B10-B913695C0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030A-2CC7-4B29-B0A0-F4A63272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7923-A4F3-48D1-9B49-4BCF0EC0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EC73B-8BB4-4A4A-8147-AB7ED4B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B61-4122-4EA5-A0D0-E93C99B8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09D-E2A9-4BA4-A379-722D0C6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0FCA-B0D6-4BAC-B6B8-ABB02347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E31B-D0F8-4B79-8533-D646BD26E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5CFF1-3A6B-4FCD-81D4-094ABAFF2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ADD0D-1557-4992-81DE-6DCE161A8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588D-4682-4079-AD15-7AD0E4F4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56EA-69A7-4795-B93E-B6FA7477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85C9B-73A0-4509-B2B5-E3B2B1A8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2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54EA-FA93-47EA-A181-C3B74A13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B0BC6-E4F0-44D9-8FF1-CF3F3DFF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3ECA-4D62-4F93-AF99-55F5CC32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7510F-EF4F-469A-BB6B-45BEFC5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4F042-05C0-4040-B388-C64C498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43E07-51EE-4DE6-8952-20D1C594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256D-42A0-4F88-9B03-EC459884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7340-C305-4788-B616-1E88CADB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64AE-48A7-4DED-B086-1660C308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9AAD8-8992-4691-B33D-0839D04A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EAF64-E2CD-453C-AD24-D5332BA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EEDC-6C95-4492-99EA-0E87D04F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609-3722-4E43-9BAB-71BD7565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3E9C-1519-462D-AF5D-FDAA9081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5AF08-C077-47F6-8DB2-47FA8D796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54D5-A5BA-4293-A597-F06B96496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EC00-D8AF-4BEE-AC9C-F971D57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2763-1A2D-4C3F-98A4-C0337BBE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2177-E128-4249-993D-B2F8FFF2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38018-4E87-4BB1-AFBF-110E8CD7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D053-17D8-4985-ABEE-9D487082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B7F1-E29F-47C4-B624-18D60889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A0BE-4F86-47C6-8875-FAC98586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8D50-3160-4FF4-8ED3-BD5A8A83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0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Josia Motseo</cp:lastModifiedBy>
  <cp:revision>4</cp:revision>
  <dcterms:created xsi:type="dcterms:W3CDTF">2018-12-16T14:33:35Z</dcterms:created>
  <dcterms:modified xsi:type="dcterms:W3CDTF">2019-04-03T12:31:56Z</dcterms:modified>
</cp:coreProperties>
</file>