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2364" y="-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0692-9AE4-4A17-BA46-79B04A008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9CC26-AC44-46E1-892B-0F2A7AC3B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59582-ED92-47AB-AF8B-E5ED650C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D5B8-CF73-403E-A8F0-DA7FA59F471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E0579-A02D-40E2-B0BE-AD6B18EB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A90F3-898F-4694-9D54-1C5D8E61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6E57-762E-4A1E-BD8D-A12F7BD4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AF14-3317-4886-8052-137FB54E3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5EAB1-13D3-4352-83E1-D321930B2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0119E-99AE-4604-B8FC-D5EC77C5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D5B8-CF73-403E-A8F0-DA7FA59F471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0E916-8618-4727-8340-F217FD71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1F18B-0F79-4FBE-8193-E112AAEA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6E57-762E-4A1E-BD8D-A12F7BD4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3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66B6C0-7263-4801-B97B-F9369EFEC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3D7FD-A5CA-47AF-87C5-451F662B4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95B7-D215-4785-B651-D3DD06AE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D5B8-CF73-403E-A8F0-DA7FA59F471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C6BD5-A9C9-4E95-85EF-4AE6B6C8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66D0-5633-437C-BDCE-45A52AD1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6E57-762E-4A1E-BD8D-A12F7BD4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8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F906-5F72-4793-B044-CE497551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96C29-5306-405E-98B7-F37410ECC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B3355-1813-4206-9752-4874140E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D5B8-CF73-403E-A8F0-DA7FA59F471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A10EA-2F07-47B3-9E6D-78272C96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7F7C8-6EB4-400F-8D40-B55B0AF8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6E57-762E-4A1E-BD8D-A12F7BD4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1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58F-4403-4F11-B96E-783AF1F36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EE416-4F30-4984-A90D-7A25BCC42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BF2C-6086-401F-88FB-AD1F2E03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D5B8-CF73-403E-A8F0-DA7FA59F471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81A39-5294-4016-909D-0ECC9E08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8087B-D2B5-4014-BFDB-FBF57F77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6E57-762E-4A1E-BD8D-A12F7BD4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6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FDAB-FCEF-4D7E-BA0E-36941EAD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433A-03AF-4C60-AD76-077125DE9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230DB-034D-4B81-B3AD-2D703754D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7A12E-4754-4898-9544-75806221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D5B8-CF73-403E-A8F0-DA7FA59F471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6B154-E9AA-4662-93CC-6595AA8C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7A60C-839B-435E-92A7-D8815461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6E57-762E-4A1E-BD8D-A12F7BD4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F530-7B1E-4B42-96C2-FD44709A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CC275-EB0C-4509-A680-970C40DB4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5FC8F-1567-4A60-A8EA-F5B2AAC25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B4750-1978-4BC0-B93E-4C4B8F26C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3B023-D146-46CA-A6E9-7E143F14C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E3915-FF9E-4B28-BDC6-981F8525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D5B8-CF73-403E-A8F0-DA7FA59F471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4F002-0EB7-4F53-995D-DF4CDEFD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F029E-F86B-443D-AD15-747904DC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6E57-762E-4A1E-BD8D-A12F7BD4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5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C5F9-E8E5-472E-9E10-C23C8241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C7C10-2C84-49BD-BBD8-3FDDEE89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D5B8-CF73-403E-A8F0-DA7FA59F471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1FD6D-2F7B-4B64-B58C-05B4189F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2B3CB-7200-4B9C-A7AA-66985DFE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6E57-762E-4A1E-BD8D-A12F7BD4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9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F6B34-D70F-49FA-BA7B-85777E1C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D5B8-CF73-403E-A8F0-DA7FA59F471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2346A-3174-4D26-B17C-AAD7167E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74B32-11F3-43AD-872C-E9D3AA32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6E57-762E-4A1E-BD8D-A12F7BD4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BBB3-1BB5-433E-9ECB-374B3F1E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BAD45-2A5E-4A14-B8BD-C0BA47AD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AAA1F-42C6-4C8D-99D2-B0A5BF2BB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C2590-8EB8-4D7B-84B4-559215BC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D5B8-CF73-403E-A8F0-DA7FA59F471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9B6E7-6232-435D-A53C-F19E23C2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D932A-EC1C-4A08-8E80-EF34C471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6E57-762E-4A1E-BD8D-A12F7BD4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7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38DF-B605-49BF-BFDA-93A9DB5F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1167E-DE25-4799-8D53-1386312B5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179E3-B12B-4A44-9FF5-B1D24A755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1A377-37D5-424B-B5C2-BA4C68EE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D5B8-CF73-403E-A8F0-DA7FA59F471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5ECFF-E3C5-4A60-9E4E-F74980D6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8CE98-1FF5-4B70-8CF2-83A42FBA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6E57-762E-4A1E-BD8D-A12F7BD4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7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ADE85-2455-424F-BB56-0F83FD14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75922-15D6-455C-8F64-9BD83203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28715-780B-49E9-BEA6-07233014C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2D5B8-CF73-403E-A8F0-DA7FA59F471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09114-79E0-42AC-9182-A6224E05B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62F36-F6F0-46B6-9218-F724463E1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26E57-762E-4A1E-BD8D-A12F7BD4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0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9927CCE-CA4B-4AC4-94CC-36A6C43D2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3043237"/>
            <a:ext cx="2733675" cy="771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9ECE43-E886-4BFA-85CC-2E89C6587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359" y="2271712"/>
            <a:ext cx="2733675" cy="771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67FDC3-89F7-4833-80D0-C42C1E26A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360" y="3814762"/>
            <a:ext cx="2733675" cy="771525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3ED9D8B-39F9-43F1-B869-1840B3D71EFB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4967287" y="3429000"/>
            <a:ext cx="981073" cy="771525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091451D-A5D3-4910-92E5-45725A07396E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4967287" y="2657475"/>
            <a:ext cx="981072" cy="771525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92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D22BB8A-2E5D-4FE9-8389-935909432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800" y="3038475"/>
            <a:ext cx="2733675" cy="771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AB7753-6873-49E8-A582-4F01F4F58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361" y="3043238"/>
            <a:ext cx="2733675" cy="771525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84C9A1F-F74E-475E-93C0-64817A060A7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963476" y="3429000"/>
            <a:ext cx="984885" cy="1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069D54E-59E3-4BC0-9069-163559213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361" y="3043237"/>
            <a:ext cx="27336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5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3ED9D8B-39F9-43F1-B869-1840B3D71EF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4967285" y="3429000"/>
            <a:ext cx="981074" cy="77152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091451D-A5D3-4910-92E5-45725A07396E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4967286" y="2657475"/>
            <a:ext cx="981073" cy="771525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69E5AE8-6D01-46F8-A4F2-480EAEF78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1" y="2271712"/>
            <a:ext cx="2733675" cy="771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88B210-CBF1-4862-ABC5-A588C7CFF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0" y="3814761"/>
            <a:ext cx="2733675" cy="771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1FAAFE-79B5-4FB9-8DF0-F1889DE3C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359" y="3043237"/>
            <a:ext cx="27336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9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Josiah Kunz</dc:creator>
  <cp:lastModifiedBy>Josiah Kunz</cp:lastModifiedBy>
  <cp:revision>1</cp:revision>
  <dcterms:created xsi:type="dcterms:W3CDTF">2022-03-27T23:20:57Z</dcterms:created>
  <dcterms:modified xsi:type="dcterms:W3CDTF">2022-03-28T18:42:26Z</dcterms:modified>
</cp:coreProperties>
</file>