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8FCC-5979-454E-BAF8-25B83E67BBAB}" type="datetimeFigureOut">
              <a:rPr lang="en-US" smtClean="0"/>
              <a:t>7/23/2016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4A901-4962-41C2-93F7-E35F5636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0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Josiah D. Kunz</a:t>
            </a:r>
          </a:p>
          <a:p>
            <a:fld id="{E8C0BC05-7FB7-4B56-99D8-B41024466267}" type="datetime2">
              <a:rPr lang="en-US" smtClean="0"/>
              <a:t>Tuesday, May 24, 2016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A0B7-F412-4F75-878E-2152709BBC00}" type="datetime1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6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DE91-E060-4D97-A9A2-35173C305562}" type="datetime1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CC63-A8CE-4DDF-AD5C-7B81B7A13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1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B5EE-A137-4ECD-886E-06D1D0042030}" type="datetime1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CC63-A8CE-4DDF-AD5C-7B81B7A13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5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274C-515B-4F39-9645-B96A9D0DE1ED}" type="datetime1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ED56CC63-A8CE-4DDF-AD5C-7B81B7A13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6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B567-2A77-470A-A4F7-0B0B5CBBA3B5}" type="datetime1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CC63-A8CE-4DDF-AD5C-7B81B7A13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133B-C4D3-480C-9F7C-A0B5C872993C}" type="datetime1">
              <a:rPr lang="en-US" smtClean="0"/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CC63-A8CE-4DDF-AD5C-7B81B7A13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9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3EB4-697C-4CA5-8BB5-8350A6C49313}" type="datetime1">
              <a:rPr lang="en-US" smtClean="0"/>
              <a:t>7/23/2016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CC63-A8CE-4DDF-AD5C-7B81B7A13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9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9DD2-5BDC-4136-B01C-A4479C52788C}" type="datetime1">
              <a:rPr lang="en-US" smtClean="0"/>
              <a:t>7/23/2016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CC63-A8CE-4DDF-AD5C-7B81B7A13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8103-058F-4415-B7A4-FA15B6FEE752}" type="datetime1">
              <a:rPr lang="en-US" smtClean="0"/>
              <a:t>7/23/2016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CC63-A8CE-4DDF-AD5C-7B81B7A13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5008-D88B-4C44-B5C2-BD147BB58C7E}" type="datetime1">
              <a:rPr lang="en-US" smtClean="0"/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CC63-A8CE-4DDF-AD5C-7B81B7A13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3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959D-38C5-43B4-925D-D8483E18AB41}" type="datetime1">
              <a:rPr lang="en-US" smtClean="0"/>
              <a:t>7/23/2016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CC63-A8CE-4DDF-AD5C-7B81B7A13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77C11-E82A-475E-9C78-E0DE3B472864}" type="datetime1">
              <a:rPr lang="en-US" smtClean="0"/>
              <a:t>7/23/2016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6CC63-A8CE-4DDF-AD5C-7B81B7A13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5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4483" y="4396976"/>
            <a:ext cx="12192000" cy="2461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2214070"/>
            <a:ext cx="12192000" cy="21784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48318" y="2507267"/>
            <a:ext cx="8843682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+mj-lt"/>
              <a:buAutoNum type="arabicParenR"/>
            </a:pPr>
            <a:r>
              <a:rPr lang="en-US" dirty="0"/>
              <a:t>initiate step loop 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convert to absolute coordinates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propagate particle vector from cell boundary to absorber boundary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propagate through absorber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propagate from absorber boundary to cell boundary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3751" y="2507268"/>
            <a:ext cx="22322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+mj-lt"/>
              <a:buAutoNum type="arabicParenR"/>
            </a:pPr>
            <a:r>
              <a:rPr lang="en-US" dirty="0"/>
              <a:t>store material parameters in global vector, use in ABSPOLY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30506" y="4854388"/>
            <a:ext cx="8269941" cy="1672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initiate particle loop 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check particle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call straggling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call scattering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call lateral displacement, </a:t>
            </a:r>
            <a:r>
              <a:rPr lang="en-US" dirty="0" err="1">
                <a:solidFill>
                  <a:schemeClr val="bg1"/>
                </a:solidFill>
                <a:sym typeface="Wingdings" panose="05000000000000000000" pitchFamily="2" charset="2"/>
              </a:rPr>
              <a:t>ToF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call decay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check particle again write to file return final vector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43753" y="368300"/>
            <a:ext cx="20477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1) BBC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477871" y="2043953"/>
            <a:ext cx="0" cy="4633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550893" y="1371600"/>
            <a:ext cx="8964" cy="113566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>
            <a:off x="2396192" y="3861920"/>
            <a:ext cx="1473946" cy="430306"/>
          </a:xfrm>
          <a:prstGeom prst="bentConnector3">
            <a:avLst>
              <a:gd name="adj1" fmla="val 1318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 txBox="1">
            <a:spLocks/>
          </p:cNvSpPr>
          <p:nvPr/>
        </p:nvSpPr>
        <p:spPr>
          <a:xfrm rot="5400000">
            <a:off x="10798093" y="831372"/>
            <a:ext cx="2214071" cy="551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User File Level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 rot="5400000">
            <a:off x="10822640" y="3027618"/>
            <a:ext cx="2178424" cy="551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>
                <a:solidFill>
                  <a:schemeClr val="accent1"/>
                </a:solidFill>
              </a:rPr>
              <a:t>COSYScript</a:t>
            </a:r>
            <a:r>
              <a:rPr lang="en-US" sz="2000" dirty="0">
                <a:solidFill>
                  <a:schemeClr val="accent1"/>
                </a:solidFill>
              </a:rPr>
              <a:t> level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 rot="5400000">
            <a:off x="10676858" y="5349583"/>
            <a:ext cx="2465507" cy="551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</a:rPr>
              <a:t>FORTRAN level</a:t>
            </a:r>
          </a:p>
        </p:txBody>
      </p:sp>
      <p:sp>
        <p:nvSpPr>
          <p:cNvPr id="2" name="Rectangle 1"/>
          <p:cNvSpPr/>
          <p:nvPr/>
        </p:nvSpPr>
        <p:spPr>
          <a:xfrm>
            <a:off x="4482" y="0"/>
            <a:ext cx="12176311" cy="2209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837705" y="129396"/>
            <a:ext cx="3540856" cy="181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2a) BGEN </a:t>
            </a:r>
            <a:br>
              <a:rPr lang="en-US" sz="3600" dirty="0"/>
            </a:br>
            <a:r>
              <a:rPr lang="en-US" sz="1600"/>
              <a:t>	</a:t>
            </a:r>
            <a:r>
              <a:rPr lang="en-US" sz="1600">
                <a:sym typeface="Wingdings" panose="05000000000000000000" pitchFamily="2" charset="2"/>
              </a:rPr>
              <a:t> </a:t>
            </a:r>
            <a:r>
              <a:rPr lang="en-US" sz="1600"/>
              <a:t>generate </a:t>
            </a:r>
            <a:r>
              <a:rPr lang="en-US" sz="1600" dirty="0"/>
              <a:t>particles</a:t>
            </a:r>
          </a:p>
          <a:p>
            <a:r>
              <a:rPr lang="en-US" sz="3600" dirty="0"/>
              <a:t>2b) READ_G4BL</a:t>
            </a:r>
          </a:p>
          <a:p>
            <a:r>
              <a:rPr lang="en-US" sz="1600" dirty="0">
                <a:sym typeface="Wingdings" panose="05000000000000000000" pitchFamily="2" charset="2"/>
              </a:rPr>
              <a:t>	 </a:t>
            </a:r>
            <a:r>
              <a:rPr lang="en-US" sz="1600" dirty="0"/>
              <a:t>read particles from file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310235" y="374226"/>
            <a:ext cx="32359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3) ABSPOLY</a:t>
            </a:r>
          </a:p>
        </p:txBody>
      </p:sp>
      <p:cxnSp>
        <p:nvCxnSpPr>
          <p:cNvPr id="5" name="Elbow Connector 4"/>
          <p:cNvCxnSpPr>
            <a:endCxn id="18" idx="2"/>
          </p:cNvCxnSpPr>
          <p:nvPr/>
        </p:nvCxnSpPr>
        <p:spPr>
          <a:xfrm flipV="1">
            <a:off x="4458181" y="1699789"/>
            <a:ext cx="5470015" cy="347126"/>
          </a:xfrm>
          <a:prstGeom prst="bentConnector2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9928196" y="1371600"/>
            <a:ext cx="0" cy="41671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2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3B88856-3B04-4ED7-9343-D2D9FE3D08B4}" vid="{7F1CBA74-3268-449D-87A1-5184005736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Cambria Math</Template>
  <TotalTime>212</TotalTime>
  <Words>79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kunz.josiah@gmail.com</dc:creator>
  <cp:lastModifiedBy>Josiah Kunz</cp:lastModifiedBy>
  <cp:revision>9</cp:revision>
  <dcterms:created xsi:type="dcterms:W3CDTF">2016-07-10T21:20:05Z</dcterms:created>
  <dcterms:modified xsi:type="dcterms:W3CDTF">2016-07-23T16:34:22Z</dcterms:modified>
</cp:coreProperties>
</file>