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_digital_painting_in_the_industrial_steampunk_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71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Hopes, Dreams, and Beams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In a bold leap toward innovation, construction crews unveiled a groundbreaking new technology—an AI-guided assembly system meant to revolutionize ride building with unmatched speed and precision. The project: Hopes, Dreams, and Beams—a mesmerizing pendulum ride meant to defy gravity and redefine thrill. But somewhere between a miscalibrated gyroscope and a misinterpreted blueprint, the system spiraled into chaos. Beams were placed with artistic flair instead of structural intent, and the pendulum began spinning in ways no one had simulated. The result? A beautifully bizarre, semi-functional marvel that swings, spins, and maybe hums. It's a monument to ambition, a testament to unfinished greatness, and a ride built not just on steel, but on sheer hope and stubborn dreams.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14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solidFill>
                  <a:srgbClr val="FFFFFF"/>
                </a:solidFill>
              </a:defRPr>
            </a:pPr>
            <a:r>
              <a:t>Seats: 32, unless you count the one that mysteriously vanishes sometimes.</a:t>
            </a:r>
            <a:br/>
            <a:r>
              <a:t>Height: 900 mm (fun-sized!).</a:t>
            </a:r>
            <a:br/>
            <a:r>
              <a:t>Safety Rating: “Well... it passed something.”</a:t>
            </a:r>
            <a:br/>
            <a:r>
              <a:t>Ride Time: Depends on your definition of time.</a:t>
            </a:r>
            <a:br/>
            <a:r>
              <a:t>Swing Angle: 90 degrees (perfectly calculated… probably).</a:t>
            </a:r>
            <a:br/>
            <a:r>
              <a:t>Over-the-shoulder harnesses: engineered to keep you in place (and mildly question your life choices)</a:t>
            </a:r>
            <a:br/>
            <a:r>
              <a:t>Warning: May cause laughter, existential reflection, and a newfound appreciation for gravity.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