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16459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1752" y="182"/>
      </p:cViewPr>
      <p:guideLst>
        <p:guide orient="horz" pos="5184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6354" y="1430446"/>
            <a:ext cx="18025214" cy="7713557"/>
          </a:xfrm>
        </p:spPr>
        <p:txBody>
          <a:bodyPr anchor="b">
            <a:normAutofit/>
          </a:bodyPr>
          <a:lstStyle>
            <a:lvl1pPr algn="ctr">
              <a:defRPr sz="9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354" y="9326880"/>
            <a:ext cx="18025214" cy="5325859"/>
          </a:xfrm>
        </p:spPr>
        <p:txBody>
          <a:bodyPr anchor="t">
            <a:normAutofit/>
          </a:bodyPr>
          <a:lstStyle>
            <a:lvl1pPr marL="0" indent="0" algn="ctr">
              <a:buNone/>
              <a:defRPr sz="432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0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426" y="10505965"/>
            <a:ext cx="17791217" cy="2178012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02428" y="2390851"/>
            <a:ext cx="17523425" cy="715470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840"/>
            </a:lvl1pPr>
            <a:lvl2pPr marL="1097280" indent="0">
              <a:buNone/>
              <a:defRPr sz="3840"/>
            </a:lvl2pPr>
            <a:lvl3pPr marL="2194560" indent="0">
              <a:buNone/>
              <a:defRPr sz="3840"/>
            </a:lvl3pPr>
            <a:lvl4pPr marL="3291840" indent="0">
              <a:buNone/>
              <a:defRPr sz="3840"/>
            </a:lvl4pPr>
            <a:lvl5pPr marL="4389120" indent="0">
              <a:buNone/>
              <a:defRPr sz="3840"/>
            </a:lvl5pPr>
            <a:lvl6pPr marL="5486400" indent="0">
              <a:buNone/>
              <a:defRPr sz="3840"/>
            </a:lvl6pPr>
            <a:lvl7pPr marL="6583680" indent="0">
              <a:buNone/>
              <a:defRPr sz="3840"/>
            </a:lvl7pPr>
            <a:lvl8pPr marL="7680960" indent="0">
              <a:buNone/>
              <a:defRPr sz="3840"/>
            </a:lvl8pPr>
            <a:lvl9pPr marL="8778240" indent="0">
              <a:buNone/>
              <a:defRPr sz="3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2426" y="12683976"/>
            <a:ext cx="17791217" cy="1960968"/>
          </a:xfrm>
        </p:spPr>
        <p:txBody>
          <a:bodyPr>
            <a:normAutofit/>
          </a:bodyPr>
          <a:lstStyle>
            <a:lvl1pPr marL="0" indent="0">
              <a:buNone/>
              <a:defRPr sz="336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2427" y="14835227"/>
            <a:ext cx="12809467" cy="876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033" y="1430443"/>
            <a:ext cx="18027538" cy="7530677"/>
          </a:xfrm>
        </p:spPr>
        <p:txBody>
          <a:bodyPr anchor="ctr">
            <a:normAutofit/>
          </a:bodyPr>
          <a:lstStyle>
            <a:lvl1pPr algn="l">
              <a:defRPr sz="67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033" y="10424160"/>
            <a:ext cx="18027538" cy="4220784"/>
          </a:xfrm>
        </p:spPr>
        <p:txBody>
          <a:bodyPr anchor="ctr">
            <a:normAutofit/>
          </a:bodyPr>
          <a:lstStyle>
            <a:lvl1pPr marL="0" indent="0" algn="l">
              <a:buNone/>
              <a:defRPr sz="432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0972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53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401164" y="2064663"/>
            <a:ext cx="1097566" cy="1403462"/>
          </a:xfrm>
          <a:prstGeom prst="rect">
            <a:avLst/>
          </a:prstGeom>
        </p:spPr>
        <p:txBody>
          <a:bodyPr vert="horz" lIns="219456" tIns="109728" rIns="219456" bIns="1097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92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933174" y="7166215"/>
            <a:ext cx="1097566" cy="1403462"/>
          </a:xfrm>
          <a:prstGeom prst="rect">
            <a:avLst/>
          </a:prstGeom>
        </p:spPr>
        <p:txBody>
          <a:bodyPr vert="horz" lIns="219456" tIns="109728" rIns="219456" bIns="1097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92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862" y="1430444"/>
            <a:ext cx="16737876" cy="7305790"/>
          </a:xfrm>
        </p:spPr>
        <p:txBody>
          <a:bodyPr anchor="ctr">
            <a:normAutofit/>
          </a:bodyPr>
          <a:lstStyle>
            <a:lvl1pPr algn="l">
              <a:defRPr sz="672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15447" y="8761454"/>
            <a:ext cx="15914707" cy="914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360"/>
            </a:lvl1pPr>
            <a:lvl2pPr marL="1097280" indent="0">
              <a:buFontTx/>
              <a:buNone/>
              <a:defRPr/>
            </a:lvl2pPr>
            <a:lvl3pPr marL="2194560" indent="0">
              <a:buFontTx/>
              <a:buNone/>
              <a:defRPr/>
            </a:lvl3pPr>
            <a:lvl4pPr marL="3291840" indent="0">
              <a:buFontTx/>
              <a:buNone/>
              <a:defRPr/>
            </a:lvl4pPr>
            <a:lvl5pPr marL="438912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034" y="11138894"/>
            <a:ext cx="18027535" cy="3474720"/>
          </a:xfrm>
        </p:spPr>
        <p:txBody>
          <a:bodyPr anchor="ctr">
            <a:normAutofit/>
          </a:bodyPr>
          <a:lstStyle>
            <a:lvl1pPr marL="0" indent="0" algn="l">
              <a:buNone/>
              <a:defRPr sz="432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10972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48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033" y="8648558"/>
            <a:ext cx="18029611" cy="3525120"/>
          </a:xfrm>
        </p:spPr>
        <p:txBody>
          <a:bodyPr anchor="b">
            <a:normAutofit/>
          </a:bodyPr>
          <a:lstStyle>
            <a:lvl1pPr algn="l">
              <a:defRPr sz="67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0437" y="12173678"/>
            <a:ext cx="18029614" cy="2471266"/>
          </a:xfrm>
        </p:spPr>
        <p:txBody>
          <a:bodyPr anchor="t">
            <a:normAutofit/>
          </a:bodyPr>
          <a:lstStyle>
            <a:lvl1pPr marL="0" indent="0" algn="l">
              <a:buNone/>
              <a:defRPr sz="432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0972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2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401164" y="1809243"/>
            <a:ext cx="1097566" cy="1403462"/>
          </a:xfrm>
          <a:prstGeom prst="rect">
            <a:avLst/>
          </a:prstGeom>
        </p:spPr>
        <p:txBody>
          <a:bodyPr vert="horz" lIns="219456" tIns="109728" rIns="219456" bIns="1097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92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30135" y="6910795"/>
            <a:ext cx="1097566" cy="1403462"/>
          </a:xfrm>
          <a:prstGeom prst="rect">
            <a:avLst/>
          </a:prstGeom>
        </p:spPr>
        <p:txBody>
          <a:bodyPr vert="horz" lIns="219456" tIns="109728" rIns="219456" bIns="1097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92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862" y="1430444"/>
            <a:ext cx="16737876" cy="6826486"/>
          </a:xfrm>
        </p:spPr>
        <p:txBody>
          <a:bodyPr anchor="ctr">
            <a:normAutofit/>
          </a:bodyPr>
          <a:lstStyle>
            <a:lvl1pPr algn="l">
              <a:defRPr sz="672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64033" y="9326880"/>
            <a:ext cx="18029611" cy="252878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033" y="11855669"/>
            <a:ext cx="18029611" cy="2789275"/>
          </a:xfrm>
        </p:spPr>
        <p:txBody>
          <a:bodyPr anchor="t">
            <a:normAutofit/>
          </a:bodyPr>
          <a:lstStyle>
            <a:lvl1pPr marL="0" indent="0" algn="l">
              <a:buNone/>
              <a:defRPr sz="38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0972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3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032" y="1430445"/>
            <a:ext cx="18027535" cy="661627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72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64032" y="8839060"/>
            <a:ext cx="18027535" cy="251827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576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033" y="11357338"/>
            <a:ext cx="18027533" cy="3287606"/>
          </a:xfrm>
        </p:spPr>
        <p:txBody>
          <a:bodyPr anchor="t">
            <a:normAutofit/>
          </a:bodyPr>
          <a:lstStyle>
            <a:lvl1pPr marL="0" indent="0" algn="l">
              <a:buNone/>
              <a:defRPr sz="384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0972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5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64034" y="1430443"/>
            <a:ext cx="18027535" cy="3149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3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24099" y="1430443"/>
            <a:ext cx="4267469" cy="132145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034" y="1430443"/>
            <a:ext cx="13497929" cy="132145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3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354" y="7849676"/>
            <a:ext cx="18025214" cy="4375932"/>
          </a:xfrm>
        </p:spPr>
        <p:txBody>
          <a:bodyPr anchor="b">
            <a:normAutofit/>
          </a:bodyPr>
          <a:lstStyle>
            <a:lvl1pPr algn="r">
              <a:defRPr sz="67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6354" y="12249144"/>
            <a:ext cx="18025214" cy="2395800"/>
          </a:xfrm>
        </p:spPr>
        <p:txBody>
          <a:bodyPr anchor="t">
            <a:normAutofit/>
          </a:bodyPr>
          <a:lstStyle>
            <a:lvl1pPr marL="0" indent="0" algn="r">
              <a:buNone/>
              <a:defRPr sz="432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10972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4034" y="4946157"/>
            <a:ext cx="8844175" cy="9675194"/>
          </a:xfrm>
        </p:spPr>
        <p:txBody>
          <a:bodyPr>
            <a:normAutofit/>
          </a:bodyPr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64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7393" y="4946155"/>
            <a:ext cx="8854174" cy="9675192"/>
          </a:xfrm>
        </p:spPr>
        <p:txBody>
          <a:bodyPr>
            <a:normAutofit/>
          </a:bodyPr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64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3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5136" y="4946155"/>
            <a:ext cx="8153071" cy="1760630"/>
          </a:xfrm>
        </p:spPr>
        <p:txBody>
          <a:bodyPr anchor="b">
            <a:noAutofit/>
          </a:bodyPr>
          <a:lstStyle>
            <a:lvl1pPr marL="0" indent="0">
              <a:buNone/>
              <a:defRPr sz="5280" b="0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4034" y="6686466"/>
            <a:ext cx="8844175" cy="7958479"/>
          </a:xfrm>
        </p:spPr>
        <p:txBody>
          <a:bodyPr anchor="t">
            <a:normAutofit/>
          </a:bodyPr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64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784360" y="4946156"/>
            <a:ext cx="8207208" cy="1740310"/>
          </a:xfrm>
        </p:spPr>
        <p:txBody>
          <a:bodyPr anchor="b">
            <a:noAutofit/>
          </a:bodyPr>
          <a:lstStyle>
            <a:lvl1pPr marL="0" indent="0">
              <a:buNone/>
              <a:defRPr sz="5280" b="0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96" y="6686466"/>
            <a:ext cx="8883648" cy="7958479"/>
          </a:xfrm>
        </p:spPr>
        <p:txBody>
          <a:bodyPr anchor="t">
            <a:normAutofit/>
          </a:bodyPr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64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6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034" y="4211827"/>
            <a:ext cx="6550855" cy="3291840"/>
          </a:xfrm>
        </p:spPr>
        <p:txBody>
          <a:bodyPr anchor="b">
            <a:normAutofit/>
          </a:bodyPr>
          <a:lstStyle>
            <a:lvl1pPr algn="l">
              <a:defRPr sz="52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9254" y="1430445"/>
            <a:ext cx="10802314" cy="13214498"/>
          </a:xfrm>
        </p:spPr>
        <p:txBody>
          <a:bodyPr anchor="ctr">
            <a:normAutofit/>
          </a:bodyPr>
          <a:lstStyle>
            <a:lvl1pPr>
              <a:defRPr sz="4320"/>
            </a:lvl1pPr>
            <a:lvl2pPr>
              <a:defRPr sz="3840"/>
            </a:lvl2pPr>
            <a:lvl3pPr>
              <a:defRPr sz="3360"/>
            </a:lvl3pPr>
            <a:lvl4pPr>
              <a:defRPr sz="2880"/>
            </a:lvl4pPr>
            <a:lvl5pPr>
              <a:defRPr sz="2640"/>
            </a:lvl5pPr>
            <a:lvl6pPr>
              <a:defRPr sz="2640"/>
            </a:lvl6pPr>
            <a:lvl7pPr>
              <a:defRPr sz="2640"/>
            </a:lvl7pPr>
            <a:lvl8pPr>
              <a:defRPr sz="2640"/>
            </a:lvl8pPr>
            <a:lvl9pPr>
              <a:defRPr sz="26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4034" y="7503667"/>
            <a:ext cx="6550855" cy="4389120"/>
          </a:xfrm>
        </p:spPr>
        <p:txBody>
          <a:bodyPr>
            <a:normAutofit/>
          </a:bodyPr>
          <a:lstStyle>
            <a:lvl1pPr marL="0" indent="0">
              <a:buNone/>
              <a:defRPr sz="384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034" y="4555846"/>
            <a:ext cx="10617127" cy="3291840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37061" y="-43891"/>
            <a:ext cx="6000149" cy="16568928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840"/>
            </a:lvl1pPr>
            <a:lvl2pPr marL="1097280" indent="0">
              <a:buNone/>
              <a:defRPr sz="3840"/>
            </a:lvl2pPr>
            <a:lvl3pPr marL="2194560" indent="0">
              <a:buNone/>
              <a:defRPr sz="3840"/>
            </a:lvl3pPr>
            <a:lvl4pPr marL="3291840" indent="0">
              <a:buNone/>
              <a:defRPr sz="3840"/>
            </a:lvl4pPr>
            <a:lvl5pPr marL="4389120" indent="0">
              <a:buNone/>
              <a:defRPr sz="3840"/>
            </a:lvl5pPr>
            <a:lvl6pPr marL="5486400" indent="0">
              <a:buNone/>
              <a:defRPr sz="3840"/>
            </a:lvl6pPr>
            <a:lvl7pPr marL="6583680" indent="0">
              <a:buNone/>
              <a:defRPr sz="3840"/>
            </a:lvl7pPr>
            <a:lvl8pPr marL="7680960" indent="0">
              <a:buNone/>
              <a:defRPr sz="3840"/>
            </a:lvl8pPr>
            <a:lvl9pPr marL="8778240" indent="0">
              <a:buNone/>
              <a:defRPr sz="3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1565" y="7847686"/>
            <a:ext cx="10617127" cy="4389120"/>
          </a:xfrm>
        </p:spPr>
        <p:txBody>
          <a:bodyPr>
            <a:normAutofit/>
          </a:bodyPr>
          <a:lstStyle>
            <a:lvl1pPr marL="0" indent="0">
              <a:buNone/>
              <a:defRPr sz="3840"/>
            </a:lvl1pPr>
            <a:lvl2pPr marL="1097280" indent="0">
              <a:buNone/>
              <a:defRPr sz="2880"/>
            </a:lvl2pPr>
            <a:lvl3pPr marL="2194560" indent="0">
              <a:buNone/>
              <a:defRPr sz="2400"/>
            </a:lvl3pPr>
            <a:lvl4pPr marL="3291840" indent="0">
              <a:buNone/>
              <a:defRPr sz="2160"/>
            </a:lvl4pPr>
            <a:lvl5pPr marL="4389120" indent="0">
              <a:buNone/>
              <a:defRPr sz="2160"/>
            </a:lvl5pPr>
            <a:lvl6pPr marL="5486400" indent="0">
              <a:buNone/>
              <a:defRPr sz="2160"/>
            </a:lvl6pPr>
            <a:lvl7pPr marL="6583680" indent="0">
              <a:buNone/>
              <a:defRPr sz="2160"/>
            </a:lvl7pPr>
            <a:lvl8pPr marL="7680960" indent="0">
              <a:buNone/>
              <a:defRPr sz="2160"/>
            </a:lvl8pPr>
            <a:lvl9pPr marL="8778240" indent="0">
              <a:buNone/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6758" y="14835227"/>
            <a:ext cx="1724405" cy="8763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64035" y="14835227"/>
            <a:ext cx="8892720" cy="876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258229" y="14835226"/>
            <a:ext cx="732446" cy="7902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4034" y="1430443"/>
            <a:ext cx="18027535" cy="314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035" y="4946155"/>
            <a:ext cx="18027533" cy="9698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24099" y="14827825"/>
            <a:ext cx="3089914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4034" y="14827825"/>
            <a:ext cx="13497929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01286" y="14827825"/>
            <a:ext cx="992359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37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1097280" rtl="0" eaLnBrk="1" latinLnBrk="0" hangingPunct="1">
        <a:spcBef>
          <a:spcPct val="0"/>
        </a:spcBef>
        <a:buNone/>
        <a:defRPr sz="672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30000"/>
        <a:buFont typeface="Arial"/>
        <a:buChar char="•"/>
        <a:defRPr sz="43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783080" indent="-68580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30000"/>
        <a:buFont typeface="Arial"/>
        <a:buChar char="•"/>
        <a:defRPr sz="38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2880360" indent="-68580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30000"/>
        <a:buFont typeface="Arial"/>
        <a:buChar char="•"/>
        <a:defRPr sz="33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3703320" indent="-41148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30000"/>
        <a:buFont typeface="Arial"/>
        <a:buChar char="•"/>
        <a:defRPr sz="33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4800600" indent="-41148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30000"/>
        <a:buFont typeface="Arial"/>
        <a:buChar char="•"/>
        <a:defRPr sz="288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6035040" indent="-54864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30000"/>
        <a:buFont typeface="Arial"/>
        <a:buChar char="•"/>
        <a:defRPr sz="26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7132320" indent="-54864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30000"/>
        <a:buFont typeface="Arial"/>
        <a:buChar char="•"/>
        <a:defRPr sz="26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8229600" indent="-54864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30000"/>
        <a:buFont typeface="Arial"/>
        <a:buChar char="•"/>
        <a:defRPr sz="26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9326880" indent="-548640" algn="l" defTabSz="1097280" rtl="0" eaLnBrk="1" latinLnBrk="0" hangingPunct="1">
        <a:spcBef>
          <a:spcPct val="20000"/>
        </a:spcBef>
        <a:spcAft>
          <a:spcPts val="1440"/>
        </a:spcAft>
        <a:buClr>
          <a:schemeClr val="tx1"/>
        </a:buClr>
        <a:buSzPct val="100000"/>
        <a:buFont typeface="Arial"/>
        <a:buChar char="•"/>
        <a:defRPr sz="264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109728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tanding in front of a large metal structure&#10;&#10;AI-generated content may be incorrect.">
            <a:extLst>
              <a:ext uri="{FF2B5EF4-FFF2-40B4-BE49-F238E27FC236}">
                <a16:creationId xmlns:a16="http://schemas.microsoft.com/office/drawing/2014/main" id="{C95662FD-4BC7-78DF-615F-DCAAF46A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12" b="26314"/>
          <a:stretch/>
        </p:blipFill>
        <p:spPr>
          <a:xfrm>
            <a:off x="592768" y="10"/>
            <a:ext cx="21352832" cy="164591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B6E914-C2C1-97A1-CCBB-195B7827CFF6}"/>
              </a:ext>
            </a:extLst>
          </p:cNvPr>
          <p:cNvSpPr txBox="1"/>
          <p:nvPr/>
        </p:nvSpPr>
        <p:spPr>
          <a:xfrm>
            <a:off x="1097280" y="2525526"/>
            <a:ext cx="19751040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Story: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rPr lang="en-US" sz="5000" dirty="0"/>
              <a:t>Earlier this year, construction crews implemented a groundbreaking new technology into their routine construction processes—an AI-guided assembly system. However, somewhere between a mis-calibrated coding schematic and a misinterpreted blueprint, the system spiraled into chaos. The result? A semi-functional marvel that swings, spins, and maybe hums. If you dare to ride this halfway hanger, step right up and take the challenge.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C325A-7179-88AA-7658-4C79FE4A42CF}"/>
              </a:ext>
            </a:extLst>
          </p:cNvPr>
          <p:cNvSpPr txBox="1"/>
          <p:nvPr/>
        </p:nvSpPr>
        <p:spPr>
          <a:xfrm>
            <a:off x="1097280" y="10368687"/>
            <a:ext cx="1975104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Ride Details:</a:t>
            </a:r>
            <a:endParaRPr sz="6000" dirty="0"/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pPr>
            <a:r>
              <a:rPr lang="en-US" sz="4000" dirty="0"/>
              <a:t>Seats: 32, unless you count the one that fell off yesterday.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pPr>
            <a:r>
              <a:rPr lang="en-US" sz="4000" dirty="0"/>
              <a:t>Height: 900 mm (fun-sized!).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pPr>
            <a:r>
              <a:rPr lang="en-US" sz="4000" dirty="0"/>
              <a:t>Ride Time: 1 minute, depending on your definition of time.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pPr>
            <a:r>
              <a:rPr lang="en-US" sz="4000" dirty="0"/>
              <a:t>Swing Angle: 90 degrees (perfectly calculated… probably).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pPr>
            <a:r>
              <a:rPr lang="en-US" sz="4000" dirty="0"/>
              <a:t>Over-the-shoulder harnesses: engineered to keep you in place (and mildly question your life choices).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>
                <a:solidFill>
                  <a:srgbClr val="FFFFFF"/>
                </a:solidFill>
              </a:defRPr>
            </a:pPr>
            <a:r>
              <a:rPr lang="en-US" sz="4000" dirty="0"/>
              <a:t>Warning: May cause a mild fear of life following by extreme happiness.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BEA6F-093E-4BA0-8EFD-C7AAA2CF9ACF}"/>
              </a:ext>
            </a:extLst>
          </p:cNvPr>
          <p:cNvSpPr txBox="1"/>
          <p:nvPr/>
        </p:nvSpPr>
        <p:spPr>
          <a:xfrm>
            <a:off x="0" y="476658"/>
            <a:ext cx="2194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Hopes, Dreams, and Beams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28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</TotalTime>
  <Words>160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Josiah Farinacci</dc:creator>
  <cp:keywords/>
  <dc:description>generated using python-pptx</dc:description>
  <cp:lastModifiedBy>Josiah Farinacci</cp:lastModifiedBy>
  <cp:revision>5</cp:revision>
  <dcterms:created xsi:type="dcterms:W3CDTF">2013-01-27T09:14:16Z</dcterms:created>
  <dcterms:modified xsi:type="dcterms:W3CDTF">2025-04-09T01:05:29Z</dcterms:modified>
  <cp:category/>
</cp:coreProperties>
</file>