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C37C8AC-C706-473D-A44A-CD6AA9185BA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Game Collection!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By:</a:t>
            </a:r>
            <a:endParaRPr/>
          </a:p>
          <a:p>
            <a:pPr algn="ctr"/>
            <a:r>
              <a:rPr lang="en-US" sz="3200">
                <a:latin typeface="Arial"/>
              </a:rPr>
              <a:t>Liia Butler</a:t>
            </a:r>
            <a:endParaRPr/>
          </a:p>
          <a:p>
            <a:pPr algn="ctr"/>
            <a:r>
              <a:rPr lang="en-US" sz="3200">
                <a:latin typeface="Arial"/>
              </a:rPr>
              <a:t>Josiah Gray</a:t>
            </a:r>
            <a:endParaRPr/>
          </a:p>
          <a:p>
            <a:pPr algn="ctr"/>
            <a:r>
              <a:rPr lang="en-US" sz="3200">
                <a:latin typeface="Arial"/>
              </a:rPr>
              <a:t>Paul McElroy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 Overview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Java and Java Swing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Lots of classes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Division of Work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Nim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Pong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Shooty Snake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Challenges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Application>LibreOffice/4.4.4.3$Linux_X86_64 LibreOffice_project/40$Build-3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2016-04-11T15:32:48Z</dcterms:created>
  <dc:language>en-US</dc:language>
  <dcterms:modified xsi:type="dcterms:W3CDTF">2016-04-11T15:39:54Z</dcterms:modified>
  <cp:revision>1</cp:revision>
</cp:coreProperties>
</file>