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0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017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8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1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176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5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0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0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70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CCF58-4A6D-45F4-90F1-779A20D8FA50}" type="datetimeFigureOut">
              <a:rPr lang="en-US" smtClean="0"/>
              <a:t>5/11/2016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AC2C7-C095-4208-A85C-381D4A53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326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GameCollection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Liia Butler</a:t>
            </a:r>
          </a:p>
          <a:p>
            <a:r>
              <a:rPr lang="en-US" dirty="0" smtClean="0"/>
              <a:t>Josiah Gray</a:t>
            </a:r>
          </a:p>
          <a:p>
            <a:r>
              <a:rPr lang="en-US" dirty="0" smtClean="0"/>
              <a:t>Paul McElroy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6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Nim</a:t>
            </a:r>
            <a:endParaRPr lang="en-US" dirty="0" smtClean="0"/>
          </a:p>
          <a:p>
            <a:r>
              <a:rPr lang="en-US" dirty="0" smtClean="0"/>
              <a:t>Pong</a:t>
            </a:r>
          </a:p>
          <a:p>
            <a:r>
              <a:rPr lang="en-US" dirty="0" err="1" smtClean="0"/>
              <a:t>Shooty</a:t>
            </a:r>
            <a:r>
              <a:rPr lang="en-US" dirty="0" smtClean="0"/>
              <a:t> Snake</a:t>
            </a:r>
          </a:p>
          <a:p>
            <a:r>
              <a:rPr lang="en-US" dirty="0"/>
              <a:t> </a:t>
            </a:r>
            <a:r>
              <a:rPr lang="en-US" dirty="0" smtClean="0"/>
              <a:t>and testers….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 Synopsis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vs. Linux </a:t>
            </a:r>
          </a:p>
          <a:p>
            <a:r>
              <a:rPr lang="en-US" dirty="0" smtClean="0"/>
              <a:t>Java3D compatibility issues</a:t>
            </a:r>
          </a:p>
          <a:p>
            <a:r>
              <a:rPr lang="en-US" dirty="0" smtClean="0"/>
              <a:t>Working around Java3D causing more issues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2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Website</a:t>
            </a:r>
            <a:endParaRPr lang="en-US" dirty="0" smtClean="0"/>
          </a:p>
          <a:p>
            <a:r>
              <a:rPr lang="en-US" dirty="0" smtClean="0"/>
              <a:t>Steam</a:t>
            </a:r>
          </a:p>
          <a:p>
            <a:r>
              <a:rPr lang="en-US" dirty="0" smtClean="0"/>
              <a:t>Comic book convention – Comic Con International, E3</a:t>
            </a:r>
          </a:p>
          <a:p>
            <a:r>
              <a:rPr lang="en-US" dirty="0" smtClean="0"/>
              <a:t>Projected profits: between $10,003 and $241,424.40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4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Maintenance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Secretary - $12,500</a:t>
            </a:r>
          </a:p>
          <a:p>
            <a:r>
              <a:rPr lang="en-US" dirty="0" smtClean="0"/>
              <a:t>Intern - $1050 to recruit $9600 to hire</a:t>
            </a:r>
          </a:p>
          <a:p>
            <a:r>
              <a:rPr lang="en-US" dirty="0" smtClean="0"/>
              <a:t>Software Engineers - $138,000 ($42,000 each)</a:t>
            </a:r>
          </a:p>
          <a:p>
            <a:r>
              <a:rPr lang="en-US" dirty="0" smtClean="0"/>
              <a:t>Graphics upgrade - $1,400</a:t>
            </a:r>
          </a:p>
          <a:p>
            <a:r>
              <a:rPr lang="en-US" dirty="0" smtClean="0"/>
              <a:t>Audio Upgrade - $5,600</a:t>
            </a:r>
          </a:p>
          <a:p>
            <a:r>
              <a:rPr lang="en-US" dirty="0" smtClean="0"/>
              <a:t>Website - $147.15</a:t>
            </a:r>
          </a:p>
          <a:p>
            <a:r>
              <a:rPr lang="en-US" dirty="0" smtClean="0"/>
              <a:t>Facebook Advertising - $50,000</a:t>
            </a:r>
          </a:p>
          <a:p>
            <a:r>
              <a:rPr lang="en-US" dirty="0" smtClean="0"/>
              <a:t>Blogger outreach - $3,000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82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</TotalTime>
  <Words>103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Circuit</vt:lpstr>
      <vt:lpstr>GameCollection</vt:lpstr>
      <vt:lpstr>Product Demo</vt:lpstr>
      <vt:lpstr>Bug Synopsis </vt:lpstr>
      <vt:lpstr>Deployment Plan</vt:lpstr>
      <vt:lpstr>Maintenance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GameCollection</dc:title>
  <dc:creator>Liia</dc:creator>
  <cp:lastModifiedBy>Liia</cp:lastModifiedBy>
  <cp:revision>3</cp:revision>
  <dcterms:created xsi:type="dcterms:W3CDTF">2016-05-11T02:09:06Z</dcterms:created>
  <dcterms:modified xsi:type="dcterms:W3CDTF">2016-05-11T11:40:47Z</dcterms:modified>
</cp:coreProperties>
</file>