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831040" y="1828800"/>
            <a:ext cx="5455800" cy="435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831040" y="1828800"/>
            <a:ext cx="545580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831040" y="1828800"/>
            <a:ext cx="5455800" cy="4350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831040" y="1828800"/>
            <a:ext cx="545580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7200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bfbfbf"/>
                </a:solidFill>
                <a:latin typeface="Century Schoolbook"/>
              </a:rPr>
              <a:t>Click to edit Master subtitle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808080"/>
                </a:solidFill>
                <a:latin typeface="Century Schoolbook"/>
              </a:rPr>
              <a:t>2/11/16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F1544F28-2C57-43CB-AF55-9A42C54A909B}" type="slidenum">
              <a:rPr lang="en-US" sz="3600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"/>
            </a:pPr>
            <a:r>
              <a:rPr lang="en-US" sz="1600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1400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400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1400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d9d9db"/>
                </a:solidFill>
                <a:latin typeface="Century Schoolbook"/>
              </a:rPr>
              <a:t>2/11/16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8B740C9E-39B2-4179-9A32-9D0D5CC435CF}" type="slidenum">
              <a:rPr lang="en-US" sz="3600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7200" strike="noStrike">
                <a:solidFill>
                  <a:srgbClr val="ffffff"/>
                </a:solidFill>
                <a:latin typeface="Century Schoolbook"/>
              </a:rPr>
              <a:t>Project 1</a:t>
            </a:r>
            <a:r>
              <a:rPr lang="en-US" sz="7200" strike="noStrike">
                <a:solidFill>
                  <a:srgbClr val="ffffff"/>
                </a:solidFill>
                <a:latin typeface="Century Schoolbook"/>
              </a:rPr>
              <a:t>	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bfbfbf"/>
                </a:solidFill>
                <a:latin typeface="Century Schoolbook"/>
              </a:rPr>
              <a:t> </a:t>
            </a:r>
            <a:r>
              <a:rPr lang="en-US" sz="2200" strike="noStrike">
                <a:solidFill>
                  <a:srgbClr val="bfbfbf"/>
                </a:solidFill>
                <a:latin typeface="Century Schoolbook"/>
              </a:rPr>
              <a:t>Hari Ramanan, John McCain, Audrey Evans, </a:t>
            </a:r>
            <a:r>
              <a:rPr lang="en-US" sz="2200" strike="noStrike">
                <a:solidFill>
                  <a:srgbClr val="bfbfbf"/>
                </a:solidFill>
                <a:latin typeface="Century Schoolbook"/>
              </a:rPr>
              <a:t>Alan Wang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Demo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229560" y="1352880"/>
            <a:ext cx="673740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Platform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Java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Javaswing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GUI 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pic>
        <p:nvPicPr>
          <p:cNvPr id="88" name="Picture 4" descr=""/>
          <p:cNvPicPr/>
          <p:nvPr/>
        </p:nvPicPr>
        <p:blipFill>
          <a:blip r:embed="rId1"/>
          <a:srcRect l="-302" t="-1174" r="10351" b="1174"/>
          <a:stretch/>
        </p:blipFill>
        <p:spPr>
          <a:xfrm>
            <a:off x="3862800" y="365760"/>
            <a:ext cx="8115840" cy="58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Work allocation 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John – GUI, Control.java, Display.java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Alan – user interface 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Hari and Audrey– CoolClockTimer.java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Challenges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Work allocation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Choosing what library to use for timing</a:t>
            </a:r>
            <a:endParaRPr/>
          </a:p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entury Schoolbook"/>
              </a:rPr>
              <a:t>Java documentation 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entury Schoolbook"/>
              </a:rPr>
              <a:t>Reflection 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"/>
              </a:rPr>
              <a:t>It's good to have people who are specialized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"/>
              </a:rPr>
              <a:t>Scrum is good.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Application>LibreOffice/4.4.4.3$Linux_X86_64 LibreOffice_project/40$Build-3</Application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2016-02-10T22:49:01Z</dcterms:created>
  <dc:creator>Audrey Evans</dc:creator>
  <dc:language>en-US</dc:language>
  <dcterms:modified xsi:type="dcterms:W3CDTF">2016-02-11T15:00:28Z</dcterms:modified>
  <cp:revision>3</cp:revision>
  <dc:title>Project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