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FC2E-1674-874F-BDE1-CF9EADC1C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54292-CBCD-A940-B3F9-82125E4C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98FF-578E-AB47-AB79-8AD6AE8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80BD-BFFD-9D46-A094-2DC39492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10C6-0FE1-A042-91DE-856FF282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748A-3531-6E41-BC09-6BAA633C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05BA1-C20C-A246-9C05-58016B640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3219-C2C4-4147-BA4D-26E3CF6D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841C-77C2-E849-A3D7-4B410176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0EEF-B9D9-7F4F-B61E-A8B4B775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683D5-A029-AC46-923E-1450EFBFB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7633F-261D-B74A-BE5F-1657282A7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909FC-B961-524F-8FC9-949E579A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D56A7-6C5B-CC41-8373-3D6C5B75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5425-4FA9-4B46-9051-3993C7F5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BF1-68C1-A541-9631-2A907202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F8D2-FD9C-874B-9965-E7AE6295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E8DC-909E-EF43-8413-CEB02E1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8FE3-6198-EE43-AD55-11511C3A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3896-5B3B-1445-9E18-D417790E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763F-7870-584B-9511-5043564B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5114-064F-134E-8503-52CBDBB4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0583-EAFF-7743-B8CC-D6A0AB7F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5EEF-C95F-6748-81C1-B5A0169F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082F-2916-6147-9D74-E67C1BA4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B969-84A2-9645-B499-B4F4C3E1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7620-AED3-AE4A-B2C1-7249C832B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C5727-6A4B-6046-A1CC-BB2736114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7CB6-E8CA-7048-B3C7-AC8EDDBD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A8399-18AA-6340-8D15-C0F66156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7A77-DDF6-B247-A1DB-C6897C2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D434-C1E3-CB44-8FA2-AF2E2C41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5392-2D1D-2F4A-B233-72B94FCA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E69CF-314B-E548-A286-A99EB1DC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B66FE-9AA2-614D-9853-69A594ABB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B10AF-AFE0-E948-8715-B6092E08E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B7327-594B-CC4D-B370-AB45E055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ADEB6-BA41-9642-B98D-C7FD3C0D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936EE-BBC9-9545-B2B2-D8248B95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0712-7128-4A4B-AE63-9A05AB29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32C8-E98F-7747-BAA7-A6A23F34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D401A-C75A-B04A-8ADF-08E628AD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52DB-50EA-994B-ABC2-E9334E63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E05AF-16E2-2841-937A-92CE0A7A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67460-FB4A-4646-9D6D-D37C2666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C7CA2-5BE2-E945-BDD2-DE7DD232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63E3-A5F4-784F-A292-7C86276C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EE3A-49A1-124E-8C09-A1CBEDD2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DF1F4-36C6-B246-87AB-A3F7C337C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C25E-EFBA-654B-9C9C-21618EBD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0AFC-DAFC-B04D-A53B-35959DF2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1646E-C437-5748-A082-352DE8B4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DB2A-84BA-1B4B-BE94-1FA0BA15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63A1E-75F1-FA4D-956F-F0D37B8F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A4A3A-5894-7241-B655-BE0DE2A97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7AA7E-334E-5744-8595-31F83971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2576-AEE0-8C4F-941C-CA6FE1BA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AE746-55F7-7F42-847B-5D7D3C77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4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EE880-1C72-8349-99CB-E83AA4B3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B4BA-1807-F042-A12C-FA483873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6920-B916-5E49-B693-568FCDBDF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AD98-80B9-7E49-BA8D-2421129E7EA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4598-3E2F-9C43-B6FF-9C1158A6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F731-9963-FF43-97B9-759D8593D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204E574-13C9-7A47-95CE-E88ECF530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17" y="136525"/>
            <a:ext cx="3380919" cy="118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7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owerpoint-presentation.html" TargetMode="External" /><Relationship Id="rId3" Type="http://schemas.openxmlformats.org/officeDocument/2006/relationships/hyperlink" Target="https://bookdown.org/yihui/rmarkdown/powerpoint-presentation.html#ppt-template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owerpoint-presentation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FC2E-1674-874F-BDE1-CF9EADC1C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54292-CBCD-A940-B3F9-82125E4C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BF1-68C1-A541-9631-2A907202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F8D2-FD9C-874B-9965-E7AE6295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“Reports of my death have been greatly exaggerated”.</a:t>
            </a:r>
          </a:p>
          <a:p>
            <a:pPr lvl="0" marL="1270000" indent="0">
              <a:buNone/>
            </a:pPr>
            <a:r>
              <a:rPr sz="2000"/>
              <a:t>— Mark Twain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BF1-68C1-A541-9631-2A907202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F8D2-FD9C-874B-9965-E7AE6295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Given that we communicate with PowerPoint, how can we do so most efficiently? In particular, how can we close the distance between our analyses and pptx outputs?</a:t>
            </a:r>
          </a:p>
          <a:p>
            <a:pPr lvl="0" marL="0" indent="0">
              <a:buNone/>
            </a:pPr>
            <a:r>
              <a:rPr/>
              <a:t>With R Markdown!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BF1-68C1-A541-9631-2A907202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Example,</a:t>
            </a:r>
            <a:r>
              <a:rPr/>
              <a:t> </a:t>
            </a:r>
            <a:r>
              <a:rPr/>
              <a:t>Vanilla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F8D2-FD9C-874B-9965-E7AE6295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RStudio IDE, click on File &gt; New File &gt; R Markdown…</a:t>
            </a:r>
          </a:p>
          <a:p>
            <a:pPr lvl="1"/>
            <a:r>
              <a:rPr/>
              <a:t>Then in the pop-up, click Presentation &gt; PowerPoint &gt; OK.</a:t>
            </a:r>
          </a:p>
          <a:p>
            <a:pPr lvl="1"/>
            <a:r>
              <a:rPr/>
              <a:t>Then click Knit. Voila!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BF1-68C1-A541-9631-2A907202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Example,</a:t>
            </a:r>
            <a:r>
              <a:rPr/>
              <a:t> </a:t>
            </a:r>
            <a:r>
              <a:rPr/>
              <a:t>Vanilla</a:t>
            </a:r>
            <a:r>
              <a:rPr/>
              <a:t> </a:t>
            </a:r>
            <a:r>
              <a:rPr/>
              <a:t>w/Chocolate</a:t>
            </a:r>
            <a:r>
              <a:rPr/>
              <a:t> </a:t>
            </a:r>
            <a:r>
              <a:rPr/>
              <a:t>Sauce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F8D2-FD9C-874B-9965-E7AE6295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PowerPoint usage is often correlated with a desire for things to look a certain way. Fortunately, we can export </a:t>
            </a:r>
            <a:r>
              <a:rPr i="1"/>
              <a:t>directly</a:t>
            </a:r>
            <a:r>
              <a:rPr/>
              <a:t> into an existing PowerPoint template, which means the slides will look a certain way, have a certain logo… These sort of aesthetic changes are often the most painful to replicate and so this functionality can save us a great deal of time.</a:t>
            </a:r>
          </a:p>
          <a:p>
            <a:pPr lvl="0" marL="0" indent="0">
              <a:buNone/>
            </a:pPr>
            <a:r>
              <a:rPr/>
              <a:t>Let’s run through an example. First, in the RStudio IDE, let’s open a new text file: File &gt; New File &gt; Text File. Then, go to the R Markdown book, </a:t>
            </a:r>
            <a:r>
              <a:rPr>
                <a:hlinkClick r:id="rId2"/>
              </a:rPr>
              <a:t>Section 4.4</a:t>
            </a:r>
            <a:r>
              <a:rPr/>
              <a:t> and copy that code into a the Text file, save it as “example_for_template.Rmd”, and Knit it. Next, download a PowerPoint template into the same directory where you just saved your file. Then edit the start of your .Rmd script like in </a:t>
            </a:r>
            <a:r>
              <a:rPr>
                <a:hlinkClick r:id="rId3"/>
              </a:rPr>
              <a:t>Section 4.4.1</a:t>
            </a:r>
            <a:r>
              <a:rPr/>
              <a:t>, changing the reference_doc to be the name of your PowerPoint template you saved. Save and Knit the R Markdown file again. It should populate the slides with that templates formatting already in place.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BF1-68C1-A541-9631-2A907202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FAQ’s,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bullets?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F8D2-FD9C-874B-9965-E7AE6295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BF1-68C1-A541-9631-2A907202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FAQ’s,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table?</a:t>
            </a:r>
            <a:r>
              <a:rPr/>
              <a:t> </a:t>
            </a:r>
            <a:r>
              <a:rPr/>
              <a:t>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F8D2-FD9C-874B-9965-E7AE6295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 that any tables or images will be on their own slides. Like the next slide.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md_to_pptx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BF1-68C1-A541-9631-2A907202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F8D2-FD9C-874B-9965-E7AE6295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dig further, please see our book on R Markdown, and this </a:t>
            </a:r>
            <a:r>
              <a:rPr>
                <a:hlinkClick r:id="rId2"/>
              </a:rPr>
              <a:t>section</a:t>
            </a:r>
            <a:r>
              <a:rPr/>
              <a:t> in particular.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to PowerPoint</dc:title>
  <dc:creator/>
  <cp:keywords/>
  <dcterms:created xsi:type="dcterms:W3CDTF">2020-09-17T21:37:09Z</dcterms:created>
  <dcterms:modified xsi:type="dcterms:W3CDTF">2020-09-17T21:37:09Z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urlcolor">
    <vt:lpwstr>blue</vt:lpwstr>
  </property>
</Properties>
</file>