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"/>
  </p:notesMasterIdLst>
  <p:sldIdLst>
    <p:sldId id="260" r:id="rId2"/>
  </p:sldIdLst>
  <p:sldSz cx="7162800" cy="944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512" y="-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22AD7-F509-4423-8038-7577011D750C}" type="datetimeFigureOut">
              <a:rPr lang="en-NG" smtClean="0"/>
              <a:t>15/09/2023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0600" y="1143000"/>
            <a:ext cx="2336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02FE3-6111-4021-A83A-9BAE25D3E56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3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3a6309cc6_3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30425" y="685800"/>
            <a:ext cx="25987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e3a6309cc6_3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Layou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9"/>
          <p:cNvGrpSpPr/>
          <p:nvPr/>
        </p:nvGrpSpPr>
        <p:grpSpPr>
          <a:xfrm>
            <a:off x="158561" y="1379866"/>
            <a:ext cx="6851442" cy="59165"/>
            <a:chOff x="1890075" y="5241175"/>
            <a:chExt cx="4240556" cy="257700"/>
          </a:xfrm>
        </p:grpSpPr>
        <p:sp>
          <p:nvSpPr>
            <p:cNvPr id="198" name="Google Shape;198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</p:grpSp>
      <p:sp>
        <p:nvSpPr>
          <p:cNvPr id="202" name="Google Shape;202;p9"/>
          <p:cNvSpPr/>
          <p:nvPr/>
        </p:nvSpPr>
        <p:spPr>
          <a:xfrm>
            <a:off x="158556" y="2597988"/>
            <a:ext cx="2835482" cy="6851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9">
              <a:solidFill>
                <a:schemeClr val="dk2"/>
              </a:solidFill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155681" y="2538820"/>
            <a:ext cx="6851442" cy="59165"/>
            <a:chOff x="1890075" y="5241175"/>
            <a:chExt cx="4240556" cy="257700"/>
          </a:xfrm>
        </p:grpSpPr>
        <p:sp>
          <p:nvSpPr>
            <p:cNvPr id="204" name="Google Shape;204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</p:grpSp>
      <p:cxnSp>
        <p:nvCxnSpPr>
          <p:cNvPr id="208" name="Google Shape;208;p9"/>
          <p:cNvCxnSpPr>
            <a:stCxn id="198" idx="0"/>
          </p:cNvCxnSpPr>
          <p:nvPr/>
        </p:nvCxnSpPr>
        <p:spPr>
          <a:xfrm>
            <a:off x="158560" y="1409449"/>
            <a:ext cx="0" cy="806986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9"/>
          <p:cNvCxnSpPr/>
          <p:nvPr/>
        </p:nvCxnSpPr>
        <p:spPr>
          <a:xfrm>
            <a:off x="7007129" y="1409449"/>
            <a:ext cx="0" cy="806986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" name="Google Shape;210;p9"/>
          <p:cNvGrpSpPr/>
          <p:nvPr/>
        </p:nvGrpSpPr>
        <p:grpSpPr>
          <a:xfrm>
            <a:off x="1" y="3206879"/>
            <a:ext cx="3253160" cy="701117"/>
            <a:chOff x="0" y="3156075"/>
            <a:chExt cx="3530025" cy="746350"/>
          </a:xfrm>
        </p:grpSpPr>
        <p:sp>
          <p:nvSpPr>
            <p:cNvPr id="211" name="Google Shape;211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2994038" y="2693336"/>
            <a:ext cx="4548894" cy="701117"/>
            <a:chOff x="0" y="3156075"/>
            <a:chExt cx="3530025" cy="746350"/>
          </a:xfrm>
        </p:grpSpPr>
        <p:sp>
          <p:nvSpPr>
            <p:cNvPr id="214" name="Google Shape;214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2994038" y="6731955"/>
            <a:ext cx="4548894" cy="701117"/>
            <a:chOff x="0" y="3156075"/>
            <a:chExt cx="3530025" cy="746350"/>
          </a:xfrm>
        </p:grpSpPr>
        <p:sp>
          <p:nvSpPr>
            <p:cNvPr id="217" name="Google Shape;217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</p:grpSp>
      <p:sp>
        <p:nvSpPr>
          <p:cNvPr id="219" name="Google Shape;219;p9"/>
          <p:cNvSpPr txBox="1"/>
          <p:nvPr/>
        </p:nvSpPr>
        <p:spPr>
          <a:xfrm>
            <a:off x="173900" y="3204038"/>
            <a:ext cx="2833271" cy="4351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84254" tIns="84254" rIns="84254" bIns="84254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1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751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007170" y="2679621"/>
            <a:ext cx="3994171" cy="4227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84254" tIns="84254" rIns="84254" bIns="84254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1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751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007170" y="6729889"/>
            <a:ext cx="3994171" cy="4227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84254" tIns="84254" rIns="84254" bIns="84254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1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751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>
            <a:off x="158561" y="1379866"/>
            <a:ext cx="6851442" cy="59165"/>
            <a:chOff x="1890075" y="5241175"/>
            <a:chExt cx="4240556" cy="257700"/>
          </a:xfrm>
        </p:grpSpPr>
        <p:sp>
          <p:nvSpPr>
            <p:cNvPr id="223" name="Google Shape;223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158556" y="2597988"/>
            <a:ext cx="2835482" cy="6851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9">
              <a:solidFill>
                <a:srgbClr val="595959"/>
              </a:solidFill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55681" y="2538820"/>
            <a:ext cx="6851442" cy="59165"/>
            <a:chOff x="1890075" y="5241175"/>
            <a:chExt cx="4240556" cy="257700"/>
          </a:xfrm>
        </p:grpSpPr>
        <p:sp>
          <p:nvSpPr>
            <p:cNvPr id="229" name="Google Shape;229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cxnSp>
        <p:nvCxnSpPr>
          <p:cNvPr id="233" name="Google Shape;233;p9"/>
          <p:cNvCxnSpPr>
            <a:stCxn id="223" idx="0"/>
          </p:cNvCxnSpPr>
          <p:nvPr/>
        </p:nvCxnSpPr>
        <p:spPr>
          <a:xfrm>
            <a:off x="158560" y="1409449"/>
            <a:ext cx="0" cy="806986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9"/>
          <p:cNvCxnSpPr/>
          <p:nvPr/>
        </p:nvCxnSpPr>
        <p:spPr>
          <a:xfrm>
            <a:off x="7007129" y="1409449"/>
            <a:ext cx="0" cy="806986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" name="Google Shape;235;p9"/>
          <p:cNvGrpSpPr/>
          <p:nvPr/>
        </p:nvGrpSpPr>
        <p:grpSpPr>
          <a:xfrm>
            <a:off x="1" y="3206879"/>
            <a:ext cx="3253160" cy="701117"/>
            <a:chOff x="0" y="3156075"/>
            <a:chExt cx="3530025" cy="746350"/>
          </a:xfrm>
        </p:grpSpPr>
        <p:sp>
          <p:nvSpPr>
            <p:cNvPr id="236" name="Google Shape;236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2994038" y="2693336"/>
            <a:ext cx="4548894" cy="701117"/>
            <a:chOff x="0" y="3156075"/>
            <a:chExt cx="3530025" cy="746350"/>
          </a:xfrm>
        </p:grpSpPr>
        <p:sp>
          <p:nvSpPr>
            <p:cNvPr id="239" name="Google Shape;239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2994038" y="6731955"/>
            <a:ext cx="4548894" cy="701117"/>
            <a:chOff x="0" y="3156075"/>
            <a:chExt cx="3530025" cy="746350"/>
          </a:xfrm>
        </p:grpSpPr>
        <p:sp>
          <p:nvSpPr>
            <p:cNvPr id="242" name="Google Shape;242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sp>
        <p:nvSpPr>
          <p:cNvPr id="244" name="Google Shape;244;p9"/>
          <p:cNvSpPr txBox="1"/>
          <p:nvPr/>
        </p:nvSpPr>
        <p:spPr>
          <a:xfrm>
            <a:off x="173900" y="3204038"/>
            <a:ext cx="2833271" cy="4351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84254" tIns="84254" rIns="84254" bIns="84254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1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751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3007170" y="2679621"/>
            <a:ext cx="3994171" cy="4227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84254" tIns="84254" rIns="84254" bIns="84254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1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751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3007170" y="6729889"/>
            <a:ext cx="3994171" cy="4227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84254" tIns="84254" rIns="84254" bIns="84254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1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751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7" name="Google Shape;247;p9"/>
          <p:cNvSpPr>
            <a:spLocks noGrp="1"/>
          </p:cNvSpPr>
          <p:nvPr>
            <p:ph type="pic" idx="2"/>
          </p:nvPr>
        </p:nvSpPr>
        <p:spPr>
          <a:xfrm>
            <a:off x="4223895" y="3183982"/>
            <a:ext cx="2797329" cy="23444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421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Layout 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10"/>
          <p:cNvCxnSpPr>
            <a:stCxn id="250" idx="1"/>
          </p:cNvCxnSpPr>
          <p:nvPr/>
        </p:nvCxnSpPr>
        <p:spPr>
          <a:xfrm>
            <a:off x="2795553" y="880832"/>
            <a:ext cx="14653" cy="6170127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1" name="Google Shape;251;p10"/>
          <p:cNvGrpSpPr/>
          <p:nvPr/>
        </p:nvGrpSpPr>
        <p:grpSpPr>
          <a:xfrm>
            <a:off x="175393" y="846072"/>
            <a:ext cx="6987049" cy="5543"/>
            <a:chOff x="1890075" y="5241175"/>
            <a:chExt cx="4240556" cy="257700"/>
          </a:xfrm>
        </p:grpSpPr>
        <p:sp>
          <p:nvSpPr>
            <p:cNvPr id="252" name="Google Shape;252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</p:grpSp>
      <p:grpSp>
        <p:nvGrpSpPr>
          <p:cNvPr id="256" name="Google Shape;256;p10"/>
          <p:cNvGrpSpPr/>
          <p:nvPr/>
        </p:nvGrpSpPr>
        <p:grpSpPr>
          <a:xfrm>
            <a:off x="175393" y="875289"/>
            <a:ext cx="6987049" cy="5543"/>
            <a:chOff x="1890075" y="5241175"/>
            <a:chExt cx="4240556" cy="257700"/>
          </a:xfrm>
        </p:grpSpPr>
        <p:sp>
          <p:nvSpPr>
            <p:cNvPr id="257" name="Google Shape;257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</p:grpSp>
      <p:sp>
        <p:nvSpPr>
          <p:cNvPr id="261" name="Google Shape;261;p10"/>
          <p:cNvSpPr/>
          <p:nvPr/>
        </p:nvSpPr>
        <p:spPr>
          <a:xfrm rot="248910">
            <a:off x="6883719" y="-15331"/>
            <a:ext cx="1650985" cy="9901484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9">
              <a:solidFill>
                <a:srgbClr val="CFB991"/>
              </a:solidFill>
            </a:endParaRPr>
          </a:p>
        </p:txBody>
      </p:sp>
      <p:sp>
        <p:nvSpPr>
          <p:cNvPr id="262" name="Google Shape;262;p10"/>
          <p:cNvSpPr>
            <a:spLocks noGrp="1"/>
          </p:cNvSpPr>
          <p:nvPr>
            <p:ph type="pic" idx="2"/>
          </p:nvPr>
        </p:nvSpPr>
        <p:spPr>
          <a:xfrm>
            <a:off x="3273493" y="1384069"/>
            <a:ext cx="2797329" cy="23444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0"/>
          <p:cNvSpPr txBox="1"/>
          <p:nvPr/>
        </p:nvSpPr>
        <p:spPr>
          <a:xfrm>
            <a:off x="470046" y="9074454"/>
            <a:ext cx="2839906" cy="26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4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147336" y="7047662"/>
            <a:ext cx="7015165" cy="2235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9"/>
          </a:p>
        </p:txBody>
      </p:sp>
      <p:grpSp>
        <p:nvGrpSpPr>
          <p:cNvPr id="265" name="Google Shape;265;p10"/>
          <p:cNvGrpSpPr/>
          <p:nvPr/>
        </p:nvGrpSpPr>
        <p:grpSpPr>
          <a:xfrm>
            <a:off x="175393" y="846072"/>
            <a:ext cx="6987049" cy="5543"/>
            <a:chOff x="1890075" y="5241175"/>
            <a:chExt cx="4240556" cy="257700"/>
          </a:xfrm>
        </p:grpSpPr>
        <p:sp>
          <p:nvSpPr>
            <p:cNvPr id="266" name="Google Shape;266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175393" y="875289"/>
            <a:ext cx="6987049" cy="5543"/>
            <a:chOff x="1890075" y="5241175"/>
            <a:chExt cx="4240556" cy="257700"/>
          </a:xfrm>
        </p:grpSpPr>
        <p:sp>
          <p:nvSpPr>
            <p:cNvPr id="271" name="Google Shape;271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sp>
        <p:nvSpPr>
          <p:cNvPr id="274" name="Google Shape;274;p10"/>
          <p:cNvSpPr/>
          <p:nvPr/>
        </p:nvSpPr>
        <p:spPr>
          <a:xfrm rot="248910">
            <a:off x="6883719" y="-15331"/>
            <a:ext cx="1650985" cy="9901484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9">
              <a:solidFill>
                <a:srgbClr val="CFB991"/>
              </a:solidFill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267618" y="877864"/>
            <a:ext cx="2081824" cy="38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382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6" name="Google Shape;276;p10"/>
          <p:cNvGrpSpPr/>
          <p:nvPr/>
        </p:nvGrpSpPr>
        <p:grpSpPr>
          <a:xfrm>
            <a:off x="158532" y="977744"/>
            <a:ext cx="127009" cy="175855"/>
            <a:chOff x="507100" y="1997600"/>
            <a:chExt cx="158375" cy="187200"/>
          </a:xfrm>
        </p:grpSpPr>
        <p:sp>
          <p:nvSpPr>
            <p:cNvPr id="277" name="Google Shape;277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sp>
        <p:nvSpPr>
          <p:cNvPr id="279" name="Google Shape;279;p10"/>
          <p:cNvSpPr txBox="1"/>
          <p:nvPr/>
        </p:nvSpPr>
        <p:spPr>
          <a:xfrm>
            <a:off x="284506" y="2631619"/>
            <a:ext cx="2081824" cy="38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382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0" name="Google Shape;280;p10"/>
          <p:cNvGrpSpPr/>
          <p:nvPr/>
        </p:nvGrpSpPr>
        <p:grpSpPr>
          <a:xfrm>
            <a:off x="175420" y="2731499"/>
            <a:ext cx="127009" cy="175855"/>
            <a:chOff x="507100" y="1540400"/>
            <a:chExt cx="158375" cy="187200"/>
          </a:xfrm>
        </p:grpSpPr>
        <p:sp>
          <p:nvSpPr>
            <p:cNvPr id="281" name="Google Shape;281;p10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sp>
        <p:nvSpPr>
          <p:cNvPr id="283" name="Google Shape;283;p10"/>
          <p:cNvSpPr txBox="1"/>
          <p:nvPr/>
        </p:nvSpPr>
        <p:spPr>
          <a:xfrm>
            <a:off x="267618" y="5072610"/>
            <a:ext cx="2081824" cy="38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382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4" name="Google Shape;284;p10"/>
          <p:cNvGrpSpPr/>
          <p:nvPr/>
        </p:nvGrpSpPr>
        <p:grpSpPr>
          <a:xfrm>
            <a:off x="158532" y="5172491"/>
            <a:ext cx="127009" cy="175855"/>
            <a:chOff x="507100" y="1997600"/>
            <a:chExt cx="158375" cy="187200"/>
          </a:xfrm>
        </p:grpSpPr>
        <p:sp>
          <p:nvSpPr>
            <p:cNvPr id="285" name="Google Shape;285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sp>
        <p:nvSpPr>
          <p:cNvPr id="287" name="Google Shape;287;p10"/>
          <p:cNvSpPr txBox="1"/>
          <p:nvPr/>
        </p:nvSpPr>
        <p:spPr>
          <a:xfrm>
            <a:off x="-2286228" y="8573382"/>
            <a:ext cx="2839906" cy="26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14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290844" y="7047667"/>
            <a:ext cx="5781276" cy="38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382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9" name="Google Shape;289;p10"/>
          <p:cNvGrpSpPr/>
          <p:nvPr/>
        </p:nvGrpSpPr>
        <p:grpSpPr>
          <a:xfrm>
            <a:off x="158532" y="7146729"/>
            <a:ext cx="127009" cy="175855"/>
            <a:chOff x="507100" y="1997600"/>
            <a:chExt cx="158375" cy="187200"/>
          </a:xfrm>
        </p:grpSpPr>
        <p:sp>
          <p:nvSpPr>
            <p:cNvPr id="290" name="Google Shape;290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sp>
        <p:nvSpPr>
          <p:cNvPr id="292" name="Google Shape;292;p10"/>
          <p:cNvSpPr>
            <a:spLocks noGrp="1"/>
          </p:cNvSpPr>
          <p:nvPr>
            <p:ph type="pic" idx="3"/>
          </p:nvPr>
        </p:nvSpPr>
        <p:spPr>
          <a:xfrm>
            <a:off x="3736754" y="4377529"/>
            <a:ext cx="2797329" cy="23444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971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Layout 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1"/>
          <p:cNvCxnSpPr/>
          <p:nvPr/>
        </p:nvCxnSpPr>
        <p:spPr>
          <a:xfrm>
            <a:off x="368789" y="1286946"/>
            <a:ext cx="0" cy="8166245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5" name="Google Shape;295;p11"/>
          <p:cNvGrpSpPr/>
          <p:nvPr/>
        </p:nvGrpSpPr>
        <p:grpSpPr>
          <a:xfrm>
            <a:off x="372982" y="1221659"/>
            <a:ext cx="6366565" cy="67660"/>
            <a:chOff x="404725" y="1681475"/>
            <a:chExt cx="6908400" cy="72025"/>
          </a:xfrm>
        </p:grpSpPr>
        <p:cxnSp>
          <p:nvCxnSpPr>
            <p:cNvPr id="296" name="Google Shape;296;p11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1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8" name="Google Shape;298;p11"/>
          <p:cNvCxnSpPr/>
          <p:nvPr/>
        </p:nvCxnSpPr>
        <p:spPr>
          <a:xfrm>
            <a:off x="6750352" y="1277999"/>
            <a:ext cx="0" cy="8202036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11"/>
          <p:cNvCxnSpPr/>
          <p:nvPr/>
        </p:nvCxnSpPr>
        <p:spPr>
          <a:xfrm rot="10800000">
            <a:off x="403786" y="3078018"/>
            <a:ext cx="635522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3558614" y="3292764"/>
            <a:ext cx="0" cy="6178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1" name="Google Shape;301;p11"/>
          <p:cNvGrpSpPr/>
          <p:nvPr/>
        </p:nvGrpSpPr>
        <p:grpSpPr>
          <a:xfrm>
            <a:off x="385193" y="1413084"/>
            <a:ext cx="2172851" cy="385269"/>
            <a:chOff x="417975" y="1885250"/>
            <a:chExt cx="2357775" cy="410125"/>
          </a:xfrm>
        </p:grpSpPr>
        <p:sp>
          <p:nvSpPr>
            <p:cNvPr id="302" name="Google Shape;302;p11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03" name="Google Shape;303;p11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05" name="Google Shape;305;p11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385193" y="3078019"/>
            <a:ext cx="2172851" cy="385269"/>
            <a:chOff x="265575" y="3352800"/>
            <a:chExt cx="2357775" cy="410125"/>
          </a:xfrm>
        </p:grpSpPr>
        <p:sp>
          <p:nvSpPr>
            <p:cNvPr id="307" name="Google Shape;307;p11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08" name="Google Shape;308;p11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10" name="Google Shape;310;p11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3568355" y="3078019"/>
            <a:ext cx="2532459" cy="385269"/>
            <a:chOff x="3567313" y="3200400"/>
            <a:chExt cx="2357775" cy="410125"/>
          </a:xfrm>
        </p:grpSpPr>
        <p:sp>
          <p:nvSpPr>
            <p:cNvPr id="312" name="Google Shape;312;p11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13" name="Google Shape;313;p11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15" name="Google Shape;315;p11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385182" y="6197887"/>
            <a:ext cx="2172851" cy="385269"/>
            <a:chOff x="-39237" y="6140550"/>
            <a:chExt cx="2357775" cy="410125"/>
          </a:xfrm>
        </p:grpSpPr>
        <p:sp>
          <p:nvSpPr>
            <p:cNvPr id="317" name="Google Shape;317;p11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20" name="Google Shape;320;p11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370563" y="1434948"/>
            <a:ext cx="1794571" cy="42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sz="1659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38851" y="3078017"/>
            <a:ext cx="1657994" cy="68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sz="1659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574344" y="6202548"/>
            <a:ext cx="1794571" cy="42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sz="1659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3546887" y="3078018"/>
            <a:ext cx="1542153" cy="68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sz="1659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3599210" y="3794459"/>
            <a:ext cx="2966529" cy="244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668" tIns="84254" rIns="84254" bIns="84254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6"/>
              </a:spcAft>
              <a:buNone/>
            </a:pPr>
            <a:endParaRPr sz="1106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3855451" y="8668845"/>
            <a:ext cx="2844606" cy="26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6"/>
              </a:spcAft>
              <a:buNone/>
            </a:pPr>
            <a:endParaRPr sz="1014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11"/>
          <p:cNvSpPr>
            <a:spLocks noGrp="1"/>
          </p:cNvSpPr>
          <p:nvPr>
            <p:ph type="pic" idx="2"/>
          </p:nvPr>
        </p:nvSpPr>
        <p:spPr>
          <a:xfrm>
            <a:off x="3756464" y="5823961"/>
            <a:ext cx="2797329" cy="23444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368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Layout 4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"/>
          <p:cNvSpPr/>
          <p:nvPr/>
        </p:nvSpPr>
        <p:spPr>
          <a:xfrm flipH="1">
            <a:off x="2533300" y="8612434"/>
            <a:ext cx="4629500" cy="836436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9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0" y="8612434"/>
            <a:ext cx="3814188" cy="836436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9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31" name="Google Shape;331;p12"/>
          <p:cNvGrpSpPr/>
          <p:nvPr/>
        </p:nvGrpSpPr>
        <p:grpSpPr>
          <a:xfrm>
            <a:off x="87873" y="1308115"/>
            <a:ext cx="6987049" cy="5543"/>
            <a:chOff x="1890075" y="5241175"/>
            <a:chExt cx="4240556" cy="257700"/>
          </a:xfrm>
        </p:grpSpPr>
        <p:sp>
          <p:nvSpPr>
            <p:cNvPr id="332" name="Google Shape;332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grpSp>
        <p:nvGrpSpPr>
          <p:cNvPr id="336" name="Google Shape;336;p12"/>
          <p:cNvGrpSpPr/>
          <p:nvPr/>
        </p:nvGrpSpPr>
        <p:grpSpPr>
          <a:xfrm>
            <a:off x="87873" y="4267652"/>
            <a:ext cx="6987049" cy="5543"/>
            <a:chOff x="1890075" y="5241175"/>
            <a:chExt cx="4240556" cy="257700"/>
          </a:xfrm>
        </p:grpSpPr>
        <p:sp>
          <p:nvSpPr>
            <p:cNvPr id="337" name="Google Shape;337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sp>
        <p:nvSpPr>
          <p:cNvPr id="341" name="Google Shape;341;p12"/>
          <p:cNvSpPr/>
          <p:nvPr/>
        </p:nvSpPr>
        <p:spPr>
          <a:xfrm>
            <a:off x="398118" y="1525905"/>
            <a:ext cx="1473035" cy="252791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sz="1659"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398118" y="2461216"/>
            <a:ext cx="1473035" cy="267727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sz="1659"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398118" y="3396541"/>
            <a:ext cx="1473035" cy="252791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sz="1659"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398118" y="4392790"/>
            <a:ext cx="1473035" cy="267727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sz="1659"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398118" y="7793748"/>
            <a:ext cx="1473035" cy="252791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sz="1659"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46" name="Google Shape;346;p12"/>
          <p:cNvGrpSpPr/>
          <p:nvPr/>
        </p:nvGrpSpPr>
        <p:grpSpPr>
          <a:xfrm>
            <a:off x="87873" y="7703368"/>
            <a:ext cx="6987049" cy="5543"/>
            <a:chOff x="1890075" y="5241175"/>
            <a:chExt cx="4240556" cy="257700"/>
          </a:xfrm>
        </p:grpSpPr>
        <p:sp>
          <p:nvSpPr>
            <p:cNvPr id="347" name="Google Shape;347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sp>
        <p:nvSpPr>
          <p:cNvPr id="351" name="Google Shape;351;p12"/>
          <p:cNvSpPr>
            <a:spLocks noGrp="1"/>
          </p:cNvSpPr>
          <p:nvPr>
            <p:ph type="pic" idx="2"/>
          </p:nvPr>
        </p:nvSpPr>
        <p:spPr>
          <a:xfrm>
            <a:off x="4050041" y="4660521"/>
            <a:ext cx="2797329" cy="23444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865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">
  <p:cSld name="BLANK 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92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5">
  <p:cSld name="Layout 5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14"/>
          <p:cNvCxnSpPr/>
          <p:nvPr/>
        </p:nvCxnSpPr>
        <p:spPr>
          <a:xfrm>
            <a:off x="2810227" y="1276741"/>
            <a:ext cx="0" cy="556534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14"/>
          <p:cNvCxnSpPr>
            <a:stCxn id="356" idx="0"/>
          </p:cNvCxnSpPr>
          <p:nvPr/>
        </p:nvCxnSpPr>
        <p:spPr>
          <a:xfrm flipH="1">
            <a:off x="158528" y="1278335"/>
            <a:ext cx="16865" cy="863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4"/>
          <p:cNvGrpSpPr/>
          <p:nvPr/>
        </p:nvGrpSpPr>
        <p:grpSpPr>
          <a:xfrm>
            <a:off x="175393" y="1275563"/>
            <a:ext cx="6987049" cy="5543"/>
            <a:chOff x="1890075" y="5241175"/>
            <a:chExt cx="4240556" cy="257700"/>
          </a:xfrm>
        </p:grpSpPr>
        <p:sp>
          <p:nvSpPr>
            <p:cNvPr id="356" name="Google Shape;356;p1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175393" y="1304780"/>
            <a:ext cx="6987049" cy="5543"/>
            <a:chOff x="1890075" y="5241175"/>
            <a:chExt cx="4240556" cy="257700"/>
          </a:xfrm>
        </p:grpSpPr>
        <p:sp>
          <p:nvSpPr>
            <p:cNvPr id="362" name="Google Shape;362;p1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rgbClr val="595959"/>
                </a:solidFill>
              </a:endParaRPr>
            </a:p>
          </p:txBody>
        </p:sp>
      </p:grpSp>
      <p:sp>
        <p:nvSpPr>
          <p:cNvPr id="366" name="Google Shape;366;p14"/>
          <p:cNvSpPr txBox="1"/>
          <p:nvPr/>
        </p:nvSpPr>
        <p:spPr>
          <a:xfrm>
            <a:off x="452116" y="1450519"/>
            <a:ext cx="2081824" cy="38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382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67" name="Google Shape;367;p14"/>
          <p:cNvGrpSpPr/>
          <p:nvPr/>
        </p:nvGrpSpPr>
        <p:grpSpPr>
          <a:xfrm>
            <a:off x="343030" y="1550399"/>
            <a:ext cx="127009" cy="175855"/>
            <a:chOff x="507100" y="1997600"/>
            <a:chExt cx="158375" cy="187200"/>
          </a:xfrm>
        </p:grpSpPr>
        <p:sp>
          <p:nvSpPr>
            <p:cNvPr id="368" name="Google Shape;368;p1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sp>
        <p:nvSpPr>
          <p:cNvPr id="370" name="Google Shape;370;p14"/>
          <p:cNvSpPr txBox="1"/>
          <p:nvPr/>
        </p:nvSpPr>
        <p:spPr>
          <a:xfrm>
            <a:off x="3054925" y="1450519"/>
            <a:ext cx="2081824" cy="38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382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71" name="Google Shape;371;p14"/>
          <p:cNvGrpSpPr/>
          <p:nvPr/>
        </p:nvGrpSpPr>
        <p:grpSpPr>
          <a:xfrm>
            <a:off x="2945839" y="1550399"/>
            <a:ext cx="127009" cy="175855"/>
            <a:chOff x="507100" y="1997600"/>
            <a:chExt cx="158375" cy="187200"/>
          </a:xfrm>
        </p:grpSpPr>
        <p:sp>
          <p:nvSpPr>
            <p:cNvPr id="372" name="Google Shape;372;p1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sp>
        <p:nvSpPr>
          <p:cNvPr id="374" name="Google Shape;374;p14"/>
          <p:cNvSpPr txBox="1"/>
          <p:nvPr/>
        </p:nvSpPr>
        <p:spPr>
          <a:xfrm>
            <a:off x="3054925" y="4102616"/>
            <a:ext cx="2081824" cy="38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2">
                <a:latin typeface="Work Sans"/>
                <a:ea typeface="Work Sans"/>
                <a:cs typeface="Work Sans"/>
                <a:sym typeface="Work Sans"/>
              </a:rPr>
              <a:t>KEY INSIGHTS </a:t>
            </a:r>
            <a:endParaRPr sz="1382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75" name="Google Shape;375;p14"/>
          <p:cNvGrpSpPr/>
          <p:nvPr/>
        </p:nvGrpSpPr>
        <p:grpSpPr>
          <a:xfrm>
            <a:off x="2945839" y="4202496"/>
            <a:ext cx="127009" cy="175855"/>
            <a:chOff x="507100" y="1997600"/>
            <a:chExt cx="158375" cy="187200"/>
          </a:xfrm>
        </p:grpSpPr>
        <p:sp>
          <p:nvSpPr>
            <p:cNvPr id="376" name="Google Shape;376;p1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grpSp>
        <p:nvGrpSpPr>
          <p:cNvPr id="378" name="Google Shape;378;p14"/>
          <p:cNvGrpSpPr/>
          <p:nvPr/>
        </p:nvGrpSpPr>
        <p:grpSpPr>
          <a:xfrm>
            <a:off x="158556" y="4791062"/>
            <a:ext cx="2628728" cy="4657615"/>
            <a:chOff x="404700" y="4541500"/>
            <a:chExt cx="2852450" cy="5007177"/>
          </a:xfrm>
        </p:grpSpPr>
        <p:sp>
          <p:nvSpPr>
            <p:cNvPr id="379" name="Google Shape;379;p14"/>
            <p:cNvSpPr/>
            <p:nvPr/>
          </p:nvSpPr>
          <p:spPr>
            <a:xfrm>
              <a:off x="404700" y="4574122"/>
              <a:ext cx="2758200" cy="49338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2450" y="4614877"/>
              <a:ext cx="2804700" cy="49338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81" name="Google Shape;381;p14"/>
            <p:cNvSpPr txBox="1"/>
            <p:nvPr/>
          </p:nvSpPr>
          <p:spPr>
            <a:xfrm>
              <a:off x="643125" y="4541500"/>
              <a:ext cx="2595900" cy="427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82">
                  <a:latin typeface="Work Sans"/>
                  <a:ea typeface="Work Sans"/>
                  <a:cs typeface="Work Sans"/>
                  <a:sym typeface="Work Sans"/>
                </a:rPr>
                <a:t>IMPACT</a:t>
              </a:r>
              <a:endParaRPr sz="1382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29575" y="4663612"/>
              <a:ext cx="135900" cy="2004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07100" y="4684392"/>
              <a:ext cx="135900" cy="1569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/>
            </a:p>
          </p:txBody>
        </p:sp>
      </p:grpSp>
      <p:sp>
        <p:nvSpPr>
          <p:cNvPr id="384" name="Google Shape;384;p14"/>
          <p:cNvSpPr txBox="1"/>
          <p:nvPr/>
        </p:nvSpPr>
        <p:spPr>
          <a:xfrm>
            <a:off x="175420" y="10521"/>
            <a:ext cx="6719065" cy="72455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84254" tIns="84254" rIns="84254" bIns="84254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35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2051688" y="482285"/>
            <a:ext cx="2966529" cy="50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106"/>
              </a:spcAft>
              <a:buNone/>
            </a:pPr>
            <a:endParaRPr sz="1106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86" name="Google Shape;386;p14"/>
          <p:cNvSpPr>
            <a:spLocks noGrp="1"/>
          </p:cNvSpPr>
          <p:nvPr>
            <p:ph type="pic" idx="2"/>
          </p:nvPr>
        </p:nvSpPr>
        <p:spPr>
          <a:xfrm>
            <a:off x="4116670" y="5507009"/>
            <a:ext cx="2771065" cy="19208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20786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6">
  <p:cSld name="Layout 6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/>
          <p:nvPr/>
        </p:nvSpPr>
        <p:spPr>
          <a:xfrm flipH="1">
            <a:off x="2533300" y="8612434"/>
            <a:ext cx="4629500" cy="836436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9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9" name="Google Shape;389;p15"/>
          <p:cNvSpPr/>
          <p:nvPr/>
        </p:nvSpPr>
        <p:spPr>
          <a:xfrm>
            <a:off x="0" y="8612434"/>
            <a:ext cx="3814188" cy="836436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9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90" name="Google Shape;390;p15"/>
          <p:cNvGrpSpPr/>
          <p:nvPr/>
        </p:nvGrpSpPr>
        <p:grpSpPr>
          <a:xfrm>
            <a:off x="87873" y="1308115"/>
            <a:ext cx="6987049" cy="5543"/>
            <a:chOff x="1890075" y="5241175"/>
            <a:chExt cx="4240556" cy="257700"/>
          </a:xfrm>
        </p:grpSpPr>
        <p:sp>
          <p:nvSpPr>
            <p:cNvPr id="391" name="Google Shape;391;p1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</p:grpSp>
      <p:grpSp>
        <p:nvGrpSpPr>
          <p:cNvPr id="395" name="Google Shape;395;p15"/>
          <p:cNvGrpSpPr/>
          <p:nvPr/>
        </p:nvGrpSpPr>
        <p:grpSpPr>
          <a:xfrm>
            <a:off x="87873" y="4267652"/>
            <a:ext cx="6987049" cy="5543"/>
            <a:chOff x="1890075" y="5241175"/>
            <a:chExt cx="4240556" cy="257700"/>
          </a:xfrm>
        </p:grpSpPr>
        <p:sp>
          <p:nvSpPr>
            <p:cNvPr id="396" name="Google Shape;396;p1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</p:grpSp>
      <p:sp>
        <p:nvSpPr>
          <p:cNvPr id="400" name="Google Shape;400;p15"/>
          <p:cNvSpPr/>
          <p:nvPr/>
        </p:nvSpPr>
        <p:spPr>
          <a:xfrm>
            <a:off x="398118" y="1525905"/>
            <a:ext cx="1473035" cy="252791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sz="1659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398118" y="2962289"/>
            <a:ext cx="1473035" cy="267727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Objective</a:t>
            </a:r>
            <a:endParaRPr sz="1659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398118" y="4607536"/>
            <a:ext cx="1473035" cy="267727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Results </a:t>
            </a:r>
            <a:endParaRPr sz="1659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398118" y="7650584"/>
            <a:ext cx="1473035" cy="252791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254" tIns="84254" rIns="84254" bIns="8425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sz="1659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04" name="Google Shape;404;p15"/>
          <p:cNvGrpSpPr/>
          <p:nvPr/>
        </p:nvGrpSpPr>
        <p:grpSpPr>
          <a:xfrm>
            <a:off x="87873" y="7488623"/>
            <a:ext cx="6987049" cy="5543"/>
            <a:chOff x="1890075" y="5241175"/>
            <a:chExt cx="4240556" cy="257700"/>
          </a:xfrm>
        </p:grpSpPr>
        <p:sp>
          <p:nvSpPr>
            <p:cNvPr id="405" name="Google Shape;405;p1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9">
                <a:solidFill>
                  <a:schemeClr val="dk2"/>
                </a:solidFill>
              </a:endParaRPr>
            </a:p>
          </p:txBody>
        </p:sp>
      </p:grpSp>
      <p:sp>
        <p:nvSpPr>
          <p:cNvPr id="409" name="Google Shape;409;p15"/>
          <p:cNvSpPr>
            <a:spLocks noGrp="1"/>
          </p:cNvSpPr>
          <p:nvPr>
            <p:ph type="pic" idx="2"/>
          </p:nvPr>
        </p:nvSpPr>
        <p:spPr>
          <a:xfrm>
            <a:off x="4116670" y="5507009"/>
            <a:ext cx="2771065" cy="19208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40267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244165" y="817527"/>
            <a:ext cx="6674553" cy="105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244165" y="2117139"/>
            <a:ext cx="6674553" cy="627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sldNum" idx="12"/>
          </p:nvPr>
        </p:nvSpPr>
        <p:spPr>
          <a:xfrm>
            <a:off x="6636758" y="8566503"/>
            <a:ext cx="429912" cy="7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22">
                <a:solidFill>
                  <a:schemeClr val="dk2"/>
                </a:solidFill>
              </a:defRPr>
            </a:lvl1pPr>
            <a:lvl2pPr lvl="1" algn="r">
              <a:buNone/>
              <a:defRPr sz="922">
                <a:solidFill>
                  <a:schemeClr val="dk2"/>
                </a:solidFill>
              </a:defRPr>
            </a:lvl2pPr>
            <a:lvl3pPr lvl="2" algn="r">
              <a:buNone/>
              <a:defRPr sz="922">
                <a:solidFill>
                  <a:schemeClr val="dk2"/>
                </a:solidFill>
              </a:defRPr>
            </a:lvl3pPr>
            <a:lvl4pPr lvl="3" algn="r">
              <a:buNone/>
              <a:defRPr sz="922">
                <a:solidFill>
                  <a:schemeClr val="dk2"/>
                </a:solidFill>
              </a:defRPr>
            </a:lvl4pPr>
            <a:lvl5pPr lvl="4" algn="r">
              <a:buNone/>
              <a:defRPr sz="922">
                <a:solidFill>
                  <a:schemeClr val="dk2"/>
                </a:solidFill>
              </a:defRPr>
            </a:lvl5pPr>
            <a:lvl6pPr lvl="5" algn="r">
              <a:buNone/>
              <a:defRPr sz="922">
                <a:solidFill>
                  <a:schemeClr val="dk2"/>
                </a:solidFill>
              </a:defRPr>
            </a:lvl6pPr>
            <a:lvl7pPr lvl="6" algn="r">
              <a:buNone/>
              <a:defRPr sz="922">
                <a:solidFill>
                  <a:schemeClr val="dk2"/>
                </a:solidFill>
              </a:defRPr>
            </a:lvl7pPr>
            <a:lvl8pPr lvl="7" algn="r">
              <a:buNone/>
              <a:defRPr sz="922">
                <a:solidFill>
                  <a:schemeClr val="dk2"/>
                </a:solidFill>
              </a:defRPr>
            </a:lvl8pPr>
            <a:lvl9pPr lvl="8" algn="r">
              <a:buNone/>
              <a:defRPr sz="922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95" name="Google Shape;195;p8"/>
          <p:cNvSpPr txBox="1"/>
          <p:nvPr/>
        </p:nvSpPr>
        <p:spPr>
          <a:xfrm>
            <a:off x="2992656" y="1122928"/>
            <a:ext cx="4145400" cy="42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54" tIns="84254" rIns="84254" bIns="8425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9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78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85FC244-0247-2DC6-9230-B14295E0AC0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r="1264"/>
          <a:stretch>
            <a:fillRect/>
          </a:stretch>
        </p:blipFill>
        <p:spPr>
          <a:xfrm>
            <a:off x="3121025" y="4143375"/>
            <a:ext cx="3476625" cy="2171700"/>
          </a:xfrm>
          <a:prstGeom prst="rect">
            <a:avLst/>
          </a:prstGeom>
        </p:spPr>
      </p:pic>
      <p:sp>
        <p:nvSpPr>
          <p:cNvPr id="436" name="Google Shape;436;p18"/>
          <p:cNvSpPr txBox="1"/>
          <p:nvPr/>
        </p:nvSpPr>
        <p:spPr>
          <a:xfrm>
            <a:off x="84221" y="140872"/>
            <a:ext cx="6994357" cy="43313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84254" tIns="84254" rIns="84254" bIns="84254" anchor="t" anchorCtr="0">
            <a:normAutofit lnSpcReduction="10000"/>
          </a:bodyPr>
          <a:lstStyle/>
          <a:p>
            <a:pPr algn="ctr" defTabSz="842711">
              <a:lnSpc>
                <a:spcPct val="95000"/>
              </a:lnSpc>
              <a:buClr>
                <a:srgbClr val="000000"/>
              </a:buClr>
            </a:pPr>
            <a:r>
              <a:rPr lang="en" sz="2000" b="1" kern="0" dirty="0">
                <a:solidFill>
                  <a:srgbClr val="000000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SALIFORT MOTORS</a:t>
            </a:r>
            <a:endParaRPr sz="2000" kern="0" dirty="0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8EA2BA-E176-2856-16D2-E9A0F3CC6739}"/>
              </a:ext>
            </a:extLst>
          </p:cNvPr>
          <p:cNvSpPr txBox="1"/>
          <p:nvPr/>
        </p:nvSpPr>
        <p:spPr>
          <a:xfrm>
            <a:off x="84222" y="580424"/>
            <a:ext cx="699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Employee Retention Project</a:t>
            </a:r>
            <a:endParaRPr lang="en-NG" sz="14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6CC86-51E6-F37C-2937-3B8B7D7A20FB}"/>
              </a:ext>
            </a:extLst>
          </p:cNvPr>
          <p:cNvSpPr txBox="1"/>
          <p:nvPr/>
        </p:nvSpPr>
        <p:spPr>
          <a:xfrm>
            <a:off x="24063" y="1212436"/>
            <a:ext cx="279732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5AFA0-D83E-931A-17BF-6C352946D275}"/>
              </a:ext>
            </a:extLst>
          </p:cNvPr>
          <p:cNvSpPr txBox="1"/>
          <p:nvPr/>
        </p:nvSpPr>
        <p:spPr>
          <a:xfrm>
            <a:off x="24063" y="2992753"/>
            <a:ext cx="27973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random forest model slightly outperforms the decision tree model.</a:t>
            </a:r>
          </a:p>
          <a:p>
            <a:endParaRPr lang="en-NG" sz="14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E8F77-5C05-A5F0-E937-D417C4B04A1C}"/>
              </a:ext>
            </a:extLst>
          </p:cNvPr>
          <p:cNvSpPr txBox="1"/>
          <p:nvPr/>
        </p:nvSpPr>
        <p:spPr>
          <a:xfrm>
            <a:off x="0" y="5374709"/>
            <a:ext cx="279732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lang="en-US" sz="14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endParaRPr lang="en-N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71047-35E1-1BAA-7B5A-C85DD72F2BBC}"/>
              </a:ext>
            </a:extLst>
          </p:cNvPr>
          <p:cNvSpPr txBox="1"/>
          <p:nvPr/>
        </p:nvSpPr>
        <p:spPr>
          <a:xfrm>
            <a:off x="-63036" y="7373168"/>
            <a:ext cx="6660154" cy="1934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5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5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5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5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5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5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lang="en-US" sz="105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2A99-E3E6-FCD1-2299-9561291024AB}"/>
              </a:ext>
            </a:extLst>
          </p:cNvPr>
          <p:cNvSpPr txBox="1"/>
          <p:nvPr/>
        </p:nvSpPr>
        <p:spPr>
          <a:xfrm>
            <a:off x="2821392" y="6314480"/>
            <a:ext cx="4096766" cy="522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-US" sz="900" b="1" i="1" dirty="0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`salary`, </a:t>
            </a:r>
            <a:r>
              <a:rPr lang="en-US" sz="900" b="1" dirty="0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-US" sz="900" b="1" i="1" dirty="0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lang="en-US" sz="900" b="1" dirty="0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-US" sz="900" b="1" i="1" dirty="0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lang="en-US" sz="900" b="1" i="1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AE66D-C226-7831-D5D8-F19E2F2A316F}"/>
              </a:ext>
            </a:extLst>
          </p:cNvPr>
          <p:cNvSpPr txBox="1"/>
          <p:nvPr/>
        </p:nvSpPr>
        <p:spPr>
          <a:xfrm>
            <a:off x="3025930" y="3349193"/>
            <a:ext cx="3892229" cy="399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9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-US" sz="9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-US" sz="900" b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-US" sz="900" b="1" i="1" dirty="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lang="en-US" sz="900" b="1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52D84F5-714F-2D7B-AB1B-04FF37E4004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" r="4865"/>
          <a:stretch>
            <a:fillRect/>
          </a:stretch>
        </p:blipFill>
        <p:spPr>
          <a:xfrm>
            <a:off x="3004605" y="930696"/>
            <a:ext cx="3592513" cy="23447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311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Google Sans</vt:lpstr>
      <vt:lpstr>Google Sans SemiBold</vt:lpstr>
      <vt:lpstr>PT Sans Narrow</vt:lpstr>
      <vt:lpstr>Work Sans</vt:lpstr>
      <vt:lpstr>1_Simple Light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Godwin James</dc:creator>
  <cp:lastModifiedBy>Godwin James</cp:lastModifiedBy>
  <cp:revision>3</cp:revision>
  <dcterms:created xsi:type="dcterms:W3CDTF">2023-09-14T10:57:02Z</dcterms:created>
  <dcterms:modified xsi:type="dcterms:W3CDTF">2023-09-15T12:11:16Z</dcterms:modified>
</cp:coreProperties>
</file>