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601200" cy="12801600" type="A3"/>
  <p:notesSz cx="9601200" cy="12801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800" y="-6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0090" y="3968496"/>
            <a:ext cx="8161020" cy="2688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1F5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40180" y="7168896"/>
            <a:ext cx="6720840" cy="320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95"/>
              </a:lnSpc>
            </a:pPr>
            <a:r>
              <a:rPr dirty="0">
                <a:solidFill>
                  <a:srgbClr val="888888"/>
                </a:solidFill>
              </a:rPr>
              <a:t>PROJETOS</a:t>
            </a:r>
            <a:r>
              <a:rPr spc="-15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SOCIAIS</a:t>
            </a:r>
            <a:r>
              <a:rPr spc="-30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–</a:t>
            </a:r>
            <a:r>
              <a:rPr spc="-30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JOSIANE</a:t>
            </a:r>
            <a:r>
              <a:rPr spc="-15" dirty="0">
                <a:solidFill>
                  <a:srgbClr val="888888"/>
                </a:solidFill>
              </a:rPr>
              <a:t> </a:t>
            </a:r>
            <a:r>
              <a:rPr spc="-10" dirty="0">
                <a:solidFill>
                  <a:srgbClr val="888888"/>
                </a:solidFill>
              </a:rPr>
              <a:t>KATSUI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295"/>
              </a:lnSpc>
            </a:pPr>
            <a:fld id="{81D60167-4931-47E6-BA6A-407CBD079E47}" type="slidenum">
              <a:rPr spc="-50" dirty="0">
                <a:solidFill>
                  <a:srgbClr val="888888"/>
                </a:solidFill>
              </a:rPr>
              <a:t>‹nº›</a:t>
            </a:fld>
            <a:endParaRPr spc="-5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1F5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95"/>
              </a:lnSpc>
            </a:pPr>
            <a:r>
              <a:rPr dirty="0">
                <a:solidFill>
                  <a:srgbClr val="888888"/>
                </a:solidFill>
              </a:rPr>
              <a:t>PROJETOS</a:t>
            </a:r>
            <a:r>
              <a:rPr spc="-15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SOCIAIS</a:t>
            </a:r>
            <a:r>
              <a:rPr spc="-30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–</a:t>
            </a:r>
            <a:r>
              <a:rPr spc="-30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JOSIANE</a:t>
            </a:r>
            <a:r>
              <a:rPr spc="-15" dirty="0">
                <a:solidFill>
                  <a:srgbClr val="888888"/>
                </a:solidFill>
              </a:rPr>
              <a:t> </a:t>
            </a:r>
            <a:r>
              <a:rPr spc="-10" dirty="0">
                <a:solidFill>
                  <a:srgbClr val="888888"/>
                </a:solidFill>
              </a:rPr>
              <a:t>KATSUI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295"/>
              </a:lnSpc>
            </a:pPr>
            <a:fld id="{81D60167-4931-47E6-BA6A-407CBD079E47}" type="slidenum">
              <a:rPr spc="-50" dirty="0">
                <a:solidFill>
                  <a:srgbClr val="888888"/>
                </a:solidFill>
              </a:rPr>
              <a:t>‹nº›</a:t>
            </a:fld>
            <a:endParaRPr spc="-5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1F5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0060" y="2944368"/>
            <a:ext cx="4176522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44618" y="2944368"/>
            <a:ext cx="4176522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95"/>
              </a:lnSpc>
            </a:pPr>
            <a:r>
              <a:rPr dirty="0">
                <a:solidFill>
                  <a:srgbClr val="888888"/>
                </a:solidFill>
              </a:rPr>
              <a:t>PROJETOS</a:t>
            </a:r>
            <a:r>
              <a:rPr spc="-15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SOCIAIS</a:t>
            </a:r>
            <a:r>
              <a:rPr spc="-30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–</a:t>
            </a:r>
            <a:r>
              <a:rPr spc="-30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JOSIANE</a:t>
            </a:r>
            <a:r>
              <a:rPr spc="-15" dirty="0">
                <a:solidFill>
                  <a:srgbClr val="888888"/>
                </a:solidFill>
              </a:rPr>
              <a:t> </a:t>
            </a:r>
            <a:r>
              <a:rPr spc="-10" dirty="0">
                <a:solidFill>
                  <a:srgbClr val="888888"/>
                </a:solidFill>
              </a:rPr>
              <a:t>KATSUI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295"/>
              </a:lnSpc>
            </a:pPr>
            <a:fld id="{81D60167-4931-47E6-BA6A-407CBD079E47}" type="slidenum">
              <a:rPr spc="-50" dirty="0">
                <a:solidFill>
                  <a:srgbClr val="888888"/>
                </a:solidFill>
              </a:rPr>
              <a:t>‹nº›</a:t>
            </a:fld>
            <a:endParaRPr spc="-5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6388100"/>
            <a:ext cx="8709660" cy="13131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1F5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95"/>
              </a:lnSpc>
            </a:pPr>
            <a:r>
              <a:rPr dirty="0">
                <a:solidFill>
                  <a:srgbClr val="888888"/>
                </a:solidFill>
              </a:rPr>
              <a:t>PROJETOS</a:t>
            </a:r>
            <a:r>
              <a:rPr spc="-15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SOCIAIS</a:t>
            </a:r>
            <a:r>
              <a:rPr spc="-30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–</a:t>
            </a:r>
            <a:r>
              <a:rPr spc="-30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JOSIANE</a:t>
            </a:r>
            <a:r>
              <a:rPr spc="-15" dirty="0">
                <a:solidFill>
                  <a:srgbClr val="888888"/>
                </a:solidFill>
              </a:rPr>
              <a:t> </a:t>
            </a:r>
            <a:r>
              <a:rPr spc="-10" dirty="0">
                <a:solidFill>
                  <a:srgbClr val="888888"/>
                </a:solidFill>
              </a:rPr>
              <a:t>KATSUI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295"/>
              </a:lnSpc>
            </a:pPr>
            <a:fld id="{81D60167-4931-47E6-BA6A-407CBD079E47}" type="slidenum">
              <a:rPr spc="-50" dirty="0">
                <a:solidFill>
                  <a:srgbClr val="888888"/>
                </a:solidFill>
              </a:rPr>
              <a:t>‹nº›</a:t>
            </a:fld>
            <a:endParaRPr spc="-5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95"/>
              </a:lnSpc>
            </a:pPr>
            <a:r>
              <a:rPr dirty="0">
                <a:solidFill>
                  <a:srgbClr val="888888"/>
                </a:solidFill>
              </a:rPr>
              <a:t>PROJETOS</a:t>
            </a:r>
            <a:r>
              <a:rPr spc="-15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SOCIAIS</a:t>
            </a:r>
            <a:r>
              <a:rPr spc="-30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–</a:t>
            </a:r>
            <a:r>
              <a:rPr spc="-30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JOSIANE</a:t>
            </a:r>
            <a:r>
              <a:rPr spc="-15" dirty="0">
                <a:solidFill>
                  <a:srgbClr val="888888"/>
                </a:solidFill>
              </a:rPr>
              <a:t> </a:t>
            </a:r>
            <a:r>
              <a:rPr spc="-10" dirty="0">
                <a:solidFill>
                  <a:srgbClr val="888888"/>
                </a:solidFill>
              </a:rPr>
              <a:t>KATSUI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295"/>
              </a:lnSpc>
            </a:pPr>
            <a:fld id="{81D60167-4931-47E6-BA6A-407CBD079E47}" type="slidenum">
              <a:rPr spc="-50" dirty="0">
                <a:solidFill>
                  <a:srgbClr val="888888"/>
                </a:solidFill>
              </a:rPr>
              <a:t>‹nº›</a:t>
            </a:fld>
            <a:endParaRPr spc="-5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50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952" y="709294"/>
            <a:ext cx="84588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1F5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0060" y="2944368"/>
            <a:ext cx="8641080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92829" y="12129452"/>
            <a:ext cx="2414904" cy="18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95"/>
              </a:lnSpc>
            </a:pPr>
            <a:r>
              <a:rPr dirty="0">
                <a:solidFill>
                  <a:srgbClr val="888888"/>
                </a:solidFill>
              </a:rPr>
              <a:t>PROJETOS</a:t>
            </a:r>
            <a:r>
              <a:rPr spc="-15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SOCIAIS</a:t>
            </a:r>
            <a:r>
              <a:rPr spc="-30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–</a:t>
            </a:r>
            <a:r>
              <a:rPr spc="-30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JOSIANE</a:t>
            </a:r>
            <a:r>
              <a:rPr spc="-15" dirty="0">
                <a:solidFill>
                  <a:srgbClr val="888888"/>
                </a:solidFill>
              </a:rPr>
              <a:t> </a:t>
            </a:r>
            <a:r>
              <a:rPr spc="-10" dirty="0">
                <a:solidFill>
                  <a:srgbClr val="888888"/>
                </a:solidFill>
              </a:rPr>
              <a:t>KATSUI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0060" y="11905488"/>
            <a:ext cx="2208276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75369" y="12129452"/>
            <a:ext cx="226060" cy="18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295"/>
              </a:lnSpc>
            </a:pPr>
            <a:fld id="{81D60167-4931-47E6-BA6A-407CBD079E47}" type="slidenum">
              <a:rPr spc="-50" dirty="0">
                <a:solidFill>
                  <a:srgbClr val="888888"/>
                </a:solidFill>
              </a:rPr>
              <a:t>‹nº›</a:t>
            </a:fld>
            <a:endParaRPr spc="-50" dirty="0">
              <a:solidFill>
                <a:srgbClr val="88888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14.png"/><Relationship Id="rId7" Type="http://schemas.openxmlformats.org/officeDocument/2006/relationships/hyperlink" Target="http://www.norteenergiasa.com.br/sustentabilidade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10" Type="http://schemas.openxmlformats.org/officeDocument/2006/relationships/image" Target="../media/image28.png"/><Relationship Id="rId4" Type="http://schemas.openxmlformats.org/officeDocument/2006/relationships/image" Target="../media/image23.jp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://www.atados.com.br/ong/mais-amor-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bombeiros.mt.gov.br/programas-e-projetos-" TargetMode="Externa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14.png"/><Relationship Id="rId7" Type="http://schemas.openxmlformats.org/officeDocument/2006/relationships/image" Target="../media/image3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haja.org.br/sobre" TargetMode="External"/><Relationship Id="rId5" Type="http://schemas.openxmlformats.org/officeDocument/2006/relationships/image" Target="../media/image36.jpg"/><Relationship Id="rId4" Type="http://schemas.openxmlformats.org/officeDocument/2006/relationships/image" Target="../media/image35.jpg"/><Relationship Id="rId9" Type="http://schemas.openxmlformats.org/officeDocument/2006/relationships/hyperlink" Target="http://www.desenvolvimentosocial.sp.gov.br/vivaleite-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7" Type="http://schemas.openxmlformats.org/officeDocument/2006/relationships/image" Target="../media/image41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www.caixa.gov.br/voce/habitacao/minha-casa-minha-vida/mcmv-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7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601200" cy="7922895"/>
            <a:chOff x="0" y="0"/>
            <a:chExt cx="9601200" cy="79228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640"/>
              <a:ext cx="9601200" cy="788187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601200" cy="78638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70" y="7868919"/>
              <a:ext cx="9599930" cy="0"/>
            </a:xfrm>
            <a:custGeom>
              <a:avLst/>
              <a:gdLst/>
              <a:ahLst/>
              <a:cxnLst/>
              <a:rect l="l" t="t" r="r" b="b"/>
              <a:pathLst>
                <a:path w="9599930">
                  <a:moveTo>
                    <a:pt x="0" y="0"/>
                  </a:moveTo>
                  <a:lnTo>
                    <a:pt x="9599930" y="0"/>
                  </a:lnTo>
                </a:path>
              </a:pathLst>
            </a:custGeom>
            <a:ln w="10160">
              <a:solidFill>
                <a:srgbClr val="7683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38759"/>
              <a:ext cx="9601200" cy="21465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38759"/>
              <a:ext cx="9601200" cy="204495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1777" y="546417"/>
            <a:ext cx="91243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0" dirty="0">
                <a:solidFill>
                  <a:srgbClr val="FFFFFF"/>
                </a:solidFill>
              </a:rPr>
              <a:t>PROJETOS</a:t>
            </a:r>
            <a:r>
              <a:rPr sz="7200" spc="-185" dirty="0">
                <a:solidFill>
                  <a:srgbClr val="FFFFFF"/>
                </a:solidFill>
              </a:rPr>
              <a:t> </a:t>
            </a:r>
            <a:r>
              <a:rPr sz="7200" spc="114" dirty="0">
                <a:solidFill>
                  <a:srgbClr val="FFFFFF"/>
                </a:solidFill>
              </a:rPr>
              <a:t>SOCIAIS</a:t>
            </a:r>
            <a:endParaRPr sz="7200"/>
          </a:p>
        </p:txBody>
      </p:sp>
      <p:sp>
        <p:nvSpPr>
          <p:cNvPr id="13" name="object 13"/>
          <p:cNvSpPr txBox="1"/>
          <p:nvPr/>
        </p:nvSpPr>
        <p:spPr>
          <a:xfrm>
            <a:off x="1" y="9053289"/>
            <a:ext cx="96012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80" indent="-6096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Muito</a:t>
            </a:r>
            <a:r>
              <a:rPr sz="3200" spc="-8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mais</a:t>
            </a:r>
            <a:r>
              <a:rPr sz="3200" spc="-7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do</a:t>
            </a:r>
            <a:r>
              <a:rPr sz="3200" spc="-8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que</a:t>
            </a:r>
            <a:r>
              <a:rPr sz="3200" spc="-8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assistência,</a:t>
            </a:r>
            <a:r>
              <a:rPr sz="3200" spc="-12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um</a:t>
            </a:r>
            <a:r>
              <a:rPr sz="3200" spc="-8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projeto</a:t>
            </a:r>
            <a:r>
              <a:rPr sz="3200" spc="-6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Calibri"/>
                <a:cs typeface="Calibri"/>
              </a:rPr>
              <a:t>social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inspira,</a:t>
            </a:r>
            <a:r>
              <a:rPr sz="3200" spc="-1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capacita</a:t>
            </a:r>
            <a:r>
              <a:rPr sz="3200" spc="-10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3200" spc="-8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fortalece</a:t>
            </a:r>
            <a:r>
              <a:rPr sz="3200" spc="-1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as</a:t>
            </a:r>
            <a:r>
              <a:rPr sz="3200" spc="-7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pessoas</a:t>
            </a:r>
            <a:r>
              <a:rPr sz="3200" spc="-9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para</a:t>
            </a:r>
            <a:r>
              <a:rPr sz="3200" spc="-10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2060"/>
                </a:solidFill>
                <a:latin typeface="Calibri"/>
                <a:cs typeface="Calibri"/>
              </a:rPr>
              <a:t>que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sejam</a:t>
            </a:r>
            <a:r>
              <a:rPr sz="3200" spc="-9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2060"/>
                </a:solidFill>
                <a:latin typeface="Calibri"/>
                <a:cs typeface="Calibri"/>
              </a:rPr>
              <a:t>protagonistas</a:t>
            </a:r>
            <a:r>
              <a:rPr sz="3200" spc="-5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3200" spc="-7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suas</a:t>
            </a:r>
            <a:r>
              <a:rPr sz="3200" spc="-6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Calibri"/>
                <a:cs typeface="Calibri"/>
              </a:rPr>
              <a:t>próprias</a:t>
            </a:r>
            <a:r>
              <a:rPr sz="3200" spc="-6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Calibri"/>
                <a:cs typeface="Calibri"/>
              </a:rPr>
              <a:t>histórias.</a:t>
            </a:r>
            <a:endParaRPr sz="320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0695" y="11571934"/>
            <a:ext cx="3559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9770" algn="l"/>
              </a:tabLst>
            </a:pPr>
            <a:r>
              <a:rPr sz="4400" spc="-10" dirty="0">
                <a:solidFill>
                  <a:srgbClr val="0D0927"/>
                </a:solidFill>
                <a:latin typeface="Impact"/>
                <a:cs typeface="Impact"/>
              </a:rPr>
              <a:t>JOSIANE</a:t>
            </a:r>
            <a:r>
              <a:rPr sz="4400" dirty="0">
                <a:solidFill>
                  <a:srgbClr val="0D0927"/>
                </a:solidFill>
                <a:latin typeface="Impact"/>
                <a:cs typeface="Impact"/>
              </a:rPr>
              <a:t>	</a:t>
            </a:r>
            <a:r>
              <a:rPr sz="4400" spc="-25" dirty="0">
                <a:solidFill>
                  <a:srgbClr val="0D0927"/>
                </a:solidFill>
                <a:latin typeface="Impact"/>
                <a:cs typeface="Impact"/>
              </a:rPr>
              <a:t>KATSUI</a:t>
            </a:r>
            <a:endParaRPr sz="4400" dirty="0">
              <a:latin typeface="Impact"/>
              <a:cs typeface="Impac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3432" y="1927542"/>
            <a:ext cx="80149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0" dirty="0">
                <a:solidFill>
                  <a:srgbClr val="FFFFFF"/>
                </a:solidFill>
                <a:latin typeface="Arial MT"/>
                <a:cs typeface="Arial MT"/>
              </a:rPr>
              <a:t>AÇÕES</a:t>
            </a:r>
            <a:r>
              <a:rPr sz="4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4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Arial MT"/>
                <a:cs typeface="Arial MT"/>
              </a:rPr>
              <a:t>TRANSFORMAM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1660" y="11856719"/>
            <a:ext cx="3355975" cy="798195"/>
            <a:chOff x="3121660" y="11856719"/>
            <a:chExt cx="3355975" cy="798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660" y="11856719"/>
              <a:ext cx="3355594" cy="7978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000" y="11859259"/>
              <a:ext cx="3251200" cy="69342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4801996" y="2914904"/>
            <a:ext cx="1778000" cy="2881630"/>
          </a:xfrm>
          <a:custGeom>
            <a:avLst/>
            <a:gdLst/>
            <a:ahLst/>
            <a:cxnLst/>
            <a:rect l="l" t="t" r="r" b="b"/>
            <a:pathLst>
              <a:path w="1778000" h="2881629">
                <a:moveTo>
                  <a:pt x="854328" y="656717"/>
                </a:moveTo>
                <a:lnTo>
                  <a:pt x="536701" y="1882902"/>
                </a:lnTo>
                <a:lnTo>
                  <a:pt x="854328" y="1882902"/>
                </a:lnTo>
                <a:lnTo>
                  <a:pt x="854328" y="656717"/>
                </a:lnTo>
                <a:close/>
              </a:path>
              <a:path w="1778000" h="2881629">
                <a:moveTo>
                  <a:pt x="621156" y="0"/>
                </a:moveTo>
                <a:lnTo>
                  <a:pt x="1573402" y="0"/>
                </a:lnTo>
                <a:lnTo>
                  <a:pt x="1573402" y="1882902"/>
                </a:lnTo>
                <a:lnTo>
                  <a:pt x="1778000" y="1882902"/>
                </a:lnTo>
                <a:lnTo>
                  <a:pt x="1778000" y="2374138"/>
                </a:lnTo>
                <a:lnTo>
                  <a:pt x="1573402" y="2374138"/>
                </a:lnTo>
                <a:lnTo>
                  <a:pt x="1573402" y="2881376"/>
                </a:lnTo>
                <a:lnTo>
                  <a:pt x="854328" y="2881376"/>
                </a:lnTo>
                <a:lnTo>
                  <a:pt x="854328" y="2374138"/>
                </a:lnTo>
                <a:lnTo>
                  <a:pt x="0" y="2374138"/>
                </a:lnTo>
                <a:lnTo>
                  <a:pt x="0" y="1882902"/>
                </a:lnTo>
                <a:lnTo>
                  <a:pt x="621156" y="0"/>
                </a:lnTo>
                <a:close/>
              </a:path>
            </a:pathLst>
          </a:custGeom>
          <a:ln w="1016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5544" y="2859658"/>
            <a:ext cx="1696085" cy="2992120"/>
          </a:xfrm>
          <a:custGeom>
            <a:avLst/>
            <a:gdLst/>
            <a:ahLst/>
            <a:cxnLst/>
            <a:rect l="l" t="t" r="r" b="b"/>
            <a:pathLst>
              <a:path w="1696085" h="2992120">
                <a:moveTo>
                  <a:pt x="850772" y="443230"/>
                </a:moveTo>
                <a:lnTo>
                  <a:pt x="784193" y="458565"/>
                </a:lnTo>
                <a:lnTo>
                  <a:pt x="744855" y="504571"/>
                </a:lnTo>
                <a:lnTo>
                  <a:pt x="730551" y="563461"/>
                </a:lnTo>
                <a:lnTo>
                  <a:pt x="725535" y="606313"/>
                </a:lnTo>
                <a:lnTo>
                  <a:pt x="721947" y="658109"/>
                </a:lnTo>
                <a:lnTo>
                  <a:pt x="719793" y="718851"/>
                </a:lnTo>
                <a:lnTo>
                  <a:pt x="719073" y="788543"/>
                </a:lnTo>
                <a:lnTo>
                  <a:pt x="719073" y="2194433"/>
                </a:lnTo>
                <a:lnTo>
                  <a:pt x="719740" y="2272580"/>
                </a:lnTo>
                <a:lnTo>
                  <a:pt x="721741" y="2339641"/>
                </a:lnTo>
                <a:lnTo>
                  <a:pt x="725074" y="2395616"/>
                </a:lnTo>
                <a:lnTo>
                  <a:pt x="729742" y="2440511"/>
                </a:lnTo>
                <a:lnTo>
                  <a:pt x="743077" y="2497074"/>
                </a:lnTo>
                <a:lnTo>
                  <a:pt x="781097" y="2535761"/>
                </a:lnTo>
                <a:lnTo>
                  <a:pt x="847217" y="2548636"/>
                </a:lnTo>
                <a:lnTo>
                  <a:pt x="883791" y="2544851"/>
                </a:lnTo>
                <a:lnTo>
                  <a:pt x="936317" y="2514613"/>
                </a:lnTo>
                <a:lnTo>
                  <a:pt x="961174" y="2457902"/>
                </a:lnTo>
                <a:lnTo>
                  <a:pt x="968140" y="2415519"/>
                </a:lnTo>
                <a:lnTo>
                  <a:pt x="973130" y="2361036"/>
                </a:lnTo>
                <a:lnTo>
                  <a:pt x="976134" y="2294453"/>
                </a:lnTo>
                <a:lnTo>
                  <a:pt x="977138" y="2215769"/>
                </a:lnTo>
                <a:lnTo>
                  <a:pt x="977138" y="788543"/>
                </a:lnTo>
                <a:lnTo>
                  <a:pt x="976514" y="716744"/>
                </a:lnTo>
                <a:lnTo>
                  <a:pt x="974649" y="654506"/>
                </a:lnTo>
                <a:lnTo>
                  <a:pt x="971549" y="601821"/>
                </a:lnTo>
                <a:lnTo>
                  <a:pt x="967222" y="558682"/>
                </a:lnTo>
                <a:lnTo>
                  <a:pt x="954913" y="501015"/>
                </a:lnTo>
                <a:lnTo>
                  <a:pt x="917749" y="457692"/>
                </a:lnTo>
                <a:lnTo>
                  <a:pt x="850772" y="443230"/>
                </a:lnTo>
                <a:close/>
              </a:path>
              <a:path w="1696085" h="2992120">
                <a:moveTo>
                  <a:pt x="834770" y="0"/>
                </a:moveTo>
                <a:lnTo>
                  <a:pt x="886737" y="1025"/>
                </a:lnTo>
                <a:lnTo>
                  <a:pt x="937479" y="4098"/>
                </a:lnTo>
                <a:lnTo>
                  <a:pt x="986996" y="9219"/>
                </a:lnTo>
                <a:lnTo>
                  <a:pt x="1035288" y="16384"/>
                </a:lnTo>
                <a:lnTo>
                  <a:pt x="1082352" y="25591"/>
                </a:lnTo>
                <a:lnTo>
                  <a:pt x="1128188" y="36839"/>
                </a:lnTo>
                <a:lnTo>
                  <a:pt x="1172794" y="50125"/>
                </a:lnTo>
                <a:lnTo>
                  <a:pt x="1216170" y="65447"/>
                </a:lnTo>
                <a:lnTo>
                  <a:pt x="1258316" y="82804"/>
                </a:lnTo>
                <a:lnTo>
                  <a:pt x="1309782" y="107219"/>
                </a:lnTo>
                <a:lnTo>
                  <a:pt x="1357394" y="133114"/>
                </a:lnTo>
                <a:lnTo>
                  <a:pt x="1401154" y="160491"/>
                </a:lnTo>
                <a:lnTo>
                  <a:pt x="1441064" y="189352"/>
                </a:lnTo>
                <a:lnTo>
                  <a:pt x="1477126" y="219699"/>
                </a:lnTo>
                <a:lnTo>
                  <a:pt x="1509342" y="251534"/>
                </a:lnTo>
                <a:lnTo>
                  <a:pt x="1537716" y="284861"/>
                </a:lnTo>
                <a:lnTo>
                  <a:pt x="1566916" y="325448"/>
                </a:lnTo>
                <a:lnTo>
                  <a:pt x="1592796" y="367712"/>
                </a:lnTo>
                <a:lnTo>
                  <a:pt x="1615360" y="411654"/>
                </a:lnTo>
                <a:lnTo>
                  <a:pt x="1634612" y="457279"/>
                </a:lnTo>
                <a:lnTo>
                  <a:pt x="1650554" y="504591"/>
                </a:lnTo>
                <a:lnTo>
                  <a:pt x="1663192" y="553593"/>
                </a:lnTo>
                <a:lnTo>
                  <a:pt x="1676203" y="628775"/>
                </a:lnTo>
                <a:lnTo>
                  <a:pt x="1681484" y="672968"/>
                </a:lnTo>
                <a:lnTo>
                  <a:pt x="1685950" y="721560"/>
                </a:lnTo>
                <a:lnTo>
                  <a:pt x="1689601" y="774551"/>
                </a:lnTo>
                <a:lnTo>
                  <a:pt x="1692439" y="831939"/>
                </a:lnTo>
                <a:lnTo>
                  <a:pt x="1694465" y="893723"/>
                </a:lnTo>
                <a:lnTo>
                  <a:pt x="1695680" y="959903"/>
                </a:lnTo>
                <a:lnTo>
                  <a:pt x="1696084" y="1030477"/>
                </a:lnTo>
                <a:lnTo>
                  <a:pt x="1696084" y="1991614"/>
                </a:lnTo>
                <a:lnTo>
                  <a:pt x="1695647" y="2062188"/>
                </a:lnTo>
                <a:lnTo>
                  <a:pt x="1694333" y="2128368"/>
                </a:lnTo>
                <a:lnTo>
                  <a:pt x="1692143" y="2190152"/>
                </a:lnTo>
                <a:lnTo>
                  <a:pt x="1689074" y="2247540"/>
                </a:lnTo>
                <a:lnTo>
                  <a:pt x="1685127" y="2300531"/>
                </a:lnTo>
                <a:lnTo>
                  <a:pt x="1680299" y="2349123"/>
                </a:lnTo>
                <a:lnTo>
                  <a:pt x="1674590" y="2393316"/>
                </a:lnTo>
                <a:lnTo>
                  <a:pt x="1667999" y="2433108"/>
                </a:lnTo>
                <a:lnTo>
                  <a:pt x="1646532" y="2517806"/>
                </a:lnTo>
                <a:lnTo>
                  <a:pt x="1628299" y="2566030"/>
                </a:lnTo>
                <a:lnTo>
                  <a:pt x="1605819" y="2613167"/>
                </a:lnTo>
                <a:lnTo>
                  <a:pt x="1579085" y="2659215"/>
                </a:lnTo>
                <a:lnTo>
                  <a:pt x="1548088" y="2704169"/>
                </a:lnTo>
                <a:lnTo>
                  <a:pt x="1512823" y="2748026"/>
                </a:lnTo>
                <a:lnTo>
                  <a:pt x="1479824" y="2783653"/>
                </a:lnTo>
                <a:lnTo>
                  <a:pt x="1444943" y="2816297"/>
                </a:lnTo>
                <a:lnTo>
                  <a:pt x="1408181" y="2845960"/>
                </a:lnTo>
                <a:lnTo>
                  <a:pt x="1369536" y="2872644"/>
                </a:lnTo>
                <a:lnTo>
                  <a:pt x="1329010" y="2896351"/>
                </a:lnTo>
                <a:lnTo>
                  <a:pt x="1286603" y="2917083"/>
                </a:lnTo>
                <a:lnTo>
                  <a:pt x="1242314" y="2934843"/>
                </a:lnTo>
                <a:lnTo>
                  <a:pt x="1196274" y="2949951"/>
                </a:lnTo>
                <a:lnTo>
                  <a:pt x="1148722" y="2962728"/>
                </a:lnTo>
                <a:lnTo>
                  <a:pt x="1099652" y="2973178"/>
                </a:lnTo>
                <a:lnTo>
                  <a:pt x="1049060" y="2981302"/>
                </a:lnTo>
                <a:lnTo>
                  <a:pt x="996942" y="2987101"/>
                </a:lnTo>
                <a:lnTo>
                  <a:pt x="943294" y="2990580"/>
                </a:lnTo>
                <a:lnTo>
                  <a:pt x="888110" y="2991739"/>
                </a:lnTo>
                <a:lnTo>
                  <a:pt x="831830" y="2991005"/>
                </a:lnTo>
                <a:lnTo>
                  <a:pt x="777712" y="2988802"/>
                </a:lnTo>
                <a:lnTo>
                  <a:pt x="725753" y="2985130"/>
                </a:lnTo>
                <a:lnTo>
                  <a:pt x="675951" y="2979987"/>
                </a:lnTo>
                <a:lnTo>
                  <a:pt x="628305" y="2973372"/>
                </a:lnTo>
                <a:lnTo>
                  <a:pt x="582812" y="2965285"/>
                </a:lnTo>
                <a:lnTo>
                  <a:pt x="539470" y="2955724"/>
                </a:lnTo>
                <a:lnTo>
                  <a:pt x="498277" y="2944688"/>
                </a:lnTo>
                <a:lnTo>
                  <a:pt x="459231" y="2932176"/>
                </a:lnTo>
                <a:lnTo>
                  <a:pt x="411825" y="2913779"/>
                </a:lnTo>
                <a:lnTo>
                  <a:pt x="367250" y="2892660"/>
                </a:lnTo>
                <a:lnTo>
                  <a:pt x="325510" y="2868821"/>
                </a:lnTo>
                <a:lnTo>
                  <a:pt x="286608" y="2842260"/>
                </a:lnTo>
                <a:lnTo>
                  <a:pt x="250544" y="2812977"/>
                </a:lnTo>
                <a:lnTo>
                  <a:pt x="217322" y="2780973"/>
                </a:lnTo>
                <a:lnTo>
                  <a:pt x="186944" y="2746248"/>
                </a:lnTo>
                <a:lnTo>
                  <a:pt x="154738" y="2703723"/>
                </a:lnTo>
                <a:lnTo>
                  <a:pt x="125809" y="2660475"/>
                </a:lnTo>
                <a:lnTo>
                  <a:pt x="100155" y="2616501"/>
                </a:lnTo>
                <a:lnTo>
                  <a:pt x="77771" y="2571797"/>
                </a:lnTo>
                <a:lnTo>
                  <a:pt x="58653" y="2526358"/>
                </a:lnTo>
                <a:lnTo>
                  <a:pt x="42799" y="2480183"/>
                </a:lnTo>
                <a:lnTo>
                  <a:pt x="25873" y="2409925"/>
                </a:lnTo>
                <a:lnTo>
                  <a:pt x="19002" y="2368709"/>
                </a:lnTo>
                <a:lnTo>
                  <a:pt x="13192" y="2323433"/>
                </a:lnTo>
                <a:lnTo>
                  <a:pt x="8440" y="2274093"/>
                </a:lnTo>
                <a:lnTo>
                  <a:pt x="4746" y="2220689"/>
                </a:lnTo>
                <a:lnTo>
                  <a:pt x="2108" y="2163217"/>
                </a:lnTo>
                <a:lnTo>
                  <a:pt x="526" y="2101676"/>
                </a:lnTo>
                <a:lnTo>
                  <a:pt x="0" y="2036064"/>
                </a:lnTo>
                <a:lnTo>
                  <a:pt x="0" y="1030477"/>
                </a:lnTo>
                <a:lnTo>
                  <a:pt x="476" y="965726"/>
                </a:lnTo>
                <a:lnTo>
                  <a:pt x="1905" y="903742"/>
                </a:lnTo>
                <a:lnTo>
                  <a:pt x="4286" y="844526"/>
                </a:lnTo>
                <a:lnTo>
                  <a:pt x="7619" y="788077"/>
                </a:lnTo>
                <a:lnTo>
                  <a:pt x="11906" y="734396"/>
                </a:lnTo>
                <a:lnTo>
                  <a:pt x="17144" y="683482"/>
                </a:lnTo>
                <a:lnTo>
                  <a:pt x="23336" y="635336"/>
                </a:lnTo>
                <a:lnTo>
                  <a:pt x="30480" y="589957"/>
                </a:lnTo>
                <a:lnTo>
                  <a:pt x="38576" y="547346"/>
                </a:lnTo>
                <a:lnTo>
                  <a:pt x="47625" y="507502"/>
                </a:lnTo>
                <a:lnTo>
                  <a:pt x="57626" y="470426"/>
                </a:lnTo>
                <a:lnTo>
                  <a:pt x="85485" y="393182"/>
                </a:lnTo>
                <a:lnTo>
                  <a:pt x="105723" y="352177"/>
                </a:lnTo>
                <a:lnTo>
                  <a:pt x="129295" y="313102"/>
                </a:lnTo>
                <a:lnTo>
                  <a:pt x="156204" y="275958"/>
                </a:lnTo>
                <a:lnTo>
                  <a:pt x="186451" y="240747"/>
                </a:lnTo>
                <a:lnTo>
                  <a:pt x="220039" y="207470"/>
                </a:lnTo>
                <a:lnTo>
                  <a:pt x="256969" y="176128"/>
                </a:lnTo>
                <a:lnTo>
                  <a:pt x="297245" y="146722"/>
                </a:lnTo>
                <a:lnTo>
                  <a:pt x="340868" y="119252"/>
                </a:lnTo>
                <a:lnTo>
                  <a:pt x="382496" y="96594"/>
                </a:lnTo>
                <a:lnTo>
                  <a:pt x="425847" y="76321"/>
                </a:lnTo>
                <a:lnTo>
                  <a:pt x="470921" y="58433"/>
                </a:lnTo>
                <a:lnTo>
                  <a:pt x="517721" y="42931"/>
                </a:lnTo>
                <a:lnTo>
                  <a:pt x="566245" y="29813"/>
                </a:lnTo>
                <a:lnTo>
                  <a:pt x="616495" y="19080"/>
                </a:lnTo>
                <a:lnTo>
                  <a:pt x="668472" y="10732"/>
                </a:lnTo>
                <a:lnTo>
                  <a:pt x="722176" y="4770"/>
                </a:lnTo>
                <a:lnTo>
                  <a:pt x="777609" y="1192"/>
                </a:lnTo>
                <a:lnTo>
                  <a:pt x="834770" y="0"/>
                </a:lnTo>
                <a:close/>
              </a:path>
            </a:pathLst>
          </a:custGeom>
          <a:ln w="1016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39" y="6388100"/>
            <a:ext cx="7818120" cy="2123440"/>
          </a:xfrm>
          <a:custGeom>
            <a:avLst/>
            <a:gdLst/>
            <a:ahLst/>
            <a:cxnLst/>
            <a:rect l="l" t="t" r="r" b="b"/>
            <a:pathLst>
              <a:path w="7818120" h="2123440">
                <a:moveTo>
                  <a:pt x="7818120" y="0"/>
                </a:moveTo>
                <a:lnTo>
                  <a:pt x="0" y="0"/>
                </a:lnTo>
                <a:lnTo>
                  <a:pt x="0" y="2123440"/>
                </a:lnTo>
                <a:lnTo>
                  <a:pt x="7818120" y="2123440"/>
                </a:lnTo>
                <a:lnTo>
                  <a:pt x="78181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3603" y="6407213"/>
            <a:ext cx="679577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160" marR="5080" indent="-760095">
              <a:lnSpc>
                <a:spcPct val="100000"/>
              </a:lnSpc>
              <a:spcBef>
                <a:spcPts val="100"/>
              </a:spcBef>
            </a:pPr>
            <a:r>
              <a:rPr sz="6600" spc="85" dirty="0">
                <a:solidFill>
                  <a:srgbClr val="FFFFFF"/>
                </a:solidFill>
                <a:latin typeface="Arial MT"/>
                <a:cs typeface="Arial MT"/>
              </a:rPr>
              <a:t>ESPERANÇA</a:t>
            </a:r>
            <a:r>
              <a:rPr sz="6600" spc="-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600" spc="-25" dirty="0">
                <a:solidFill>
                  <a:srgbClr val="FFFFFF"/>
                </a:solidFill>
                <a:latin typeface="Arial MT"/>
                <a:cs typeface="Arial MT"/>
              </a:rPr>
              <a:t>EM </a:t>
            </a:r>
            <a:r>
              <a:rPr sz="6600" spc="-10" dirty="0">
                <a:solidFill>
                  <a:srgbClr val="FFFFFF"/>
                </a:solidFill>
                <a:latin typeface="Arial MT"/>
                <a:cs typeface="Arial MT"/>
              </a:rPr>
              <a:t>MOVIMENTO</a:t>
            </a:r>
            <a:endParaRPr sz="6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9439" y="8519159"/>
            <a:ext cx="7731759" cy="1066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885060" y="9065006"/>
            <a:ext cx="5760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Resultados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vários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projetos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por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todo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Brasil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dirty="0"/>
              <a:t>PROJETOS</a:t>
            </a:r>
            <a:r>
              <a:rPr spc="-15" dirty="0"/>
              <a:t> </a:t>
            </a:r>
            <a:r>
              <a:rPr dirty="0"/>
              <a:t>SOCIAIS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JOSIANE</a:t>
            </a:r>
            <a:r>
              <a:rPr spc="-15" dirty="0"/>
              <a:t> </a:t>
            </a:r>
            <a:r>
              <a:rPr spc="-10" dirty="0"/>
              <a:t>KATSUI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1660" y="11856719"/>
            <a:ext cx="3355975" cy="798195"/>
            <a:chOff x="3121660" y="11856719"/>
            <a:chExt cx="3355975" cy="798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660" y="11856719"/>
              <a:ext cx="3355594" cy="7978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000" y="11859259"/>
              <a:ext cx="3251200" cy="6934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8000" y="657859"/>
            <a:ext cx="2809240" cy="28854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425440" y="1036319"/>
            <a:ext cx="2954655" cy="2360295"/>
            <a:chOff x="5425440" y="1036319"/>
            <a:chExt cx="2954655" cy="236029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4820" y="1036319"/>
              <a:ext cx="2471420" cy="16992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5440" y="2717800"/>
              <a:ext cx="2954273" cy="67843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251705" y="2785109"/>
            <a:ext cx="507809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INCLUSÃO</a:t>
            </a:r>
            <a:r>
              <a:rPr sz="2400" b="1" spc="-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DIGITAL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2440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https://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  <a:hlinkClick r:id="rId7"/>
              </a:rPr>
              <a:t>www.norteenergiasa.com.br/sustentabilidade/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iniciativas/belo-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monte-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comunidade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65960" y="5415279"/>
            <a:ext cx="5923280" cy="303783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893060" y="8625840"/>
            <a:ext cx="4465955" cy="1044575"/>
            <a:chOff x="2893060" y="8625840"/>
            <a:chExt cx="4465955" cy="104457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3060" y="8625840"/>
              <a:ext cx="4465574" cy="67843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68140" y="8991600"/>
              <a:ext cx="1910334" cy="67843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423541" y="8693531"/>
            <a:ext cx="5316855" cy="189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 marR="65786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ONG</a:t>
            </a:r>
            <a:r>
              <a:rPr sz="24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MORADIA</a:t>
            </a:r>
            <a:r>
              <a:rPr sz="2400" b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CIDADNIA</a:t>
            </a:r>
            <a:r>
              <a:rPr sz="2400" b="1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EM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RONDÔNIA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2440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https://futurobrilhar.fenae.org.br/portal/futuro- 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brilhar/ong-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moradia-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e-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cidadania-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em-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rondonia-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sob-nova- coordenacao.htm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dirty="0"/>
              <a:t>PROJETOS</a:t>
            </a:r>
            <a:r>
              <a:rPr spc="-15" dirty="0"/>
              <a:t> </a:t>
            </a:r>
            <a:r>
              <a:rPr dirty="0"/>
              <a:t>SOCIAIS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JOSIANE</a:t>
            </a:r>
            <a:r>
              <a:rPr spc="-15" dirty="0"/>
              <a:t> </a:t>
            </a:r>
            <a:r>
              <a:rPr spc="-10" dirty="0"/>
              <a:t>KATSUI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1660" y="11856719"/>
            <a:ext cx="3355975" cy="798195"/>
            <a:chOff x="3121660" y="11856719"/>
            <a:chExt cx="3355975" cy="798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660" y="11856719"/>
              <a:ext cx="3355594" cy="7978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000" y="11859259"/>
              <a:ext cx="3251200" cy="6934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919" y="640080"/>
            <a:ext cx="2827020" cy="29184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9400" y="4897120"/>
            <a:ext cx="3888740" cy="39014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47494" y="8813165"/>
            <a:ext cx="5433695" cy="161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 marR="133350" indent="-7620" algn="ctr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001F5F"/>
                </a:solidFill>
                <a:latin typeface="Calibri"/>
                <a:cs typeface="Calibri"/>
              </a:rPr>
              <a:t>CAPACITAÇÃO</a:t>
            </a:r>
            <a:r>
              <a:rPr sz="2400" b="1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EM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CABELEIREIRO, INFORMÁTICA,</a:t>
            </a:r>
            <a:r>
              <a:rPr sz="2400" b="1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COSTURA</a:t>
            </a:r>
            <a:r>
              <a:rPr sz="2400" b="1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ARTESANATO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440"/>
              </a:spcBef>
            </a:pP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https://moradiaecidadania.org.br/caminhos-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da-cidadania-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ceara-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e-pernambuco/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86779" y="777240"/>
            <a:ext cx="1590040" cy="16662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53965" y="2457985"/>
            <a:ext cx="4310380" cy="1270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PROJETO</a:t>
            </a:r>
            <a:r>
              <a:rPr sz="2400" b="1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MAIS</a:t>
            </a:r>
            <a:r>
              <a:rPr sz="2400" b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AMOR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600" b="1" spc="-25" dirty="0">
                <a:solidFill>
                  <a:srgbClr val="001F5F"/>
                </a:solidFill>
                <a:latin typeface="Calibri"/>
                <a:cs typeface="Calibri"/>
              </a:rPr>
              <a:t>COMBATE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À</a:t>
            </a:r>
            <a:r>
              <a:rPr sz="16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POBREZA,</a:t>
            </a:r>
            <a:r>
              <a:rPr sz="16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EDUCAÇÃO</a:t>
            </a:r>
            <a:r>
              <a:rPr sz="16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6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SAÚDE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https://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  <a:hlinkClick r:id="rId7"/>
              </a:rPr>
              <a:t>www.atados.com.br/ong/mais-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  <a:hlinkClick r:id="rId7"/>
              </a:rPr>
              <a:t>amor-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  <a:hlinkClick r:id="rId7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dirty="0"/>
              <a:t>PROJETOS</a:t>
            </a:r>
            <a:r>
              <a:rPr spc="-15" dirty="0"/>
              <a:t> </a:t>
            </a:r>
            <a:r>
              <a:rPr dirty="0"/>
              <a:t>SOCIAIS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JOSIANE</a:t>
            </a:r>
            <a:r>
              <a:rPr spc="-15" dirty="0"/>
              <a:t> </a:t>
            </a:r>
            <a:r>
              <a:rPr spc="-10" dirty="0"/>
              <a:t>KATSUI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1660" y="11856719"/>
            <a:ext cx="3355975" cy="798195"/>
            <a:chOff x="3121660" y="11856719"/>
            <a:chExt cx="3355975" cy="798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660" y="11856719"/>
              <a:ext cx="3355594" cy="7978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000" y="11859259"/>
              <a:ext cx="3251200" cy="6934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840" y="619759"/>
            <a:ext cx="2875280" cy="29006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2520" y="688340"/>
            <a:ext cx="3456939" cy="2032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92828" y="2654681"/>
            <a:ext cx="5375275" cy="146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72135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PROJETO</a:t>
            </a:r>
            <a:r>
              <a:rPr sz="2400" b="1" spc="-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SOCIAL</a:t>
            </a:r>
            <a:r>
              <a:rPr sz="2400" b="1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BOMBEIROS</a:t>
            </a:r>
            <a:r>
              <a:rPr sz="2400" b="1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DO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FUTURO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1240"/>
              </a:spcBef>
            </a:pP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https://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  <a:hlinkClick r:id="rId6"/>
              </a:rPr>
              <a:t>www.bombeiros.mt.gov.br/programas-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  <a:hlinkClick r:id="rId6"/>
              </a:rPr>
              <a:t>e-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  <a:hlinkClick r:id="rId6"/>
              </a:rPr>
              <a:t>projetos-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sociais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35479" y="5473700"/>
            <a:ext cx="6383020" cy="30861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65604" y="8390190"/>
            <a:ext cx="7044690" cy="126873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85"/>
              </a:spcBef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PROJETO</a:t>
            </a:r>
            <a:r>
              <a:rPr sz="2400" b="1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LAR</a:t>
            </a:r>
            <a:r>
              <a:rPr sz="24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24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CASA</a:t>
            </a:r>
            <a:r>
              <a:rPr sz="24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DA</a:t>
            </a:r>
            <a:r>
              <a:rPr sz="24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CRIANÇA</a:t>
            </a:r>
            <a:r>
              <a:rPr sz="2400" b="1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PENIEL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ACOLHIMENTO</a:t>
            </a:r>
            <a:r>
              <a:rPr sz="16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CRIANÇAS</a:t>
            </a:r>
            <a:r>
              <a:rPr sz="16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6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ADOLESCENTES</a:t>
            </a:r>
            <a:r>
              <a:rPr sz="16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VÍTIMAS</a:t>
            </a:r>
            <a:r>
              <a:rPr sz="16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VIOLÊNCIA</a:t>
            </a:r>
            <a:r>
              <a:rPr sz="16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DOMÉSTICA</a:t>
            </a:r>
            <a:endParaRPr sz="16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https://casadacriancapeniel.org/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dirty="0"/>
              <a:t>PROJETOS</a:t>
            </a:r>
            <a:r>
              <a:rPr spc="-15" dirty="0"/>
              <a:t> </a:t>
            </a:r>
            <a:r>
              <a:rPr dirty="0"/>
              <a:t>SOCIAIS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JOSIANE</a:t>
            </a:r>
            <a:r>
              <a:rPr spc="-15" dirty="0"/>
              <a:t> </a:t>
            </a:r>
            <a:r>
              <a:rPr spc="-10" dirty="0"/>
              <a:t>KATSUI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1660" y="11856719"/>
            <a:ext cx="3355975" cy="798195"/>
            <a:chOff x="3121660" y="11856719"/>
            <a:chExt cx="3355975" cy="798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660" y="11856719"/>
              <a:ext cx="3355594" cy="7978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000" y="11859259"/>
              <a:ext cx="3251200" cy="6934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280" y="645159"/>
            <a:ext cx="2895599" cy="290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73020" y="5547359"/>
            <a:ext cx="5110480" cy="30556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72335" y="8508972"/>
            <a:ext cx="6896734" cy="151257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  <a:tabLst>
                <a:tab pos="2159000" algn="l"/>
              </a:tabLst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PROJETO</a:t>
            </a:r>
            <a:r>
              <a:rPr sz="2400" b="1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HAJA</a:t>
            </a:r>
            <a:r>
              <a:rPr sz="2400" b="1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	JARDIM</a:t>
            </a:r>
            <a:r>
              <a:rPr sz="2400" b="1" spc="-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GRAMACHO/RJ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EDUCAÇÃO</a:t>
            </a:r>
            <a:r>
              <a:rPr sz="16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1F5F"/>
                </a:solidFill>
                <a:latin typeface="Calibri"/>
                <a:cs typeface="Calibri"/>
              </a:rPr>
              <a:t>COMPLEMENTAR</a:t>
            </a:r>
            <a:r>
              <a:rPr sz="1600" b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16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INCLUSÃO</a:t>
            </a:r>
            <a:r>
              <a:rPr sz="16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1F5F"/>
                </a:solidFill>
                <a:latin typeface="Calibri"/>
                <a:cs typeface="Calibri"/>
              </a:rPr>
              <a:t>PRODUTIVA</a:t>
            </a:r>
            <a:r>
              <a:rPr sz="16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(MARCENARIA)</a:t>
            </a:r>
            <a:r>
              <a:rPr sz="16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16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COZINHA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SOLIDÁRIA</a:t>
            </a:r>
            <a:r>
              <a:rPr sz="16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(ALMOÇO</a:t>
            </a:r>
            <a:r>
              <a:rPr sz="16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16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2ª</a:t>
            </a:r>
            <a:r>
              <a:rPr sz="16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6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6ª</a:t>
            </a:r>
            <a:r>
              <a:rPr sz="16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FEIRA</a:t>
            </a:r>
            <a:r>
              <a:rPr sz="1600" b="1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1F5F"/>
                </a:solidFill>
                <a:latin typeface="Calibri"/>
                <a:cs typeface="Calibri"/>
              </a:rPr>
              <a:t>PARA</a:t>
            </a:r>
            <a:r>
              <a:rPr sz="16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COMUNIDADE)</a:t>
            </a:r>
            <a:endParaRPr sz="16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https://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  <a:hlinkClick r:id="rId6"/>
              </a:rPr>
              <a:t>www.haja.org.br/sobre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3020" y="5547359"/>
            <a:ext cx="1094740" cy="4292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15559" y="690880"/>
            <a:ext cx="2974340" cy="18592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900170" y="2384487"/>
            <a:ext cx="5403215" cy="213804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90"/>
              </a:spcBef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PROJETO</a:t>
            </a:r>
            <a:r>
              <a:rPr sz="2400" b="1" spc="-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VIVALEITE</a:t>
            </a:r>
            <a:endParaRPr sz="2400">
              <a:latin typeface="Calibri"/>
              <a:cs typeface="Calibri"/>
            </a:endParaRPr>
          </a:p>
          <a:p>
            <a:pPr marL="12065" marR="5080" algn="ctr">
              <a:lnSpc>
                <a:spcPct val="131300"/>
              </a:lnSpc>
              <a:spcBef>
                <a:spcPts val="60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DISTRIBUIÇÃO</a:t>
            </a:r>
            <a:r>
              <a:rPr sz="16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MENSAL</a:t>
            </a:r>
            <a:r>
              <a:rPr sz="16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4</a:t>
            </a:r>
            <a:r>
              <a:rPr sz="16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MILHÕES</a:t>
            </a:r>
            <a:r>
              <a:rPr sz="16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16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LEITE</a:t>
            </a:r>
            <a:r>
              <a:rPr sz="1600" b="1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1F5F"/>
                </a:solidFill>
                <a:latin typeface="Calibri"/>
                <a:cs typeface="Calibri"/>
              </a:rPr>
              <a:t>PARA</a:t>
            </a:r>
            <a:r>
              <a:rPr sz="16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CRIANÇAS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6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IDOSOS</a:t>
            </a:r>
            <a:r>
              <a:rPr sz="16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EM</a:t>
            </a:r>
            <a:r>
              <a:rPr sz="16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1F5F"/>
                </a:solidFill>
                <a:latin typeface="Calibri"/>
                <a:cs typeface="Calibri"/>
              </a:rPr>
              <a:t>SITUAÇÃO</a:t>
            </a:r>
            <a:r>
              <a:rPr sz="16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VULNERABILIDADE</a:t>
            </a:r>
            <a:endParaRPr sz="1600">
              <a:latin typeface="Calibri"/>
              <a:cs typeface="Calibri"/>
            </a:endParaRPr>
          </a:p>
          <a:p>
            <a:pPr marL="73025" marR="63500" indent="-635" algn="ctr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https://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  <a:hlinkClick r:id="rId9"/>
              </a:rPr>
              <a:t>www.desenvolvimentosocial.sp.gov.br/vivaleite-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completa-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25-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anos-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distribuindo-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50-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milhoes-de-litros-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em-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2024/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dirty="0"/>
              <a:t>PROJETOS</a:t>
            </a:r>
            <a:r>
              <a:rPr spc="-15" dirty="0"/>
              <a:t> </a:t>
            </a:r>
            <a:r>
              <a:rPr dirty="0"/>
              <a:t>SOCIAIS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JOSIANE</a:t>
            </a:r>
            <a:r>
              <a:rPr spc="-15" dirty="0"/>
              <a:t> </a:t>
            </a:r>
            <a:r>
              <a:rPr spc="-10" dirty="0"/>
              <a:t>KATSUI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519" y="662940"/>
            <a:ext cx="2702560" cy="2862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4660" y="5397500"/>
            <a:ext cx="4005580" cy="3136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68171" y="8550020"/>
            <a:ext cx="7256780" cy="198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MORADIAS</a:t>
            </a:r>
            <a:r>
              <a:rPr sz="2400" b="1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24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FAMÍLIAS</a:t>
            </a:r>
            <a:r>
              <a:rPr sz="24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DESALOJADAS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1255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PROVENDO</a:t>
            </a:r>
            <a:r>
              <a:rPr sz="16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MORADIA</a:t>
            </a:r>
            <a:r>
              <a:rPr sz="1600" b="1" spc="-20" dirty="0">
                <a:solidFill>
                  <a:srgbClr val="001F5F"/>
                </a:solidFill>
                <a:latin typeface="Calibri"/>
                <a:cs typeface="Calibri"/>
              </a:rPr>
              <a:t> PARA</a:t>
            </a:r>
            <a:r>
              <a:rPr sz="16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6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FAMÍLIAS</a:t>
            </a:r>
            <a:r>
              <a:rPr sz="16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1F5F"/>
                </a:solidFill>
                <a:latin typeface="Calibri"/>
                <a:cs typeface="Calibri"/>
              </a:rPr>
              <a:t>ATINGIDAS</a:t>
            </a:r>
            <a:r>
              <a:rPr sz="16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POR</a:t>
            </a:r>
            <a:r>
              <a:rPr sz="16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CALAMIDADE</a:t>
            </a:r>
            <a:r>
              <a:rPr sz="16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NAS</a:t>
            </a:r>
            <a:r>
              <a:rPr sz="16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CIDADES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DO</a:t>
            </a:r>
            <a:r>
              <a:rPr sz="16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RIO</a:t>
            </a:r>
            <a:r>
              <a:rPr sz="16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GRANDE</a:t>
            </a:r>
            <a:r>
              <a:rPr sz="16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DO</a:t>
            </a:r>
            <a:r>
              <a:rPr sz="16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SUL</a:t>
            </a:r>
            <a:r>
              <a:rPr sz="16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COM</a:t>
            </a:r>
            <a:r>
              <a:rPr sz="1600" b="1" spc="-30" dirty="0">
                <a:solidFill>
                  <a:srgbClr val="001F5F"/>
                </a:solidFill>
                <a:latin typeface="Calibri"/>
                <a:cs typeface="Calibri"/>
              </a:rPr>
              <a:t> PARTICIPAÇÃO</a:t>
            </a:r>
            <a:r>
              <a:rPr sz="16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EXPRESSIVA</a:t>
            </a:r>
            <a:r>
              <a:rPr sz="16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DOS</a:t>
            </a:r>
            <a:r>
              <a:rPr sz="16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ASSISTENTES</a:t>
            </a:r>
            <a:r>
              <a:rPr sz="16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1F5F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PROJETOS</a:t>
            </a:r>
            <a:r>
              <a:rPr sz="16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SOCIAIS</a:t>
            </a:r>
            <a:r>
              <a:rPr sz="16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1600" b="1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HABITAÇÃO</a:t>
            </a:r>
            <a:endParaRPr sz="1600">
              <a:latin typeface="Calibri"/>
              <a:cs typeface="Calibri"/>
            </a:endParaRPr>
          </a:p>
          <a:p>
            <a:pPr marL="215900" marR="201930" algn="ctr">
              <a:lnSpc>
                <a:spcPct val="100000"/>
              </a:lnSpc>
              <a:spcBef>
                <a:spcPts val="1185"/>
              </a:spcBef>
            </a:pP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https://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  <a:hlinkClick r:id="rId4"/>
              </a:rPr>
              <a:t>www.caixa.gov.br/voce/habitacao/minha-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  <a:hlinkClick r:id="rId4"/>
              </a:rPr>
              <a:t>casa-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  <a:hlinkClick r:id="rId4"/>
              </a:rPr>
              <a:t>minha-vida/mcmv-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reconstrucao/Paginas/default.aspx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21660" y="11856719"/>
            <a:ext cx="3355975" cy="798195"/>
            <a:chOff x="3121660" y="11856719"/>
            <a:chExt cx="3355975" cy="79819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1660" y="11856719"/>
              <a:ext cx="3355594" cy="7978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5000" y="11859259"/>
              <a:ext cx="3251200" cy="6934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694684" y="2542539"/>
            <a:ext cx="5448935" cy="206184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90"/>
              </a:spcBef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PROJETO</a:t>
            </a:r>
            <a:r>
              <a:rPr sz="2400" b="1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GUARDIÕES</a:t>
            </a:r>
            <a:r>
              <a:rPr sz="2400" b="1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DO</a:t>
            </a:r>
            <a:r>
              <a:rPr sz="24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FUTURO</a:t>
            </a:r>
            <a:endParaRPr sz="24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660"/>
              </a:spcBef>
            </a:pP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SENSIBILIZAR</a:t>
            </a:r>
            <a:r>
              <a:rPr sz="16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CRIANÇAS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6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ADOLESCENTES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COM</a:t>
            </a:r>
            <a:r>
              <a:rPr sz="16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OS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OBJETIVOS</a:t>
            </a:r>
            <a:r>
              <a:rPr sz="16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16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1F5F"/>
                </a:solidFill>
                <a:latin typeface="Calibri"/>
                <a:cs typeface="Calibri"/>
              </a:rPr>
              <a:t>DESENVOLVIMENTO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1F5F"/>
                </a:solidFill>
                <a:latin typeface="Calibri"/>
                <a:cs typeface="Calibri"/>
              </a:rPr>
              <a:t>SUSTENTÁVEL</a:t>
            </a:r>
            <a:r>
              <a:rPr sz="16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(ODS)</a:t>
            </a:r>
            <a:endParaRPr sz="1600">
              <a:latin typeface="Calibri"/>
              <a:cs typeface="Calibri"/>
            </a:endParaRPr>
          </a:p>
          <a:p>
            <a:pPr marL="45085" marR="21590" indent="-11430" algn="ctr">
              <a:lnSpc>
                <a:spcPct val="100000"/>
              </a:lnSpc>
              <a:spcBef>
                <a:spcPts val="580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https://guardioesdofuturo.icomfloripa.org.br/o- projeto/#:~:text=Objetivo,impulsionar%20a%20cultura%2 0da%20sustentabilidade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28820" y="635000"/>
            <a:ext cx="3782060" cy="20853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dirty="0"/>
              <a:t>PROJETOS</a:t>
            </a:r>
            <a:r>
              <a:rPr spc="-15" dirty="0"/>
              <a:t> </a:t>
            </a:r>
            <a:r>
              <a:rPr dirty="0"/>
              <a:t>SOCIAIS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JOSIANE</a:t>
            </a:r>
            <a:r>
              <a:rPr spc="-15" dirty="0"/>
              <a:t> </a:t>
            </a:r>
            <a:r>
              <a:rPr spc="-10" dirty="0"/>
              <a:t>KATSUI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6388100"/>
            <a:ext cx="7818120" cy="12065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310"/>
              </a:spcBef>
            </a:pPr>
            <a:r>
              <a:rPr sz="7200" spc="-10" dirty="0">
                <a:latin typeface="Impact"/>
                <a:cs typeface="Impact"/>
              </a:rPr>
              <a:t>AGRADECIMENTOS</a:t>
            </a:r>
            <a:endParaRPr sz="7200">
              <a:latin typeface="Impact"/>
              <a:cs typeface="Impac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21660" y="11856719"/>
            <a:ext cx="3355975" cy="798195"/>
            <a:chOff x="3121660" y="11856719"/>
            <a:chExt cx="3355975" cy="798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660" y="11856719"/>
              <a:ext cx="3355594" cy="7978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000" y="11859259"/>
              <a:ext cx="3251200" cy="69342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dirty="0"/>
              <a:t>PROJETOS</a:t>
            </a:r>
            <a:r>
              <a:rPr spc="-15" dirty="0"/>
              <a:t> </a:t>
            </a:r>
            <a:r>
              <a:rPr dirty="0"/>
              <a:t>SOCIAIS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JOSIANE</a:t>
            </a:r>
            <a:r>
              <a:rPr spc="-15" dirty="0"/>
              <a:t> </a:t>
            </a:r>
            <a:r>
              <a:rPr spc="-10" dirty="0"/>
              <a:t>KATSUI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23047" y="619406"/>
            <a:ext cx="6768465" cy="118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8960" marR="5080" indent="-1826895">
              <a:lnSpc>
                <a:spcPct val="135800"/>
              </a:lnSpc>
              <a:spcBef>
                <a:spcPts val="100"/>
              </a:spcBef>
            </a:pPr>
            <a:r>
              <a:rPr sz="2800" b="1" dirty="0">
                <a:solidFill>
                  <a:srgbClr val="001F5F"/>
                </a:solidFill>
                <a:latin typeface="Arial"/>
                <a:cs typeface="Arial"/>
              </a:rPr>
              <a:t>OBRIGADA</a:t>
            </a:r>
            <a:r>
              <a:rPr sz="28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1F5F"/>
                </a:solidFill>
                <a:latin typeface="Arial"/>
                <a:cs typeface="Arial"/>
              </a:rPr>
              <a:t>POR</a:t>
            </a:r>
            <a:r>
              <a:rPr sz="28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1F5F"/>
                </a:solidFill>
                <a:latin typeface="Arial"/>
                <a:cs typeface="Arial"/>
              </a:rPr>
              <a:t>DEDICAR</a:t>
            </a:r>
            <a:r>
              <a:rPr sz="28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1F5F"/>
                </a:solidFill>
                <a:latin typeface="Arial"/>
                <a:cs typeface="Arial"/>
              </a:rPr>
              <a:t>SEU</a:t>
            </a: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Arial"/>
                <a:cs typeface="Arial"/>
              </a:rPr>
              <a:t>TEMPO </a:t>
            </a:r>
            <a:r>
              <a:rPr sz="2800" b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8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1F5F"/>
                </a:solidFill>
                <a:latin typeface="Arial"/>
                <a:cs typeface="Arial"/>
              </a:rPr>
              <a:t>ESSA</a:t>
            </a:r>
            <a:r>
              <a:rPr sz="2800" b="1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Arial"/>
                <a:cs typeface="Arial"/>
              </a:rPr>
              <a:t>LEITURA!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112" y="2283523"/>
            <a:ext cx="8312784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Espero</a:t>
            </a:r>
            <a:r>
              <a:rPr sz="18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este</a:t>
            </a:r>
            <a:r>
              <a:rPr sz="18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1F5F"/>
                </a:solidFill>
                <a:latin typeface="Calibri"/>
                <a:cs typeface="Calibri"/>
              </a:rPr>
              <a:t>Ebook</a:t>
            </a:r>
            <a:r>
              <a:rPr sz="1800" i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tenha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inspirado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você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enxergar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enorme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potencial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cada</a:t>
            </a:r>
            <a:r>
              <a:rPr sz="1800" spc="3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um</a:t>
            </a:r>
            <a:endParaRPr sz="1800" dirty="0">
              <a:latin typeface="Calibri"/>
              <a:cs typeface="Calibri"/>
            </a:endParaRPr>
          </a:p>
          <a:p>
            <a:pPr marL="345440" marR="320675" indent="27940" algn="ctr">
              <a:lnSpc>
                <a:spcPct val="211200"/>
              </a:lnSpc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nós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tem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18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transformar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mundo</a:t>
            </a:r>
            <a:r>
              <a:rPr sz="18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ao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nosso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001F5F"/>
                </a:solidFill>
                <a:latin typeface="Calibri"/>
                <a:cs typeface="Calibri"/>
              </a:rPr>
              <a:t>redor.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sz="18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tal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dar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próximo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passo?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Escolha</a:t>
            </a:r>
            <a:r>
              <a:rPr sz="18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uma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causa,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arregaça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mangas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comece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fazer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diferença</a:t>
            </a:r>
            <a:r>
              <a:rPr sz="18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hoje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mesmo.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Não</a:t>
            </a:r>
            <a:r>
              <a:rPr sz="18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tenha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medo</a:t>
            </a:r>
            <a:r>
              <a:rPr sz="18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começar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pequeno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18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até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árvores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gigantes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nasceram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18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uma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sementinha!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4410" y="5606351"/>
            <a:ext cx="507936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Esse</a:t>
            </a:r>
            <a:r>
              <a:rPr sz="18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Ebook</a:t>
            </a:r>
            <a:r>
              <a:rPr sz="18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foi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gerado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por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IA,</a:t>
            </a:r>
            <a:r>
              <a:rPr sz="18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diagramado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por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humano</a:t>
            </a:r>
            <a:endParaRPr sz="1800">
              <a:latin typeface="Calibri"/>
              <a:cs typeface="Calibri"/>
            </a:endParaRPr>
          </a:p>
          <a:p>
            <a:pPr marL="4699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está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disponível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no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meu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Github.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4084" y="6267450"/>
            <a:ext cx="1155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20"/>
              </a:lnSpc>
            </a:pPr>
            <a:r>
              <a:rPr sz="3600" spc="-6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6720" y="6266179"/>
            <a:ext cx="1341120" cy="13411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60119" y="7557389"/>
            <a:ext cx="689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1800" b="1" dirty="0" smtClean="0">
                <a:solidFill>
                  <a:srgbClr val="002060"/>
                </a:solidFill>
                <a:latin typeface="Calibri"/>
                <a:cs typeface="Calibri"/>
              </a:rPr>
              <a:t>https://github.com/JosianeKatsui/Ebook-Projetos-Sociais.git</a:t>
            </a:r>
            <a:endParaRPr sz="1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94739" y="8641080"/>
            <a:ext cx="7877809" cy="723900"/>
            <a:chOff x="1094739" y="8641080"/>
            <a:chExt cx="7877809" cy="723900"/>
          </a:xfrm>
        </p:grpSpPr>
        <p:sp>
          <p:nvSpPr>
            <p:cNvPr id="12" name="object 12"/>
            <p:cNvSpPr/>
            <p:nvPr/>
          </p:nvSpPr>
          <p:spPr>
            <a:xfrm>
              <a:off x="1096009" y="8642350"/>
              <a:ext cx="7876540" cy="631190"/>
            </a:xfrm>
            <a:custGeom>
              <a:avLst/>
              <a:gdLst/>
              <a:ahLst/>
              <a:cxnLst/>
              <a:rect l="l" t="t" r="r" b="b"/>
              <a:pathLst>
                <a:path w="7876540" h="631190">
                  <a:moveTo>
                    <a:pt x="0" y="631189"/>
                  </a:moveTo>
                  <a:lnTo>
                    <a:pt x="7876540" y="631189"/>
                  </a:lnTo>
                  <a:lnTo>
                    <a:pt x="7876540" y="0"/>
                  </a:lnTo>
                  <a:lnTo>
                    <a:pt x="0" y="0"/>
                  </a:lnTo>
                  <a:lnTo>
                    <a:pt x="0" y="631189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4739" y="8641080"/>
              <a:ext cx="1003299" cy="6578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4739" y="9273540"/>
              <a:ext cx="7876540" cy="91439"/>
            </a:xfrm>
            <a:prstGeom prst="rect">
              <a:avLst/>
            </a:prstGeom>
          </p:spPr>
        </p:pic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089660" y="8636000"/>
          <a:ext cx="7876540" cy="2031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6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1190">
                <a:tc>
                  <a:txBody>
                    <a:bodyPr/>
                    <a:lstStyle/>
                    <a:p>
                      <a:pPr marL="1254760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Autora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9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5476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Josiane</a:t>
                      </a:r>
                      <a:r>
                        <a:rPr sz="1800" b="1" i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Katsui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25476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GitHub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LinkedIn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4280" y="9537700"/>
            <a:ext cx="904240" cy="103123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121660" y="11856719"/>
            <a:ext cx="3355975" cy="798195"/>
            <a:chOff x="3121660" y="11856719"/>
            <a:chExt cx="3355975" cy="79819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1660" y="11856719"/>
              <a:ext cx="3355594" cy="7978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5000" y="11859259"/>
              <a:ext cx="3251200" cy="69342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dirty="0"/>
              <a:t>PROJETOS</a:t>
            </a:r>
            <a:r>
              <a:rPr spc="-15" dirty="0"/>
              <a:t> </a:t>
            </a:r>
            <a:r>
              <a:rPr dirty="0"/>
              <a:t>SOCIAIS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JOSIANE</a:t>
            </a:r>
            <a:r>
              <a:rPr spc="-15" dirty="0"/>
              <a:t> </a:t>
            </a:r>
            <a:r>
              <a:rPr spc="-10" dirty="0"/>
              <a:t>KATSUI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139" y="2946400"/>
            <a:ext cx="2370074" cy="6784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1320" y="4196079"/>
            <a:ext cx="2362454" cy="6784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7880" y="4927600"/>
            <a:ext cx="1829053" cy="6784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175000" y="5293359"/>
            <a:ext cx="3482975" cy="678815"/>
            <a:chOff x="3175000" y="5293359"/>
            <a:chExt cx="3482975" cy="67881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5000" y="5293359"/>
              <a:ext cx="3406394" cy="6784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77279" y="5293359"/>
              <a:ext cx="480326" cy="67843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1359" y="670559"/>
            <a:ext cx="8191754" cy="112039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23937" y="810894"/>
            <a:ext cx="75488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0420" algn="l"/>
                <a:tab pos="3474085" algn="l"/>
              </a:tabLst>
            </a:pPr>
            <a:r>
              <a:rPr b="1" spc="-10" dirty="0">
                <a:latin typeface="Arial"/>
                <a:cs typeface="Arial"/>
              </a:rPr>
              <a:t>AÇÕES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40" dirty="0">
                <a:latin typeface="Arial"/>
                <a:cs typeface="Arial"/>
              </a:rPr>
              <a:t>QUE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-10" dirty="0">
                <a:latin typeface="Arial"/>
                <a:cs typeface="Arial"/>
              </a:rPr>
              <a:t>TRANSFORMAM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1552" y="1822696"/>
            <a:ext cx="7738745" cy="50565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37210" algn="l"/>
                <a:tab pos="1482725" algn="l"/>
                <a:tab pos="3230880" algn="l"/>
                <a:tab pos="4152265" algn="l"/>
                <a:tab pos="5979795" algn="l"/>
              </a:tabLst>
            </a:pPr>
            <a:r>
              <a:rPr sz="3350" i="1" spc="-5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3350" i="1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3350" i="1" spc="50" dirty="0">
                <a:solidFill>
                  <a:srgbClr val="001F5F"/>
                </a:solidFill>
                <a:latin typeface="Arial"/>
                <a:cs typeface="Arial"/>
              </a:rPr>
              <a:t>que</a:t>
            </a:r>
            <a:r>
              <a:rPr sz="3350" i="1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3350" i="1" spc="95" dirty="0">
                <a:solidFill>
                  <a:srgbClr val="001F5F"/>
                </a:solidFill>
                <a:latin typeface="Arial"/>
                <a:cs typeface="Arial"/>
              </a:rPr>
              <a:t>esperar</a:t>
            </a:r>
            <a:r>
              <a:rPr sz="3350" i="1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3350" i="1" spc="45" dirty="0">
                <a:solidFill>
                  <a:srgbClr val="001F5F"/>
                </a:solidFill>
                <a:latin typeface="Arial"/>
                <a:cs typeface="Arial"/>
              </a:rPr>
              <a:t>dos</a:t>
            </a:r>
            <a:r>
              <a:rPr sz="3350" i="1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3350" i="1" spc="90" dirty="0">
                <a:solidFill>
                  <a:srgbClr val="001F5F"/>
                </a:solidFill>
                <a:latin typeface="Arial"/>
                <a:cs typeface="Arial"/>
              </a:rPr>
              <a:t>projetos</a:t>
            </a:r>
            <a:r>
              <a:rPr sz="3350" i="1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3350" i="1" spc="55" dirty="0">
                <a:solidFill>
                  <a:srgbClr val="001F5F"/>
                </a:solidFill>
                <a:latin typeface="Arial"/>
                <a:cs typeface="Arial"/>
              </a:rPr>
              <a:t>sociais?</a:t>
            </a:r>
            <a:endParaRPr sz="3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3350">
              <a:latin typeface="Arial"/>
              <a:cs typeface="Arial"/>
            </a:endParaRPr>
          </a:p>
          <a:p>
            <a:pPr marL="106045" marR="10160" indent="10795" algn="ctr">
              <a:lnSpc>
                <a:spcPct val="100000"/>
              </a:lnSpc>
            </a:pP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Projetos</a:t>
            </a:r>
            <a:r>
              <a:rPr sz="2400" i="1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1F5F"/>
                </a:solidFill>
                <a:latin typeface="Calibri"/>
                <a:cs typeface="Calibri"/>
              </a:rPr>
              <a:t>sociais</a:t>
            </a:r>
            <a:r>
              <a:rPr sz="2400" i="1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são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iniciativas</a:t>
            </a:r>
            <a:r>
              <a:rPr sz="2400" spc="-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planejadas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organizadas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para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melhorar</a:t>
            </a: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qualidade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vida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pessoas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ou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comunidades</a:t>
            </a: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em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situação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vulnerabilidade.</a:t>
            </a:r>
            <a:endParaRPr sz="2400">
              <a:latin typeface="Calibri"/>
              <a:cs typeface="Calibri"/>
            </a:endParaRPr>
          </a:p>
          <a:p>
            <a:pPr marL="103505" marR="5080" indent="-2540" algn="ctr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Por</a:t>
            </a:r>
            <a:r>
              <a:rPr sz="2400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meio</a:t>
            </a:r>
            <a:r>
              <a:rPr sz="2400" spc="-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1F5F"/>
                </a:solidFill>
                <a:latin typeface="Calibri"/>
                <a:cs typeface="Calibri"/>
              </a:rPr>
              <a:t>ações</a:t>
            </a:r>
            <a:r>
              <a:rPr sz="2400" i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concretas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proporciona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autonomia,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dignidade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até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mesmo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mudanças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significativas,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impactando positivamente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vida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das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pessoas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promovendo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construção </a:t>
            </a:r>
            <a:r>
              <a:rPr sz="2400" i="1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i="1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1F5F"/>
                </a:solidFill>
                <a:latin typeface="Calibri"/>
                <a:cs typeface="Calibri"/>
              </a:rPr>
              <a:t>um</a:t>
            </a:r>
            <a:r>
              <a:rPr sz="2400" i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1F5F"/>
                </a:solidFill>
                <a:latin typeface="Calibri"/>
                <a:cs typeface="Calibri"/>
              </a:rPr>
              <a:t>futuro</a:t>
            </a:r>
            <a:r>
              <a:rPr sz="2400" i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1F5F"/>
                </a:solidFill>
                <a:latin typeface="Calibri"/>
                <a:cs typeface="Calibri"/>
              </a:rPr>
              <a:t>mais</a:t>
            </a:r>
            <a:r>
              <a:rPr sz="2400" i="1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1F5F"/>
                </a:solidFill>
                <a:latin typeface="Calibri"/>
                <a:cs typeface="Calibri"/>
              </a:rPr>
              <a:t>justo</a:t>
            </a:r>
            <a:r>
              <a:rPr sz="2400" i="1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5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400">
              <a:latin typeface="Calibri"/>
              <a:cs typeface="Calibri"/>
            </a:endParaRPr>
          </a:p>
          <a:p>
            <a:pPr marL="89535" algn="ctr">
              <a:lnSpc>
                <a:spcPct val="100000"/>
              </a:lnSpc>
            </a:pPr>
            <a:r>
              <a:rPr sz="2400" spc="70" dirty="0">
                <a:solidFill>
                  <a:srgbClr val="001F5F"/>
                </a:solidFill>
                <a:latin typeface="Arial MT"/>
                <a:cs typeface="Arial MT"/>
              </a:rPr>
              <a:t>Faça</a:t>
            </a:r>
            <a:r>
              <a:rPr sz="2400" spc="-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150" dirty="0">
                <a:solidFill>
                  <a:srgbClr val="001F5F"/>
                </a:solidFill>
                <a:latin typeface="Arial MT"/>
                <a:cs typeface="Arial MT"/>
              </a:rPr>
              <a:t>parte</a:t>
            </a:r>
            <a:r>
              <a:rPr sz="2400" spc="-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001F5F"/>
                </a:solidFill>
                <a:latin typeface="Arial MT"/>
                <a:cs typeface="Arial MT"/>
              </a:rPr>
              <a:t>dessa</a:t>
            </a:r>
            <a:r>
              <a:rPr sz="2400" spc="-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114" dirty="0">
                <a:solidFill>
                  <a:srgbClr val="001F5F"/>
                </a:solidFill>
                <a:latin typeface="Arial MT"/>
                <a:cs typeface="Arial MT"/>
              </a:rPr>
              <a:t>transformação!!!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21660" y="11856719"/>
            <a:ext cx="3355975" cy="798195"/>
            <a:chOff x="3121660" y="11856719"/>
            <a:chExt cx="3355975" cy="79819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1660" y="11856719"/>
              <a:ext cx="3355594" cy="7978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75000" y="11859259"/>
              <a:ext cx="3251200" cy="69342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21179" y="7023100"/>
            <a:ext cx="6040120" cy="354330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dirty="0">
                <a:solidFill>
                  <a:srgbClr val="888888"/>
                </a:solidFill>
              </a:rPr>
              <a:t>PROJETOS</a:t>
            </a:r>
            <a:r>
              <a:rPr spc="-15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SOCIAIS</a:t>
            </a:r>
            <a:r>
              <a:rPr spc="-30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–</a:t>
            </a:r>
            <a:r>
              <a:rPr spc="-30" dirty="0">
                <a:solidFill>
                  <a:srgbClr val="888888"/>
                </a:solidFill>
              </a:rPr>
              <a:t> </a:t>
            </a:r>
            <a:r>
              <a:rPr dirty="0">
                <a:solidFill>
                  <a:srgbClr val="888888"/>
                </a:solidFill>
              </a:rPr>
              <a:t>JOSIANE</a:t>
            </a:r>
            <a:r>
              <a:rPr spc="-15" dirty="0">
                <a:solidFill>
                  <a:srgbClr val="888888"/>
                </a:solidFill>
              </a:rPr>
              <a:t> </a:t>
            </a:r>
            <a:r>
              <a:rPr spc="-10" dirty="0">
                <a:solidFill>
                  <a:srgbClr val="888888"/>
                </a:solidFill>
              </a:rPr>
              <a:t>KATSUI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675369" y="12129452"/>
            <a:ext cx="2260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29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accent3">
              <a:lumMod val="50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539" y="6004559"/>
            <a:ext cx="7818120" cy="3139440"/>
          </a:xfrm>
          <a:custGeom>
            <a:avLst/>
            <a:gdLst/>
            <a:ahLst/>
            <a:cxnLst/>
            <a:rect l="l" t="t" r="r" b="b"/>
            <a:pathLst>
              <a:path w="7818120" h="3139440">
                <a:moveTo>
                  <a:pt x="7818120" y="0"/>
                </a:moveTo>
                <a:lnTo>
                  <a:pt x="0" y="0"/>
                </a:lnTo>
                <a:lnTo>
                  <a:pt x="0" y="3139440"/>
                </a:lnTo>
                <a:lnTo>
                  <a:pt x="7818120" y="3139440"/>
                </a:lnTo>
                <a:lnTo>
                  <a:pt x="78181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8063" y="6023673"/>
            <a:ext cx="654939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600" spc="-10" dirty="0">
                <a:solidFill>
                  <a:srgbClr val="FFFFFF"/>
                </a:solidFill>
                <a:latin typeface="Arial MT"/>
                <a:cs typeface="Arial MT"/>
              </a:rPr>
              <a:t>PROPONENTES </a:t>
            </a:r>
            <a:r>
              <a:rPr sz="6600" spc="95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6600" spc="-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600" spc="55" dirty="0">
                <a:solidFill>
                  <a:srgbClr val="FFFFFF"/>
                </a:solidFill>
                <a:latin typeface="Arial MT"/>
                <a:cs typeface="Arial MT"/>
              </a:rPr>
              <a:t>PROJETO </a:t>
            </a:r>
            <a:r>
              <a:rPr sz="6600" spc="145" dirty="0">
                <a:solidFill>
                  <a:srgbClr val="FFFFFF"/>
                </a:solidFill>
                <a:latin typeface="Arial MT"/>
                <a:cs typeface="Arial MT"/>
              </a:rPr>
              <a:t>SOCIAL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8023" y="2914904"/>
            <a:ext cx="1216025" cy="2881630"/>
          </a:xfrm>
          <a:custGeom>
            <a:avLst/>
            <a:gdLst/>
            <a:ahLst/>
            <a:cxnLst/>
            <a:rect l="l" t="t" r="r" b="b"/>
            <a:pathLst>
              <a:path w="1216025" h="2881629">
                <a:moveTo>
                  <a:pt x="791972" y="0"/>
                </a:moveTo>
                <a:lnTo>
                  <a:pt x="1215516" y="0"/>
                </a:lnTo>
                <a:lnTo>
                  <a:pt x="1215516" y="2881376"/>
                </a:lnTo>
                <a:lnTo>
                  <a:pt x="496570" y="2881376"/>
                </a:lnTo>
                <a:lnTo>
                  <a:pt x="496570" y="1336548"/>
                </a:lnTo>
                <a:lnTo>
                  <a:pt x="496319" y="1257085"/>
                </a:lnTo>
                <a:lnTo>
                  <a:pt x="495567" y="1185959"/>
                </a:lnTo>
                <a:lnTo>
                  <a:pt x="494313" y="1123170"/>
                </a:lnTo>
                <a:lnTo>
                  <a:pt x="492553" y="1068720"/>
                </a:lnTo>
                <a:lnTo>
                  <a:pt x="490288" y="1022611"/>
                </a:lnTo>
                <a:lnTo>
                  <a:pt x="484233" y="955418"/>
                </a:lnTo>
                <a:lnTo>
                  <a:pt x="468939" y="902575"/>
                </a:lnTo>
                <a:lnTo>
                  <a:pt x="424934" y="851382"/>
                </a:lnTo>
                <a:lnTo>
                  <a:pt x="363452" y="821383"/>
                </a:lnTo>
                <a:lnTo>
                  <a:pt x="324649" y="812715"/>
                </a:lnTo>
                <a:lnTo>
                  <a:pt x="276018" y="805973"/>
                </a:lnTo>
                <a:lnTo>
                  <a:pt x="217555" y="801158"/>
                </a:lnTo>
                <a:lnTo>
                  <a:pt x="149257" y="798269"/>
                </a:lnTo>
                <a:lnTo>
                  <a:pt x="71120" y="797305"/>
                </a:lnTo>
                <a:lnTo>
                  <a:pt x="0" y="797305"/>
                </a:lnTo>
                <a:lnTo>
                  <a:pt x="0" y="461391"/>
                </a:lnTo>
                <a:lnTo>
                  <a:pt x="54189" y="448923"/>
                </a:lnTo>
                <a:lnTo>
                  <a:pt x="106990" y="435143"/>
                </a:lnTo>
                <a:lnTo>
                  <a:pt x="158401" y="420049"/>
                </a:lnTo>
                <a:lnTo>
                  <a:pt x="208423" y="403643"/>
                </a:lnTo>
                <a:lnTo>
                  <a:pt x="257056" y="385924"/>
                </a:lnTo>
                <a:lnTo>
                  <a:pt x="304299" y="366892"/>
                </a:lnTo>
                <a:lnTo>
                  <a:pt x="350153" y="346547"/>
                </a:lnTo>
                <a:lnTo>
                  <a:pt x="394617" y="324889"/>
                </a:lnTo>
                <a:lnTo>
                  <a:pt x="437692" y="301918"/>
                </a:lnTo>
                <a:lnTo>
                  <a:pt x="479376" y="277635"/>
                </a:lnTo>
                <a:lnTo>
                  <a:pt x="519670" y="252038"/>
                </a:lnTo>
                <a:lnTo>
                  <a:pt x="558575" y="225128"/>
                </a:lnTo>
                <a:lnTo>
                  <a:pt x="596089" y="196906"/>
                </a:lnTo>
                <a:lnTo>
                  <a:pt x="632212" y="167370"/>
                </a:lnTo>
                <a:lnTo>
                  <a:pt x="666946" y="136522"/>
                </a:lnTo>
                <a:lnTo>
                  <a:pt x="700288" y="104361"/>
                </a:lnTo>
                <a:lnTo>
                  <a:pt x="732240" y="70887"/>
                </a:lnTo>
                <a:lnTo>
                  <a:pt x="762801" y="36100"/>
                </a:lnTo>
                <a:lnTo>
                  <a:pt x="791972" y="0"/>
                </a:lnTo>
                <a:close/>
              </a:path>
            </a:pathLst>
          </a:custGeom>
          <a:ln w="1016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1570" y="2859658"/>
            <a:ext cx="1696085" cy="2992120"/>
          </a:xfrm>
          <a:custGeom>
            <a:avLst/>
            <a:gdLst/>
            <a:ahLst/>
            <a:cxnLst/>
            <a:rect l="l" t="t" r="r" b="b"/>
            <a:pathLst>
              <a:path w="1696085" h="2992120">
                <a:moveTo>
                  <a:pt x="850645" y="443230"/>
                </a:moveTo>
                <a:lnTo>
                  <a:pt x="784161" y="458565"/>
                </a:lnTo>
                <a:lnTo>
                  <a:pt x="744728" y="504571"/>
                </a:lnTo>
                <a:lnTo>
                  <a:pt x="730424" y="563461"/>
                </a:lnTo>
                <a:lnTo>
                  <a:pt x="725408" y="606313"/>
                </a:lnTo>
                <a:lnTo>
                  <a:pt x="721820" y="658109"/>
                </a:lnTo>
                <a:lnTo>
                  <a:pt x="719666" y="718851"/>
                </a:lnTo>
                <a:lnTo>
                  <a:pt x="718946" y="788543"/>
                </a:lnTo>
                <a:lnTo>
                  <a:pt x="718946" y="2194433"/>
                </a:lnTo>
                <a:lnTo>
                  <a:pt x="719613" y="2272580"/>
                </a:lnTo>
                <a:lnTo>
                  <a:pt x="721614" y="2339641"/>
                </a:lnTo>
                <a:lnTo>
                  <a:pt x="724947" y="2395616"/>
                </a:lnTo>
                <a:lnTo>
                  <a:pt x="729615" y="2440511"/>
                </a:lnTo>
                <a:lnTo>
                  <a:pt x="742950" y="2497074"/>
                </a:lnTo>
                <a:lnTo>
                  <a:pt x="781018" y="2535761"/>
                </a:lnTo>
                <a:lnTo>
                  <a:pt x="847090" y="2548636"/>
                </a:lnTo>
                <a:lnTo>
                  <a:pt x="883664" y="2544851"/>
                </a:lnTo>
                <a:lnTo>
                  <a:pt x="936190" y="2514613"/>
                </a:lnTo>
                <a:lnTo>
                  <a:pt x="961096" y="2457902"/>
                </a:lnTo>
                <a:lnTo>
                  <a:pt x="968068" y="2415519"/>
                </a:lnTo>
                <a:lnTo>
                  <a:pt x="973040" y="2361036"/>
                </a:lnTo>
                <a:lnTo>
                  <a:pt x="976019" y="2294453"/>
                </a:lnTo>
                <a:lnTo>
                  <a:pt x="977011" y="2215769"/>
                </a:lnTo>
                <a:lnTo>
                  <a:pt x="977011" y="788543"/>
                </a:lnTo>
                <a:lnTo>
                  <a:pt x="976396" y="716744"/>
                </a:lnTo>
                <a:lnTo>
                  <a:pt x="974550" y="654506"/>
                </a:lnTo>
                <a:lnTo>
                  <a:pt x="971470" y="601821"/>
                </a:lnTo>
                <a:lnTo>
                  <a:pt x="967152" y="558682"/>
                </a:lnTo>
                <a:lnTo>
                  <a:pt x="954786" y="501015"/>
                </a:lnTo>
                <a:lnTo>
                  <a:pt x="917622" y="457692"/>
                </a:lnTo>
                <a:lnTo>
                  <a:pt x="850645" y="443230"/>
                </a:lnTo>
                <a:close/>
              </a:path>
              <a:path w="1696085" h="2992120">
                <a:moveTo>
                  <a:pt x="834644" y="0"/>
                </a:moveTo>
                <a:lnTo>
                  <a:pt x="886643" y="1025"/>
                </a:lnTo>
                <a:lnTo>
                  <a:pt x="937403" y="4098"/>
                </a:lnTo>
                <a:lnTo>
                  <a:pt x="986926" y="9219"/>
                </a:lnTo>
                <a:lnTo>
                  <a:pt x="1035213" y="16384"/>
                </a:lnTo>
                <a:lnTo>
                  <a:pt x="1082266" y="25591"/>
                </a:lnTo>
                <a:lnTo>
                  <a:pt x="1128089" y="36839"/>
                </a:lnTo>
                <a:lnTo>
                  <a:pt x="1172682" y="50125"/>
                </a:lnTo>
                <a:lnTo>
                  <a:pt x="1216048" y="65447"/>
                </a:lnTo>
                <a:lnTo>
                  <a:pt x="1258189" y="82804"/>
                </a:lnTo>
                <a:lnTo>
                  <a:pt x="1309662" y="107219"/>
                </a:lnTo>
                <a:lnTo>
                  <a:pt x="1357289" y="133114"/>
                </a:lnTo>
                <a:lnTo>
                  <a:pt x="1401067" y="160491"/>
                </a:lnTo>
                <a:lnTo>
                  <a:pt x="1440990" y="189352"/>
                </a:lnTo>
                <a:lnTo>
                  <a:pt x="1477054" y="219699"/>
                </a:lnTo>
                <a:lnTo>
                  <a:pt x="1509255" y="251534"/>
                </a:lnTo>
                <a:lnTo>
                  <a:pt x="1537589" y="284861"/>
                </a:lnTo>
                <a:lnTo>
                  <a:pt x="1566797" y="325448"/>
                </a:lnTo>
                <a:lnTo>
                  <a:pt x="1592697" y="367712"/>
                </a:lnTo>
                <a:lnTo>
                  <a:pt x="1615281" y="411654"/>
                </a:lnTo>
                <a:lnTo>
                  <a:pt x="1634541" y="457279"/>
                </a:lnTo>
                <a:lnTo>
                  <a:pt x="1650472" y="504591"/>
                </a:lnTo>
                <a:lnTo>
                  <a:pt x="1663065" y="553593"/>
                </a:lnTo>
                <a:lnTo>
                  <a:pt x="1676092" y="628775"/>
                </a:lnTo>
                <a:lnTo>
                  <a:pt x="1681390" y="672968"/>
                </a:lnTo>
                <a:lnTo>
                  <a:pt x="1685876" y="721560"/>
                </a:lnTo>
                <a:lnTo>
                  <a:pt x="1689548" y="774551"/>
                </a:lnTo>
                <a:lnTo>
                  <a:pt x="1692406" y="831939"/>
                </a:lnTo>
                <a:lnTo>
                  <a:pt x="1694449" y="893723"/>
                </a:lnTo>
                <a:lnTo>
                  <a:pt x="1695675" y="959903"/>
                </a:lnTo>
                <a:lnTo>
                  <a:pt x="1696084" y="1030477"/>
                </a:lnTo>
                <a:lnTo>
                  <a:pt x="1696084" y="1991614"/>
                </a:lnTo>
                <a:lnTo>
                  <a:pt x="1695643" y="2062188"/>
                </a:lnTo>
                <a:lnTo>
                  <a:pt x="1694317" y="2128368"/>
                </a:lnTo>
                <a:lnTo>
                  <a:pt x="1692110" y="2190152"/>
                </a:lnTo>
                <a:lnTo>
                  <a:pt x="1689021" y="2247540"/>
                </a:lnTo>
                <a:lnTo>
                  <a:pt x="1685053" y="2300531"/>
                </a:lnTo>
                <a:lnTo>
                  <a:pt x="1680205" y="2349123"/>
                </a:lnTo>
                <a:lnTo>
                  <a:pt x="1674479" y="2393316"/>
                </a:lnTo>
                <a:lnTo>
                  <a:pt x="1667876" y="2433108"/>
                </a:lnTo>
                <a:lnTo>
                  <a:pt x="1646405" y="2517806"/>
                </a:lnTo>
                <a:lnTo>
                  <a:pt x="1628172" y="2566030"/>
                </a:lnTo>
                <a:lnTo>
                  <a:pt x="1605692" y="2613167"/>
                </a:lnTo>
                <a:lnTo>
                  <a:pt x="1578958" y="2659215"/>
                </a:lnTo>
                <a:lnTo>
                  <a:pt x="1547961" y="2704169"/>
                </a:lnTo>
                <a:lnTo>
                  <a:pt x="1512696" y="2748026"/>
                </a:lnTo>
                <a:lnTo>
                  <a:pt x="1479744" y="2783653"/>
                </a:lnTo>
                <a:lnTo>
                  <a:pt x="1444894" y="2816297"/>
                </a:lnTo>
                <a:lnTo>
                  <a:pt x="1408147" y="2845960"/>
                </a:lnTo>
                <a:lnTo>
                  <a:pt x="1369503" y="2872644"/>
                </a:lnTo>
                <a:lnTo>
                  <a:pt x="1328961" y="2896351"/>
                </a:lnTo>
                <a:lnTo>
                  <a:pt x="1286522" y="2917083"/>
                </a:lnTo>
                <a:lnTo>
                  <a:pt x="1242187" y="2934843"/>
                </a:lnTo>
                <a:lnTo>
                  <a:pt x="1196187" y="2949951"/>
                </a:lnTo>
                <a:lnTo>
                  <a:pt x="1148650" y="2962728"/>
                </a:lnTo>
                <a:lnTo>
                  <a:pt x="1099578" y="2973178"/>
                </a:lnTo>
                <a:lnTo>
                  <a:pt x="1048973" y="2981302"/>
                </a:lnTo>
                <a:lnTo>
                  <a:pt x="996838" y="2987101"/>
                </a:lnTo>
                <a:lnTo>
                  <a:pt x="943174" y="2990580"/>
                </a:lnTo>
                <a:lnTo>
                  <a:pt x="887983" y="2991739"/>
                </a:lnTo>
                <a:lnTo>
                  <a:pt x="831737" y="2991005"/>
                </a:lnTo>
                <a:lnTo>
                  <a:pt x="777636" y="2988802"/>
                </a:lnTo>
                <a:lnTo>
                  <a:pt x="725682" y="2985130"/>
                </a:lnTo>
                <a:lnTo>
                  <a:pt x="675876" y="2979987"/>
                </a:lnTo>
                <a:lnTo>
                  <a:pt x="628220" y="2973372"/>
                </a:lnTo>
                <a:lnTo>
                  <a:pt x="582713" y="2965285"/>
                </a:lnTo>
                <a:lnTo>
                  <a:pt x="539358" y="2955724"/>
                </a:lnTo>
                <a:lnTo>
                  <a:pt x="498154" y="2944688"/>
                </a:lnTo>
                <a:lnTo>
                  <a:pt x="459105" y="2932176"/>
                </a:lnTo>
                <a:lnTo>
                  <a:pt x="411704" y="2913779"/>
                </a:lnTo>
                <a:lnTo>
                  <a:pt x="367145" y="2892660"/>
                </a:lnTo>
                <a:lnTo>
                  <a:pt x="325423" y="2868821"/>
                </a:lnTo>
                <a:lnTo>
                  <a:pt x="286534" y="2842260"/>
                </a:lnTo>
                <a:lnTo>
                  <a:pt x="250473" y="2812977"/>
                </a:lnTo>
                <a:lnTo>
                  <a:pt x="217235" y="2780973"/>
                </a:lnTo>
                <a:lnTo>
                  <a:pt x="186817" y="2746248"/>
                </a:lnTo>
                <a:lnTo>
                  <a:pt x="154611" y="2703723"/>
                </a:lnTo>
                <a:lnTo>
                  <a:pt x="125682" y="2660475"/>
                </a:lnTo>
                <a:lnTo>
                  <a:pt x="100028" y="2616501"/>
                </a:lnTo>
                <a:lnTo>
                  <a:pt x="77644" y="2571797"/>
                </a:lnTo>
                <a:lnTo>
                  <a:pt x="58526" y="2526358"/>
                </a:lnTo>
                <a:lnTo>
                  <a:pt x="42672" y="2480183"/>
                </a:lnTo>
                <a:lnTo>
                  <a:pt x="25813" y="2409925"/>
                </a:lnTo>
                <a:lnTo>
                  <a:pt x="18965" y="2368709"/>
                </a:lnTo>
                <a:lnTo>
                  <a:pt x="13170" y="2323433"/>
                </a:lnTo>
                <a:lnTo>
                  <a:pt x="8429" y="2274093"/>
                </a:lnTo>
                <a:lnTo>
                  <a:pt x="4741" y="2220689"/>
                </a:lnTo>
                <a:lnTo>
                  <a:pt x="2107" y="2163217"/>
                </a:lnTo>
                <a:lnTo>
                  <a:pt x="526" y="2101676"/>
                </a:lnTo>
                <a:lnTo>
                  <a:pt x="0" y="2036064"/>
                </a:lnTo>
                <a:lnTo>
                  <a:pt x="0" y="1030477"/>
                </a:lnTo>
                <a:lnTo>
                  <a:pt x="473" y="965726"/>
                </a:lnTo>
                <a:lnTo>
                  <a:pt x="1895" y="903742"/>
                </a:lnTo>
                <a:lnTo>
                  <a:pt x="4266" y="844526"/>
                </a:lnTo>
                <a:lnTo>
                  <a:pt x="7587" y="788077"/>
                </a:lnTo>
                <a:lnTo>
                  <a:pt x="11858" y="734396"/>
                </a:lnTo>
                <a:lnTo>
                  <a:pt x="17081" y="683482"/>
                </a:lnTo>
                <a:lnTo>
                  <a:pt x="23257" y="635336"/>
                </a:lnTo>
                <a:lnTo>
                  <a:pt x="30385" y="589957"/>
                </a:lnTo>
                <a:lnTo>
                  <a:pt x="38469" y="547346"/>
                </a:lnTo>
                <a:lnTo>
                  <a:pt x="47507" y="507502"/>
                </a:lnTo>
                <a:lnTo>
                  <a:pt x="57501" y="470426"/>
                </a:lnTo>
                <a:lnTo>
                  <a:pt x="85358" y="393182"/>
                </a:lnTo>
                <a:lnTo>
                  <a:pt x="105596" y="352177"/>
                </a:lnTo>
                <a:lnTo>
                  <a:pt x="129168" y="313102"/>
                </a:lnTo>
                <a:lnTo>
                  <a:pt x="156077" y="275958"/>
                </a:lnTo>
                <a:lnTo>
                  <a:pt x="186324" y="240747"/>
                </a:lnTo>
                <a:lnTo>
                  <a:pt x="219912" y="207470"/>
                </a:lnTo>
                <a:lnTo>
                  <a:pt x="256842" y="176128"/>
                </a:lnTo>
                <a:lnTo>
                  <a:pt x="297118" y="146722"/>
                </a:lnTo>
                <a:lnTo>
                  <a:pt x="340741" y="119252"/>
                </a:lnTo>
                <a:lnTo>
                  <a:pt x="382369" y="96594"/>
                </a:lnTo>
                <a:lnTo>
                  <a:pt x="425720" y="76321"/>
                </a:lnTo>
                <a:lnTo>
                  <a:pt x="470794" y="58433"/>
                </a:lnTo>
                <a:lnTo>
                  <a:pt x="517594" y="42931"/>
                </a:lnTo>
                <a:lnTo>
                  <a:pt x="566118" y="29813"/>
                </a:lnTo>
                <a:lnTo>
                  <a:pt x="616368" y="19080"/>
                </a:lnTo>
                <a:lnTo>
                  <a:pt x="668345" y="10732"/>
                </a:lnTo>
                <a:lnTo>
                  <a:pt x="722049" y="4770"/>
                </a:lnTo>
                <a:lnTo>
                  <a:pt x="777482" y="1192"/>
                </a:lnTo>
                <a:lnTo>
                  <a:pt x="834644" y="0"/>
                </a:lnTo>
                <a:close/>
              </a:path>
            </a:pathLst>
          </a:custGeom>
          <a:ln w="1016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9439" y="9110980"/>
            <a:ext cx="7731759" cy="1066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0732" y="9598025"/>
            <a:ext cx="80410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6625" marR="5080" indent="-924560">
              <a:lnSpc>
                <a:spcPct val="1417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proponente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um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projeto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é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pessoa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ou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entidade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responsável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por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apresentar,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executar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responder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pelo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projeto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21660" y="11856719"/>
            <a:ext cx="3355975" cy="798195"/>
            <a:chOff x="3121660" y="11856719"/>
            <a:chExt cx="3355975" cy="7981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660" y="11856719"/>
              <a:ext cx="3355594" cy="7978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5000" y="11859259"/>
              <a:ext cx="3251200" cy="6934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605529" y="12142152"/>
            <a:ext cx="238950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5"/>
              </a:lnSpc>
            </a:pPr>
            <a:r>
              <a:rPr sz="1250" dirty="0">
                <a:solidFill>
                  <a:srgbClr val="888888"/>
                </a:solidFill>
                <a:latin typeface="Calibri"/>
                <a:cs typeface="Calibri"/>
              </a:rPr>
              <a:t>PROJETOS</a:t>
            </a:r>
            <a:r>
              <a:rPr sz="125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888888"/>
                </a:solidFill>
                <a:latin typeface="Calibri"/>
                <a:cs typeface="Calibri"/>
              </a:rPr>
              <a:t>SOCIAIS</a:t>
            </a:r>
            <a:r>
              <a:rPr sz="125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888888"/>
                </a:solidFill>
                <a:latin typeface="Calibri"/>
                <a:cs typeface="Calibri"/>
              </a:rPr>
              <a:t>–</a:t>
            </a:r>
            <a:r>
              <a:rPr sz="125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888888"/>
                </a:solidFill>
                <a:latin typeface="Calibri"/>
                <a:cs typeface="Calibri"/>
              </a:rPr>
              <a:t>JOSIANE</a:t>
            </a:r>
            <a:r>
              <a:rPr sz="125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888888"/>
                </a:solidFill>
                <a:latin typeface="Calibri"/>
                <a:cs typeface="Calibri"/>
              </a:rPr>
              <a:t>KATSUI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dirty="0"/>
              <a:t>PROJETOS</a:t>
            </a:r>
            <a:r>
              <a:rPr spc="-15" dirty="0"/>
              <a:t> </a:t>
            </a:r>
            <a:r>
              <a:rPr dirty="0"/>
              <a:t>SOCIAIS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JOSIANE</a:t>
            </a:r>
            <a:r>
              <a:rPr spc="-15" dirty="0"/>
              <a:t> </a:t>
            </a:r>
            <a:r>
              <a:rPr spc="-10" dirty="0"/>
              <a:t>KATSUI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29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617" y="2290191"/>
            <a:ext cx="8867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Os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proponentes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um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projeto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social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podem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ser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associações,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grupos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interesse,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movimentos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sociais,</a:t>
            </a: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organizações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não-governamentais, organismos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gestão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pública,</a:t>
            </a:r>
            <a:r>
              <a:rPr sz="2400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entre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outros.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5178" y="844232"/>
            <a:ext cx="770826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790"/>
              </a:lnSpc>
              <a:spcBef>
                <a:spcPts val="100"/>
              </a:spcBef>
              <a:tabLst>
                <a:tab pos="4201795" algn="l"/>
                <a:tab pos="5234940" algn="l"/>
              </a:tabLst>
            </a:pPr>
            <a:r>
              <a:rPr spc="-10" dirty="0"/>
              <a:t>PROPONENTES</a:t>
            </a:r>
            <a:r>
              <a:rPr dirty="0"/>
              <a:t>	</a:t>
            </a:r>
            <a:r>
              <a:rPr spc="35" dirty="0"/>
              <a:t>DO</a:t>
            </a:r>
            <a:r>
              <a:rPr dirty="0"/>
              <a:t>	</a:t>
            </a:r>
            <a:r>
              <a:rPr spc="-10" dirty="0"/>
              <a:t>PROJETO</a:t>
            </a:r>
          </a:p>
          <a:p>
            <a:pPr marR="260350" algn="ctr">
              <a:lnSpc>
                <a:spcPts val="4790"/>
              </a:lnSpc>
            </a:pPr>
            <a:r>
              <a:rPr spc="90" dirty="0"/>
              <a:t>SOCIAL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21660" y="11856719"/>
            <a:ext cx="3355975" cy="798195"/>
            <a:chOff x="3121660" y="11856719"/>
            <a:chExt cx="3355975" cy="7981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660" y="11856719"/>
              <a:ext cx="3355594" cy="7978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000" y="11859259"/>
              <a:ext cx="3251200" cy="69342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9880" y="4028440"/>
            <a:ext cx="6888480" cy="650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46860" y="10550525"/>
            <a:ext cx="6428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Fonte:</a:t>
            </a:r>
            <a:r>
              <a:rPr sz="20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Guia</a:t>
            </a:r>
            <a:r>
              <a:rPr sz="20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para</a:t>
            </a:r>
            <a:r>
              <a:rPr sz="20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elaboração</a:t>
            </a:r>
            <a:r>
              <a:rPr sz="20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Projetos</a:t>
            </a:r>
            <a:r>
              <a:rPr sz="20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Sociais,</a:t>
            </a:r>
            <a:r>
              <a:rPr sz="20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2003,</a:t>
            </a:r>
            <a:r>
              <a:rPr sz="20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pág.</a:t>
            </a:r>
            <a:r>
              <a:rPr sz="20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26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dirty="0"/>
              <a:t>PROJETOS</a:t>
            </a:r>
            <a:r>
              <a:rPr spc="-15" dirty="0"/>
              <a:t> </a:t>
            </a:r>
            <a:r>
              <a:rPr dirty="0"/>
              <a:t>SOCIAIS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JOSIANE</a:t>
            </a:r>
            <a:r>
              <a:rPr spc="-15" dirty="0"/>
              <a:t> </a:t>
            </a:r>
            <a:r>
              <a:rPr spc="-10" dirty="0"/>
              <a:t>KATSUI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539" y="6004559"/>
            <a:ext cx="7818120" cy="2308860"/>
          </a:xfrm>
          <a:custGeom>
            <a:avLst/>
            <a:gdLst/>
            <a:ahLst/>
            <a:cxnLst/>
            <a:rect l="l" t="t" r="r" b="b"/>
            <a:pathLst>
              <a:path w="7818120" h="2308859">
                <a:moveTo>
                  <a:pt x="7818120" y="0"/>
                </a:moveTo>
                <a:lnTo>
                  <a:pt x="0" y="0"/>
                </a:lnTo>
                <a:lnTo>
                  <a:pt x="0" y="2308860"/>
                </a:lnTo>
                <a:lnTo>
                  <a:pt x="7818120" y="2308860"/>
                </a:lnTo>
                <a:lnTo>
                  <a:pt x="78181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9187" y="6021006"/>
            <a:ext cx="736473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1465">
              <a:lnSpc>
                <a:spcPct val="100000"/>
              </a:lnSpc>
              <a:spcBef>
                <a:spcPts val="100"/>
              </a:spcBef>
              <a:tabLst>
                <a:tab pos="3613150" algn="l"/>
              </a:tabLst>
            </a:pPr>
            <a:r>
              <a:rPr sz="7200" spc="140" dirty="0">
                <a:solidFill>
                  <a:srgbClr val="FFFFFF"/>
                </a:solidFill>
                <a:latin typeface="Arial MT"/>
                <a:cs typeface="Arial MT"/>
              </a:rPr>
              <a:t>ARTICULAÇÃO </a:t>
            </a:r>
            <a:r>
              <a:rPr sz="7200" spc="-10" dirty="0">
                <a:solidFill>
                  <a:srgbClr val="FFFFFF"/>
                </a:solidFill>
                <a:latin typeface="Arial MT"/>
                <a:cs typeface="Arial MT"/>
              </a:rPr>
              <a:t>ENTRE</a:t>
            </a:r>
            <a:r>
              <a:rPr sz="7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7200" spc="-5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7200" spc="-3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7200" spc="75" dirty="0">
                <a:solidFill>
                  <a:srgbClr val="FFFFFF"/>
                </a:solidFill>
                <a:latin typeface="Arial MT"/>
                <a:cs typeface="Arial MT"/>
              </a:rPr>
              <a:t>ORES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4259" y="2859658"/>
            <a:ext cx="1646555" cy="2936875"/>
          </a:xfrm>
          <a:custGeom>
            <a:avLst/>
            <a:gdLst/>
            <a:ahLst/>
            <a:cxnLst/>
            <a:rect l="l" t="t" r="r" b="b"/>
            <a:pathLst>
              <a:path w="1646554" h="2936875">
                <a:moveTo>
                  <a:pt x="777748" y="0"/>
                </a:moveTo>
                <a:lnTo>
                  <a:pt x="837965" y="1086"/>
                </a:lnTo>
                <a:lnTo>
                  <a:pt x="896045" y="4345"/>
                </a:lnTo>
                <a:lnTo>
                  <a:pt x="951988" y="9777"/>
                </a:lnTo>
                <a:lnTo>
                  <a:pt x="1005794" y="17380"/>
                </a:lnTo>
                <a:lnTo>
                  <a:pt x="1057464" y="27154"/>
                </a:lnTo>
                <a:lnTo>
                  <a:pt x="1106998" y="39098"/>
                </a:lnTo>
                <a:lnTo>
                  <a:pt x="1154398" y="53213"/>
                </a:lnTo>
                <a:lnTo>
                  <a:pt x="1199663" y="69496"/>
                </a:lnTo>
                <a:lnTo>
                  <a:pt x="1242794" y="87949"/>
                </a:lnTo>
                <a:lnTo>
                  <a:pt x="1283793" y="108570"/>
                </a:lnTo>
                <a:lnTo>
                  <a:pt x="1322658" y="131358"/>
                </a:lnTo>
                <a:lnTo>
                  <a:pt x="1359391" y="156314"/>
                </a:lnTo>
                <a:lnTo>
                  <a:pt x="1393993" y="183436"/>
                </a:lnTo>
                <a:lnTo>
                  <a:pt x="1426464" y="212725"/>
                </a:lnTo>
                <a:lnTo>
                  <a:pt x="1461576" y="248972"/>
                </a:lnTo>
                <a:lnTo>
                  <a:pt x="1493636" y="286787"/>
                </a:lnTo>
                <a:lnTo>
                  <a:pt x="1522642" y="326167"/>
                </a:lnTo>
                <a:lnTo>
                  <a:pt x="1548595" y="367114"/>
                </a:lnTo>
                <a:lnTo>
                  <a:pt x="1571495" y="409627"/>
                </a:lnTo>
                <a:lnTo>
                  <a:pt x="1591341" y="453707"/>
                </a:lnTo>
                <a:lnTo>
                  <a:pt x="1608134" y="499353"/>
                </a:lnTo>
                <a:lnTo>
                  <a:pt x="1621874" y="546565"/>
                </a:lnTo>
                <a:lnTo>
                  <a:pt x="1632561" y="595344"/>
                </a:lnTo>
                <a:lnTo>
                  <a:pt x="1640194" y="645689"/>
                </a:lnTo>
                <a:lnTo>
                  <a:pt x="1644774" y="697600"/>
                </a:lnTo>
                <a:lnTo>
                  <a:pt x="1646300" y="751077"/>
                </a:lnTo>
                <a:lnTo>
                  <a:pt x="1645277" y="796303"/>
                </a:lnTo>
                <a:lnTo>
                  <a:pt x="1642208" y="841996"/>
                </a:lnTo>
                <a:lnTo>
                  <a:pt x="1637093" y="888155"/>
                </a:lnTo>
                <a:lnTo>
                  <a:pt x="1629933" y="934782"/>
                </a:lnTo>
                <a:lnTo>
                  <a:pt x="1620729" y="981878"/>
                </a:lnTo>
                <a:lnTo>
                  <a:pt x="1609481" y="1029442"/>
                </a:lnTo>
                <a:lnTo>
                  <a:pt x="1596189" y="1077476"/>
                </a:lnTo>
                <a:lnTo>
                  <a:pt x="1580855" y="1125980"/>
                </a:lnTo>
                <a:lnTo>
                  <a:pt x="1563479" y="1174954"/>
                </a:lnTo>
                <a:lnTo>
                  <a:pt x="1544061" y="1224400"/>
                </a:lnTo>
                <a:lnTo>
                  <a:pt x="1522602" y="1274318"/>
                </a:lnTo>
                <a:lnTo>
                  <a:pt x="1501644" y="1318582"/>
                </a:lnTo>
                <a:lnTo>
                  <a:pt x="1475400" y="1369645"/>
                </a:lnTo>
                <a:lnTo>
                  <a:pt x="1443872" y="1427506"/>
                </a:lnTo>
                <a:lnTo>
                  <a:pt x="1407059" y="1492165"/>
                </a:lnTo>
                <a:lnTo>
                  <a:pt x="1386670" y="1527043"/>
                </a:lnTo>
                <a:lnTo>
                  <a:pt x="1364960" y="1563620"/>
                </a:lnTo>
                <a:lnTo>
                  <a:pt x="1341930" y="1601897"/>
                </a:lnTo>
                <a:lnTo>
                  <a:pt x="1317577" y="1641873"/>
                </a:lnTo>
                <a:lnTo>
                  <a:pt x="1291904" y="1683547"/>
                </a:lnTo>
                <a:lnTo>
                  <a:pt x="1264910" y="1726922"/>
                </a:lnTo>
                <a:lnTo>
                  <a:pt x="1236594" y="1771995"/>
                </a:lnTo>
                <a:lnTo>
                  <a:pt x="1206957" y="1818767"/>
                </a:lnTo>
                <a:lnTo>
                  <a:pt x="1175999" y="1867238"/>
                </a:lnTo>
                <a:lnTo>
                  <a:pt x="1143719" y="1917408"/>
                </a:lnTo>
                <a:lnTo>
                  <a:pt x="1110119" y="1969277"/>
                </a:lnTo>
                <a:lnTo>
                  <a:pt x="1075197" y="2022845"/>
                </a:lnTo>
                <a:lnTo>
                  <a:pt x="1038954" y="2078111"/>
                </a:lnTo>
                <a:lnTo>
                  <a:pt x="1001389" y="2135077"/>
                </a:lnTo>
                <a:lnTo>
                  <a:pt x="962504" y="2193741"/>
                </a:lnTo>
                <a:lnTo>
                  <a:pt x="922297" y="2254104"/>
                </a:lnTo>
                <a:lnTo>
                  <a:pt x="880769" y="2316165"/>
                </a:lnTo>
                <a:lnTo>
                  <a:pt x="837920" y="2379926"/>
                </a:lnTo>
                <a:lnTo>
                  <a:pt x="793750" y="2445385"/>
                </a:lnTo>
                <a:lnTo>
                  <a:pt x="1582165" y="2445385"/>
                </a:lnTo>
                <a:lnTo>
                  <a:pt x="1582165" y="2936621"/>
                </a:lnTo>
                <a:lnTo>
                  <a:pt x="0" y="2936621"/>
                </a:lnTo>
                <a:lnTo>
                  <a:pt x="507" y="2525522"/>
                </a:lnTo>
                <a:lnTo>
                  <a:pt x="43885" y="2454523"/>
                </a:lnTo>
                <a:lnTo>
                  <a:pt x="86148" y="2385236"/>
                </a:lnTo>
                <a:lnTo>
                  <a:pt x="127297" y="2317661"/>
                </a:lnTo>
                <a:lnTo>
                  <a:pt x="167332" y="2251797"/>
                </a:lnTo>
                <a:lnTo>
                  <a:pt x="206253" y="2187645"/>
                </a:lnTo>
                <a:lnTo>
                  <a:pt x="244060" y="2125204"/>
                </a:lnTo>
                <a:lnTo>
                  <a:pt x="280753" y="2064476"/>
                </a:lnTo>
                <a:lnTo>
                  <a:pt x="316333" y="2005458"/>
                </a:lnTo>
                <a:lnTo>
                  <a:pt x="350798" y="1948153"/>
                </a:lnTo>
                <a:lnTo>
                  <a:pt x="384149" y="1892559"/>
                </a:lnTo>
                <a:lnTo>
                  <a:pt x="416386" y="1838677"/>
                </a:lnTo>
                <a:lnTo>
                  <a:pt x="447510" y="1786507"/>
                </a:lnTo>
                <a:lnTo>
                  <a:pt x="477519" y="1736049"/>
                </a:lnTo>
                <a:lnTo>
                  <a:pt x="506414" y="1687302"/>
                </a:lnTo>
                <a:lnTo>
                  <a:pt x="534196" y="1640268"/>
                </a:lnTo>
                <a:lnTo>
                  <a:pt x="560863" y="1594945"/>
                </a:lnTo>
                <a:lnTo>
                  <a:pt x="586417" y="1551334"/>
                </a:lnTo>
                <a:lnTo>
                  <a:pt x="610856" y="1509435"/>
                </a:lnTo>
                <a:lnTo>
                  <a:pt x="634182" y="1469248"/>
                </a:lnTo>
                <a:lnTo>
                  <a:pt x="656393" y="1430773"/>
                </a:lnTo>
                <a:lnTo>
                  <a:pt x="677491" y="1394010"/>
                </a:lnTo>
                <a:lnTo>
                  <a:pt x="697474" y="1358959"/>
                </a:lnTo>
                <a:lnTo>
                  <a:pt x="716344" y="1325620"/>
                </a:lnTo>
                <a:lnTo>
                  <a:pt x="750741" y="1264078"/>
                </a:lnTo>
                <a:lnTo>
                  <a:pt x="780682" y="1209384"/>
                </a:lnTo>
                <a:lnTo>
                  <a:pt x="806167" y="1161539"/>
                </a:lnTo>
                <a:lnTo>
                  <a:pt x="827197" y="1120543"/>
                </a:lnTo>
                <a:lnTo>
                  <a:pt x="863868" y="1043389"/>
                </a:lnTo>
                <a:lnTo>
                  <a:pt x="888421" y="987130"/>
                </a:lnTo>
                <a:lnTo>
                  <a:pt x="909701" y="933835"/>
                </a:lnTo>
                <a:lnTo>
                  <a:pt x="927706" y="883507"/>
                </a:lnTo>
                <a:lnTo>
                  <a:pt x="942438" y="836147"/>
                </a:lnTo>
                <a:lnTo>
                  <a:pt x="953897" y="791755"/>
                </a:lnTo>
                <a:lnTo>
                  <a:pt x="962081" y="750333"/>
                </a:lnTo>
                <a:lnTo>
                  <a:pt x="966992" y="711881"/>
                </a:lnTo>
                <a:lnTo>
                  <a:pt x="968628" y="676401"/>
                </a:lnTo>
                <a:lnTo>
                  <a:pt x="966128" y="621369"/>
                </a:lnTo>
                <a:lnTo>
                  <a:pt x="958627" y="573801"/>
                </a:lnTo>
                <a:lnTo>
                  <a:pt x="946126" y="533687"/>
                </a:lnTo>
                <a:lnTo>
                  <a:pt x="905926" y="475751"/>
                </a:lnTo>
                <a:lnTo>
                  <a:pt x="844863" y="446847"/>
                </a:lnTo>
                <a:lnTo>
                  <a:pt x="806450" y="443230"/>
                </a:lnTo>
                <a:lnTo>
                  <a:pt x="768109" y="447230"/>
                </a:lnTo>
                <a:lnTo>
                  <a:pt x="707098" y="479234"/>
                </a:lnTo>
                <a:lnTo>
                  <a:pt x="669987" y="537961"/>
                </a:lnTo>
                <a:lnTo>
                  <a:pt x="658755" y="578774"/>
                </a:lnTo>
                <a:lnTo>
                  <a:pt x="650716" y="629676"/>
                </a:lnTo>
                <a:lnTo>
                  <a:pt x="645884" y="690666"/>
                </a:lnTo>
                <a:lnTo>
                  <a:pt x="644270" y="761746"/>
                </a:lnTo>
                <a:lnTo>
                  <a:pt x="644270" y="1035812"/>
                </a:lnTo>
                <a:lnTo>
                  <a:pt x="0" y="1035812"/>
                </a:lnTo>
                <a:lnTo>
                  <a:pt x="0" y="930910"/>
                </a:lnTo>
                <a:lnTo>
                  <a:pt x="392" y="871980"/>
                </a:lnTo>
                <a:lnTo>
                  <a:pt x="1569" y="816252"/>
                </a:lnTo>
                <a:lnTo>
                  <a:pt x="3529" y="763728"/>
                </a:lnTo>
                <a:lnTo>
                  <a:pt x="6270" y="714406"/>
                </a:lnTo>
                <a:lnTo>
                  <a:pt x="9791" y="668287"/>
                </a:lnTo>
                <a:lnTo>
                  <a:pt x="14091" y="625371"/>
                </a:lnTo>
                <a:lnTo>
                  <a:pt x="19167" y="585658"/>
                </a:lnTo>
                <a:lnTo>
                  <a:pt x="35314" y="502675"/>
                </a:lnTo>
                <a:lnTo>
                  <a:pt x="49685" y="456470"/>
                </a:lnTo>
                <a:lnTo>
                  <a:pt x="68119" y="410527"/>
                </a:lnTo>
                <a:lnTo>
                  <a:pt x="90607" y="364838"/>
                </a:lnTo>
                <a:lnTo>
                  <a:pt x="117138" y="319395"/>
                </a:lnTo>
                <a:lnTo>
                  <a:pt x="147700" y="274193"/>
                </a:lnTo>
                <a:lnTo>
                  <a:pt x="176874" y="236886"/>
                </a:lnTo>
                <a:lnTo>
                  <a:pt x="208443" y="202259"/>
                </a:lnTo>
                <a:lnTo>
                  <a:pt x="242406" y="170316"/>
                </a:lnTo>
                <a:lnTo>
                  <a:pt x="278764" y="141061"/>
                </a:lnTo>
                <a:lnTo>
                  <a:pt x="317518" y="114498"/>
                </a:lnTo>
                <a:lnTo>
                  <a:pt x="358666" y="90633"/>
                </a:lnTo>
                <a:lnTo>
                  <a:pt x="402209" y="69469"/>
                </a:lnTo>
                <a:lnTo>
                  <a:pt x="442369" y="53211"/>
                </a:lnTo>
                <a:lnTo>
                  <a:pt x="484461" y="39112"/>
                </a:lnTo>
                <a:lnTo>
                  <a:pt x="528488" y="27173"/>
                </a:lnTo>
                <a:lnTo>
                  <a:pt x="574452" y="17399"/>
                </a:lnTo>
                <a:lnTo>
                  <a:pt x="622358" y="9791"/>
                </a:lnTo>
                <a:lnTo>
                  <a:pt x="672207" y="4353"/>
                </a:lnTo>
                <a:lnTo>
                  <a:pt x="724002" y="1088"/>
                </a:lnTo>
                <a:lnTo>
                  <a:pt x="777748" y="0"/>
                </a:lnTo>
                <a:close/>
              </a:path>
            </a:pathLst>
          </a:custGeom>
          <a:ln w="1016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3130" y="2859658"/>
            <a:ext cx="1696085" cy="2992120"/>
          </a:xfrm>
          <a:custGeom>
            <a:avLst/>
            <a:gdLst/>
            <a:ahLst/>
            <a:cxnLst/>
            <a:rect l="l" t="t" r="r" b="b"/>
            <a:pathLst>
              <a:path w="1696085" h="2992120">
                <a:moveTo>
                  <a:pt x="850645" y="443230"/>
                </a:moveTo>
                <a:lnTo>
                  <a:pt x="784161" y="458565"/>
                </a:lnTo>
                <a:lnTo>
                  <a:pt x="744728" y="504571"/>
                </a:lnTo>
                <a:lnTo>
                  <a:pt x="730424" y="563461"/>
                </a:lnTo>
                <a:lnTo>
                  <a:pt x="725408" y="606313"/>
                </a:lnTo>
                <a:lnTo>
                  <a:pt x="721820" y="658109"/>
                </a:lnTo>
                <a:lnTo>
                  <a:pt x="719666" y="718851"/>
                </a:lnTo>
                <a:lnTo>
                  <a:pt x="718946" y="788543"/>
                </a:lnTo>
                <a:lnTo>
                  <a:pt x="718946" y="2194433"/>
                </a:lnTo>
                <a:lnTo>
                  <a:pt x="719613" y="2272580"/>
                </a:lnTo>
                <a:lnTo>
                  <a:pt x="721614" y="2339641"/>
                </a:lnTo>
                <a:lnTo>
                  <a:pt x="724947" y="2395616"/>
                </a:lnTo>
                <a:lnTo>
                  <a:pt x="729615" y="2440511"/>
                </a:lnTo>
                <a:lnTo>
                  <a:pt x="742949" y="2497074"/>
                </a:lnTo>
                <a:lnTo>
                  <a:pt x="781018" y="2535761"/>
                </a:lnTo>
                <a:lnTo>
                  <a:pt x="847090" y="2548636"/>
                </a:lnTo>
                <a:lnTo>
                  <a:pt x="883664" y="2544851"/>
                </a:lnTo>
                <a:lnTo>
                  <a:pt x="936190" y="2514613"/>
                </a:lnTo>
                <a:lnTo>
                  <a:pt x="961096" y="2457902"/>
                </a:lnTo>
                <a:lnTo>
                  <a:pt x="968068" y="2415519"/>
                </a:lnTo>
                <a:lnTo>
                  <a:pt x="973040" y="2361036"/>
                </a:lnTo>
                <a:lnTo>
                  <a:pt x="976019" y="2294453"/>
                </a:lnTo>
                <a:lnTo>
                  <a:pt x="977010" y="2215769"/>
                </a:lnTo>
                <a:lnTo>
                  <a:pt x="977010" y="788543"/>
                </a:lnTo>
                <a:lnTo>
                  <a:pt x="976396" y="716744"/>
                </a:lnTo>
                <a:lnTo>
                  <a:pt x="974550" y="654506"/>
                </a:lnTo>
                <a:lnTo>
                  <a:pt x="971470" y="601821"/>
                </a:lnTo>
                <a:lnTo>
                  <a:pt x="967152" y="558682"/>
                </a:lnTo>
                <a:lnTo>
                  <a:pt x="954785" y="501015"/>
                </a:lnTo>
                <a:lnTo>
                  <a:pt x="917622" y="457692"/>
                </a:lnTo>
                <a:lnTo>
                  <a:pt x="850645" y="443230"/>
                </a:lnTo>
                <a:close/>
              </a:path>
              <a:path w="1696085" h="2992120">
                <a:moveTo>
                  <a:pt x="834644" y="0"/>
                </a:moveTo>
                <a:lnTo>
                  <a:pt x="886643" y="1025"/>
                </a:lnTo>
                <a:lnTo>
                  <a:pt x="937403" y="4098"/>
                </a:lnTo>
                <a:lnTo>
                  <a:pt x="986926" y="9219"/>
                </a:lnTo>
                <a:lnTo>
                  <a:pt x="1035213" y="16384"/>
                </a:lnTo>
                <a:lnTo>
                  <a:pt x="1082266" y="25591"/>
                </a:lnTo>
                <a:lnTo>
                  <a:pt x="1128089" y="36839"/>
                </a:lnTo>
                <a:lnTo>
                  <a:pt x="1172682" y="50125"/>
                </a:lnTo>
                <a:lnTo>
                  <a:pt x="1216048" y="65447"/>
                </a:lnTo>
                <a:lnTo>
                  <a:pt x="1258189" y="82804"/>
                </a:lnTo>
                <a:lnTo>
                  <a:pt x="1309662" y="107219"/>
                </a:lnTo>
                <a:lnTo>
                  <a:pt x="1357289" y="133114"/>
                </a:lnTo>
                <a:lnTo>
                  <a:pt x="1401067" y="160491"/>
                </a:lnTo>
                <a:lnTo>
                  <a:pt x="1440990" y="189352"/>
                </a:lnTo>
                <a:lnTo>
                  <a:pt x="1477054" y="219699"/>
                </a:lnTo>
                <a:lnTo>
                  <a:pt x="1509255" y="251534"/>
                </a:lnTo>
                <a:lnTo>
                  <a:pt x="1537589" y="284861"/>
                </a:lnTo>
                <a:lnTo>
                  <a:pt x="1566797" y="325448"/>
                </a:lnTo>
                <a:lnTo>
                  <a:pt x="1592697" y="367712"/>
                </a:lnTo>
                <a:lnTo>
                  <a:pt x="1615281" y="411654"/>
                </a:lnTo>
                <a:lnTo>
                  <a:pt x="1634541" y="457279"/>
                </a:lnTo>
                <a:lnTo>
                  <a:pt x="1650472" y="504591"/>
                </a:lnTo>
                <a:lnTo>
                  <a:pt x="1663065" y="553593"/>
                </a:lnTo>
                <a:lnTo>
                  <a:pt x="1676092" y="628775"/>
                </a:lnTo>
                <a:lnTo>
                  <a:pt x="1681390" y="672968"/>
                </a:lnTo>
                <a:lnTo>
                  <a:pt x="1685876" y="721560"/>
                </a:lnTo>
                <a:lnTo>
                  <a:pt x="1689548" y="774551"/>
                </a:lnTo>
                <a:lnTo>
                  <a:pt x="1692406" y="831939"/>
                </a:lnTo>
                <a:lnTo>
                  <a:pt x="1694449" y="893723"/>
                </a:lnTo>
                <a:lnTo>
                  <a:pt x="1695675" y="959903"/>
                </a:lnTo>
                <a:lnTo>
                  <a:pt x="1696084" y="1030477"/>
                </a:lnTo>
                <a:lnTo>
                  <a:pt x="1696084" y="1991614"/>
                </a:lnTo>
                <a:lnTo>
                  <a:pt x="1695643" y="2062188"/>
                </a:lnTo>
                <a:lnTo>
                  <a:pt x="1694317" y="2128368"/>
                </a:lnTo>
                <a:lnTo>
                  <a:pt x="1692110" y="2190152"/>
                </a:lnTo>
                <a:lnTo>
                  <a:pt x="1689021" y="2247540"/>
                </a:lnTo>
                <a:lnTo>
                  <a:pt x="1685053" y="2300531"/>
                </a:lnTo>
                <a:lnTo>
                  <a:pt x="1680205" y="2349123"/>
                </a:lnTo>
                <a:lnTo>
                  <a:pt x="1674479" y="2393316"/>
                </a:lnTo>
                <a:lnTo>
                  <a:pt x="1667876" y="2433108"/>
                </a:lnTo>
                <a:lnTo>
                  <a:pt x="1646405" y="2517806"/>
                </a:lnTo>
                <a:lnTo>
                  <a:pt x="1628172" y="2566030"/>
                </a:lnTo>
                <a:lnTo>
                  <a:pt x="1605692" y="2613167"/>
                </a:lnTo>
                <a:lnTo>
                  <a:pt x="1578958" y="2659215"/>
                </a:lnTo>
                <a:lnTo>
                  <a:pt x="1547961" y="2704169"/>
                </a:lnTo>
                <a:lnTo>
                  <a:pt x="1512696" y="2748026"/>
                </a:lnTo>
                <a:lnTo>
                  <a:pt x="1479744" y="2783653"/>
                </a:lnTo>
                <a:lnTo>
                  <a:pt x="1444894" y="2816297"/>
                </a:lnTo>
                <a:lnTo>
                  <a:pt x="1408147" y="2845960"/>
                </a:lnTo>
                <a:lnTo>
                  <a:pt x="1369503" y="2872644"/>
                </a:lnTo>
                <a:lnTo>
                  <a:pt x="1328961" y="2896351"/>
                </a:lnTo>
                <a:lnTo>
                  <a:pt x="1286522" y="2917083"/>
                </a:lnTo>
                <a:lnTo>
                  <a:pt x="1242186" y="2934843"/>
                </a:lnTo>
                <a:lnTo>
                  <a:pt x="1196187" y="2949951"/>
                </a:lnTo>
                <a:lnTo>
                  <a:pt x="1148650" y="2962728"/>
                </a:lnTo>
                <a:lnTo>
                  <a:pt x="1099578" y="2973178"/>
                </a:lnTo>
                <a:lnTo>
                  <a:pt x="1048973" y="2981302"/>
                </a:lnTo>
                <a:lnTo>
                  <a:pt x="996838" y="2987101"/>
                </a:lnTo>
                <a:lnTo>
                  <a:pt x="943174" y="2990580"/>
                </a:lnTo>
                <a:lnTo>
                  <a:pt x="887983" y="2991739"/>
                </a:lnTo>
                <a:lnTo>
                  <a:pt x="831737" y="2991005"/>
                </a:lnTo>
                <a:lnTo>
                  <a:pt x="777636" y="2988802"/>
                </a:lnTo>
                <a:lnTo>
                  <a:pt x="725682" y="2985130"/>
                </a:lnTo>
                <a:lnTo>
                  <a:pt x="675876" y="2979987"/>
                </a:lnTo>
                <a:lnTo>
                  <a:pt x="628220" y="2973372"/>
                </a:lnTo>
                <a:lnTo>
                  <a:pt x="582713" y="2965285"/>
                </a:lnTo>
                <a:lnTo>
                  <a:pt x="539358" y="2955724"/>
                </a:lnTo>
                <a:lnTo>
                  <a:pt x="498154" y="2944688"/>
                </a:lnTo>
                <a:lnTo>
                  <a:pt x="459105" y="2932176"/>
                </a:lnTo>
                <a:lnTo>
                  <a:pt x="411704" y="2913779"/>
                </a:lnTo>
                <a:lnTo>
                  <a:pt x="367145" y="2892660"/>
                </a:lnTo>
                <a:lnTo>
                  <a:pt x="325423" y="2868821"/>
                </a:lnTo>
                <a:lnTo>
                  <a:pt x="286534" y="2842260"/>
                </a:lnTo>
                <a:lnTo>
                  <a:pt x="250473" y="2812977"/>
                </a:lnTo>
                <a:lnTo>
                  <a:pt x="217235" y="2780973"/>
                </a:lnTo>
                <a:lnTo>
                  <a:pt x="186817" y="2746248"/>
                </a:lnTo>
                <a:lnTo>
                  <a:pt x="154611" y="2703723"/>
                </a:lnTo>
                <a:lnTo>
                  <a:pt x="125682" y="2660475"/>
                </a:lnTo>
                <a:lnTo>
                  <a:pt x="100028" y="2616501"/>
                </a:lnTo>
                <a:lnTo>
                  <a:pt x="77644" y="2571797"/>
                </a:lnTo>
                <a:lnTo>
                  <a:pt x="58526" y="2526358"/>
                </a:lnTo>
                <a:lnTo>
                  <a:pt x="42671" y="2480183"/>
                </a:lnTo>
                <a:lnTo>
                  <a:pt x="25813" y="2409925"/>
                </a:lnTo>
                <a:lnTo>
                  <a:pt x="18965" y="2368709"/>
                </a:lnTo>
                <a:lnTo>
                  <a:pt x="13170" y="2323433"/>
                </a:lnTo>
                <a:lnTo>
                  <a:pt x="8429" y="2274093"/>
                </a:lnTo>
                <a:lnTo>
                  <a:pt x="4741" y="2220689"/>
                </a:lnTo>
                <a:lnTo>
                  <a:pt x="2107" y="2163217"/>
                </a:lnTo>
                <a:lnTo>
                  <a:pt x="526" y="2101676"/>
                </a:lnTo>
                <a:lnTo>
                  <a:pt x="0" y="2036064"/>
                </a:lnTo>
                <a:lnTo>
                  <a:pt x="0" y="1030477"/>
                </a:lnTo>
                <a:lnTo>
                  <a:pt x="473" y="965726"/>
                </a:lnTo>
                <a:lnTo>
                  <a:pt x="1895" y="903742"/>
                </a:lnTo>
                <a:lnTo>
                  <a:pt x="4266" y="844526"/>
                </a:lnTo>
                <a:lnTo>
                  <a:pt x="7587" y="788077"/>
                </a:lnTo>
                <a:lnTo>
                  <a:pt x="11858" y="734396"/>
                </a:lnTo>
                <a:lnTo>
                  <a:pt x="17081" y="683482"/>
                </a:lnTo>
                <a:lnTo>
                  <a:pt x="23257" y="635336"/>
                </a:lnTo>
                <a:lnTo>
                  <a:pt x="30385" y="589957"/>
                </a:lnTo>
                <a:lnTo>
                  <a:pt x="38469" y="547346"/>
                </a:lnTo>
                <a:lnTo>
                  <a:pt x="47507" y="507502"/>
                </a:lnTo>
                <a:lnTo>
                  <a:pt x="57501" y="470426"/>
                </a:lnTo>
                <a:lnTo>
                  <a:pt x="85358" y="393182"/>
                </a:lnTo>
                <a:lnTo>
                  <a:pt x="105596" y="352177"/>
                </a:lnTo>
                <a:lnTo>
                  <a:pt x="129168" y="313102"/>
                </a:lnTo>
                <a:lnTo>
                  <a:pt x="156077" y="275958"/>
                </a:lnTo>
                <a:lnTo>
                  <a:pt x="186324" y="240747"/>
                </a:lnTo>
                <a:lnTo>
                  <a:pt x="219912" y="207470"/>
                </a:lnTo>
                <a:lnTo>
                  <a:pt x="256842" y="176128"/>
                </a:lnTo>
                <a:lnTo>
                  <a:pt x="297118" y="146722"/>
                </a:lnTo>
                <a:lnTo>
                  <a:pt x="340741" y="119252"/>
                </a:lnTo>
                <a:lnTo>
                  <a:pt x="382369" y="96594"/>
                </a:lnTo>
                <a:lnTo>
                  <a:pt x="425720" y="76321"/>
                </a:lnTo>
                <a:lnTo>
                  <a:pt x="470794" y="58433"/>
                </a:lnTo>
                <a:lnTo>
                  <a:pt x="517594" y="42931"/>
                </a:lnTo>
                <a:lnTo>
                  <a:pt x="566118" y="29813"/>
                </a:lnTo>
                <a:lnTo>
                  <a:pt x="616368" y="19080"/>
                </a:lnTo>
                <a:lnTo>
                  <a:pt x="668345" y="10732"/>
                </a:lnTo>
                <a:lnTo>
                  <a:pt x="722049" y="4770"/>
                </a:lnTo>
                <a:lnTo>
                  <a:pt x="777482" y="1192"/>
                </a:lnTo>
                <a:lnTo>
                  <a:pt x="834644" y="0"/>
                </a:lnTo>
                <a:close/>
              </a:path>
            </a:pathLst>
          </a:custGeom>
          <a:ln w="1016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3592" y="9026525"/>
            <a:ext cx="799782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articulação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entre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os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atores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consiste</a:t>
            </a: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no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estabelecimento</a:t>
            </a:r>
            <a:r>
              <a:rPr sz="2400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um</a:t>
            </a:r>
            <a:endParaRPr sz="2400">
              <a:latin typeface="Calibri"/>
              <a:cs typeface="Calibri"/>
            </a:endParaRPr>
          </a:p>
          <a:p>
            <a:pPr marL="69215" algn="ctr">
              <a:lnSpc>
                <a:spcPct val="100000"/>
              </a:lnSpc>
              <a:spcBef>
                <a:spcPts val="2400"/>
              </a:spcBef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consenso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mínimo</a:t>
            </a: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em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torno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do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plano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ação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21660" y="11856719"/>
            <a:ext cx="3355975" cy="798195"/>
            <a:chOff x="3121660" y="11856719"/>
            <a:chExt cx="3355975" cy="79819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660" y="11856719"/>
              <a:ext cx="3355594" cy="7978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000" y="11859259"/>
              <a:ext cx="3251200" cy="69342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9439" y="8313419"/>
            <a:ext cx="7731759" cy="10667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dirty="0"/>
              <a:t>PROJETOS</a:t>
            </a:r>
            <a:r>
              <a:rPr spc="-15" dirty="0"/>
              <a:t> </a:t>
            </a:r>
            <a:r>
              <a:rPr dirty="0"/>
              <a:t>SOCIAIS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JOSIANE</a:t>
            </a:r>
            <a:r>
              <a:rPr spc="-15" dirty="0"/>
              <a:t> </a:t>
            </a:r>
            <a:r>
              <a:rPr spc="-10" dirty="0"/>
              <a:t>KATSUI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40" y="2103755"/>
            <a:ext cx="7927975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articulação</a:t>
            </a: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entre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atores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trata-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se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da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articulação</a:t>
            </a:r>
            <a:r>
              <a:rPr sz="2400" spc="-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entre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organizações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envolvidas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diretamente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na</a:t>
            </a: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implantação</a:t>
            </a: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do</a:t>
            </a: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projeto</a:t>
            </a:r>
            <a:endParaRPr sz="2400">
              <a:latin typeface="Calibri"/>
              <a:cs typeface="Calibri"/>
            </a:endParaRPr>
          </a:p>
          <a:p>
            <a:pPr marL="641985" marR="570865" algn="ctr">
              <a:lnSpc>
                <a:spcPct val="18330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população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(comunidade,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grupo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social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etc.)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do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local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onde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projeto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se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desenvolverá.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0252" y="829944"/>
            <a:ext cx="8104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8279" algn="l"/>
                <a:tab pos="6017260" algn="l"/>
              </a:tabLst>
            </a:pPr>
            <a:r>
              <a:rPr spc="75" dirty="0"/>
              <a:t>ARTICULAÇÃO</a:t>
            </a:r>
            <a:r>
              <a:rPr dirty="0"/>
              <a:t>	</a:t>
            </a:r>
            <a:r>
              <a:rPr spc="-10" dirty="0"/>
              <a:t>ENTRE</a:t>
            </a:r>
            <a:r>
              <a:rPr dirty="0"/>
              <a:t>	</a:t>
            </a:r>
            <a:r>
              <a:rPr spc="-10" dirty="0"/>
              <a:t>ATORES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21660" y="11856719"/>
            <a:ext cx="3355975" cy="798195"/>
            <a:chOff x="3121660" y="11856719"/>
            <a:chExt cx="3355975" cy="7981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660" y="11856719"/>
              <a:ext cx="3355594" cy="7978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000" y="11859259"/>
              <a:ext cx="3251200" cy="69342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6200" y="5250179"/>
            <a:ext cx="6835140" cy="55448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96364" y="10821669"/>
            <a:ext cx="6428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Fonte:</a:t>
            </a:r>
            <a:r>
              <a:rPr sz="20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Guia</a:t>
            </a:r>
            <a:r>
              <a:rPr sz="20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para</a:t>
            </a:r>
            <a:r>
              <a:rPr sz="20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elaboração</a:t>
            </a:r>
            <a:r>
              <a:rPr sz="20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Projetos</a:t>
            </a:r>
            <a:r>
              <a:rPr sz="20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Sociais,</a:t>
            </a:r>
            <a:r>
              <a:rPr sz="20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2003,</a:t>
            </a:r>
            <a:r>
              <a:rPr sz="20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pág.</a:t>
            </a:r>
            <a:r>
              <a:rPr sz="20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33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dirty="0"/>
              <a:t>PROJETOS</a:t>
            </a:r>
            <a:r>
              <a:rPr spc="-15" dirty="0"/>
              <a:t> </a:t>
            </a:r>
            <a:r>
              <a:rPr dirty="0"/>
              <a:t>SOCIAIS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JOSIANE</a:t>
            </a:r>
            <a:r>
              <a:rPr spc="-15" dirty="0"/>
              <a:t> </a:t>
            </a:r>
            <a:r>
              <a:rPr spc="-10" dirty="0"/>
              <a:t>KATSUI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539" y="6388100"/>
            <a:ext cx="7818120" cy="2123440"/>
          </a:xfrm>
          <a:custGeom>
            <a:avLst/>
            <a:gdLst/>
            <a:ahLst/>
            <a:cxnLst/>
            <a:rect l="l" t="t" r="r" b="b"/>
            <a:pathLst>
              <a:path w="7818120" h="2123440">
                <a:moveTo>
                  <a:pt x="7818120" y="0"/>
                </a:moveTo>
                <a:lnTo>
                  <a:pt x="0" y="0"/>
                </a:lnTo>
                <a:lnTo>
                  <a:pt x="0" y="2123440"/>
                </a:lnTo>
                <a:lnTo>
                  <a:pt x="7818120" y="2123440"/>
                </a:lnTo>
                <a:lnTo>
                  <a:pt x="78181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84224" y="6407213"/>
            <a:ext cx="703389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0059" marR="5080" indent="-467995">
              <a:lnSpc>
                <a:spcPct val="100000"/>
              </a:lnSpc>
              <a:spcBef>
                <a:spcPts val="100"/>
              </a:spcBef>
            </a:pPr>
            <a:r>
              <a:rPr sz="6600" spc="90" dirty="0">
                <a:solidFill>
                  <a:srgbClr val="FFFFFF"/>
                </a:solidFill>
                <a:latin typeface="Arial MT"/>
                <a:cs typeface="Arial MT"/>
              </a:rPr>
              <a:t>AÇÕES</a:t>
            </a:r>
            <a:r>
              <a:rPr sz="6600" spc="-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600" spc="30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6600" spc="-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Arial MT"/>
                <a:cs typeface="Arial MT"/>
              </a:rPr>
              <a:t>SEREM </a:t>
            </a:r>
            <a:r>
              <a:rPr sz="6600" spc="80" dirty="0">
                <a:solidFill>
                  <a:srgbClr val="FFFFFF"/>
                </a:solidFill>
                <a:latin typeface="Arial MT"/>
                <a:cs typeface="Arial MT"/>
              </a:rPr>
              <a:t>IMPLANTADAS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9791" y="2859658"/>
            <a:ext cx="1696085" cy="2992120"/>
          </a:xfrm>
          <a:custGeom>
            <a:avLst/>
            <a:gdLst/>
            <a:ahLst/>
            <a:cxnLst/>
            <a:rect l="l" t="t" r="r" b="b"/>
            <a:pathLst>
              <a:path w="1696085" h="2992120">
                <a:moveTo>
                  <a:pt x="850645" y="443230"/>
                </a:moveTo>
                <a:lnTo>
                  <a:pt x="784161" y="458565"/>
                </a:lnTo>
                <a:lnTo>
                  <a:pt x="744728" y="504571"/>
                </a:lnTo>
                <a:lnTo>
                  <a:pt x="730424" y="563461"/>
                </a:lnTo>
                <a:lnTo>
                  <a:pt x="725408" y="606313"/>
                </a:lnTo>
                <a:lnTo>
                  <a:pt x="721820" y="658109"/>
                </a:lnTo>
                <a:lnTo>
                  <a:pt x="719666" y="718851"/>
                </a:lnTo>
                <a:lnTo>
                  <a:pt x="718946" y="788543"/>
                </a:lnTo>
                <a:lnTo>
                  <a:pt x="718946" y="2194433"/>
                </a:lnTo>
                <a:lnTo>
                  <a:pt x="719613" y="2272580"/>
                </a:lnTo>
                <a:lnTo>
                  <a:pt x="721613" y="2339641"/>
                </a:lnTo>
                <a:lnTo>
                  <a:pt x="724947" y="2395616"/>
                </a:lnTo>
                <a:lnTo>
                  <a:pt x="729614" y="2440511"/>
                </a:lnTo>
                <a:lnTo>
                  <a:pt x="742949" y="2497074"/>
                </a:lnTo>
                <a:lnTo>
                  <a:pt x="781018" y="2535761"/>
                </a:lnTo>
                <a:lnTo>
                  <a:pt x="847089" y="2548636"/>
                </a:lnTo>
                <a:lnTo>
                  <a:pt x="883664" y="2544851"/>
                </a:lnTo>
                <a:lnTo>
                  <a:pt x="936190" y="2514613"/>
                </a:lnTo>
                <a:lnTo>
                  <a:pt x="961096" y="2457902"/>
                </a:lnTo>
                <a:lnTo>
                  <a:pt x="968068" y="2415519"/>
                </a:lnTo>
                <a:lnTo>
                  <a:pt x="973040" y="2361036"/>
                </a:lnTo>
                <a:lnTo>
                  <a:pt x="976019" y="2294453"/>
                </a:lnTo>
                <a:lnTo>
                  <a:pt x="977010" y="2215769"/>
                </a:lnTo>
                <a:lnTo>
                  <a:pt x="977010" y="788543"/>
                </a:lnTo>
                <a:lnTo>
                  <a:pt x="976396" y="716744"/>
                </a:lnTo>
                <a:lnTo>
                  <a:pt x="974550" y="654506"/>
                </a:lnTo>
                <a:lnTo>
                  <a:pt x="971470" y="601821"/>
                </a:lnTo>
                <a:lnTo>
                  <a:pt x="967152" y="558682"/>
                </a:lnTo>
                <a:lnTo>
                  <a:pt x="954785" y="501015"/>
                </a:lnTo>
                <a:lnTo>
                  <a:pt x="917622" y="457692"/>
                </a:lnTo>
                <a:lnTo>
                  <a:pt x="850645" y="443230"/>
                </a:lnTo>
                <a:close/>
              </a:path>
              <a:path w="1696085" h="2992120">
                <a:moveTo>
                  <a:pt x="834644" y="0"/>
                </a:moveTo>
                <a:lnTo>
                  <a:pt x="886643" y="1025"/>
                </a:lnTo>
                <a:lnTo>
                  <a:pt x="937403" y="4098"/>
                </a:lnTo>
                <a:lnTo>
                  <a:pt x="986926" y="9219"/>
                </a:lnTo>
                <a:lnTo>
                  <a:pt x="1035213" y="16384"/>
                </a:lnTo>
                <a:lnTo>
                  <a:pt x="1082266" y="25591"/>
                </a:lnTo>
                <a:lnTo>
                  <a:pt x="1128089" y="36839"/>
                </a:lnTo>
                <a:lnTo>
                  <a:pt x="1172682" y="50125"/>
                </a:lnTo>
                <a:lnTo>
                  <a:pt x="1216048" y="65447"/>
                </a:lnTo>
                <a:lnTo>
                  <a:pt x="1258188" y="82804"/>
                </a:lnTo>
                <a:lnTo>
                  <a:pt x="1309662" y="107219"/>
                </a:lnTo>
                <a:lnTo>
                  <a:pt x="1357289" y="133114"/>
                </a:lnTo>
                <a:lnTo>
                  <a:pt x="1401067" y="160491"/>
                </a:lnTo>
                <a:lnTo>
                  <a:pt x="1440990" y="189352"/>
                </a:lnTo>
                <a:lnTo>
                  <a:pt x="1477054" y="219699"/>
                </a:lnTo>
                <a:lnTo>
                  <a:pt x="1509255" y="251534"/>
                </a:lnTo>
                <a:lnTo>
                  <a:pt x="1537588" y="284861"/>
                </a:lnTo>
                <a:lnTo>
                  <a:pt x="1566789" y="325448"/>
                </a:lnTo>
                <a:lnTo>
                  <a:pt x="1592669" y="367712"/>
                </a:lnTo>
                <a:lnTo>
                  <a:pt x="1615233" y="411654"/>
                </a:lnTo>
                <a:lnTo>
                  <a:pt x="1634485" y="457279"/>
                </a:lnTo>
                <a:lnTo>
                  <a:pt x="1650427" y="504591"/>
                </a:lnTo>
                <a:lnTo>
                  <a:pt x="1663064" y="553593"/>
                </a:lnTo>
                <a:lnTo>
                  <a:pt x="1676092" y="628775"/>
                </a:lnTo>
                <a:lnTo>
                  <a:pt x="1681390" y="672968"/>
                </a:lnTo>
                <a:lnTo>
                  <a:pt x="1685876" y="721560"/>
                </a:lnTo>
                <a:lnTo>
                  <a:pt x="1689548" y="774551"/>
                </a:lnTo>
                <a:lnTo>
                  <a:pt x="1692406" y="831939"/>
                </a:lnTo>
                <a:lnTo>
                  <a:pt x="1694449" y="893723"/>
                </a:lnTo>
                <a:lnTo>
                  <a:pt x="1695675" y="959903"/>
                </a:lnTo>
                <a:lnTo>
                  <a:pt x="1696084" y="1030477"/>
                </a:lnTo>
                <a:lnTo>
                  <a:pt x="1696084" y="1991614"/>
                </a:lnTo>
                <a:lnTo>
                  <a:pt x="1695643" y="2062188"/>
                </a:lnTo>
                <a:lnTo>
                  <a:pt x="1694317" y="2128368"/>
                </a:lnTo>
                <a:lnTo>
                  <a:pt x="1692110" y="2190152"/>
                </a:lnTo>
                <a:lnTo>
                  <a:pt x="1689021" y="2247540"/>
                </a:lnTo>
                <a:lnTo>
                  <a:pt x="1685053" y="2300531"/>
                </a:lnTo>
                <a:lnTo>
                  <a:pt x="1680205" y="2349123"/>
                </a:lnTo>
                <a:lnTo>
                  <a:pt x="1674479" y="2393316"/>
                </a:lnTo>
                <a:lnTo>
                  <a:pt x="1667876" y="2433108"/>
                </a:lnTo>
                <a:lnTo>
                  <a:pt x="1646405" y="2517806"/>
                </a:lnTo>
                <a:lnTo>
                  <a:pt x="1628172" y="2566030"/>
                </a:lnTo>
                <a:lnTo>
                  <a:pt x="1605692" y="2613167"/>
                </a:lnTo>
                <a:lnTo>
                  <a:pt x="1578958" y="2659215"/>
                </a:lnTo>
                <a:lnTo>
                  <a:pt x="1547961" y="2704169"/>
                </a:lnTo>
                <a:lnTo>
                  <a:pt x="1512696" y="2748026"/>
                </a:lnTo>
                <a:lnTo>
                  <a:pt x="1479744" y="2783653"/>
                </a:lnTo>
                <a:lnTo>
                  <a:pt x="1444894" y="2816297"/>
                </a:lnTo>
                <a:lnTo>
                  <a:pt x="1408147" y="2845960"/>
                </a:lnTo>
                <a:lnTo>
                  <a:pt x="1369503" y="2872644"/>
                </a:lnTo>
                <a:lnTo>
                  <a:pt x="1328961" y="2896351"/>
                </a:lnTo>
                <a:lnTo>
                  <a:pt x="1286522" y="2917083"/>
                </a:lnTo>
                <a:lnTo>
                  <a:pt x="1242186" y="2934843"/>
                </a:lnTo>
                <a:lnTo>
                  <a:pt x="1196187" y="2949951"/>
                </a:lnTo>
                <a:lnTo>
                  <a:pt x="1148650" y="2962728"/>
                </a:lnTo>
                <a:lnTo>
                  <a:pt x="1099578" y="2973178"/>
                </a:lnTo>
                <a:lnTo>
                  <a:pt x="1048973" y="2981302"/>
                </a:lnTo>
                <a:lnTo>
                  <a:pt x="996838" y="2987101"/>
                </a:lnTo>
                <a:lnTo>
                  <a:pt x="943174" y="2990580"/>
                </a:lnTo>
                <a:lnTo>
                  <a:pt x="887983" y="2991739"/>
                </a:lnTo>
                <a:lnTo>
                  <a:pt x="831737" y="2991005"/>
                </a:lnTo>
                <a:lnTo>
                  <a:pt x="777636" y="2988802"/>
                </a:lnTo>
                <a:lnTo>
                  <a:pt x="725682" y="2985130"/>
                </a:lnTo>
                <a:lnTo>
                  <a:pt x="675876" y="2979987"/>
                </a:lnTo>
                <a:lnTo>
                  <a:pt x="628220" y="2973372"/>
                </a:lnTo>
                <a:lnTo>
                  <a:pt x="582713" y="2965285"/>
                </a:lnTo>
                <a:lnTo>
                  <a:pt x="539358" y="2955724"/>
                </a:lnTo>
                <a:lnTo>
                  <a:pt x="498154" y="2944688"/>
                </a:lnTo>
                <a:lnTo>
                  <a:pt x="459105" y="2932176"/>
                </a:lnTo>
                <a:lnTo>
                  <a:pt x="411704" y="2913779"/>
                </a:lnTo>
                <a:lnTo>
                  <a:pt x="367145" y="2892660"/>
                </a:lnTo>
                <a:lnTo>
                  <a:pt x="325423" y="2868821"/>
                </a:lnTo>
                <a:lnTo>
                  <a:pt x="286534" y="2842260"/>
                </a:lnTo>
                <a:lnTo>
                  <a:pt x="250473" y="2812977"/>
                </a:lnTo>
                <a:lnTo>
                  <a:pt x="217235" y="2780973"/>
                </a:lnTo>
                <a:lnTo>
                  <a:pt x="186816" y="2746248"/>
                </a:lnTo>
                <a:lnTo>
                  <a:pt x="154611" y="2703723"/>
                </a:lnTo>
                <a:lnTo>
                  <a:pt x="125682" y="2660475"/>
                </a:lnTo>
                <a:lnTo>
                  <a:pt x="100028" y="2616501"/>
                </a:lnTo>
                <a:lnTo>
                  <a:pt x="77644" y="2571797"/>
                </a:lnTo>
                <a:lnTo>
                  <a:pt x="58526" y="2526358"/>
                </a:lnTo>
                <a:lnTo>
                  <a:pt x="42671" y="2480183"/>
                </a:lnTo>
                <a:lnTo>
                  <a:pt x="25813" y="2409925"/>
                </a:lnTo>
                <a:lnTo>
                  <a:pt x="18965" y="2368709"/>
                </a:lnTo>
                <a:lnTo>
                  <a:pt x="13170" y="2323433"/>
                </a:lnTo>
                <a:lnTo>
                  <a:pt x="8429" y="2274093"/>
                </a:lnTo>
                <a:lnTo>
                  <a:pt x="4741" y="2220689"/>
                </a:lnTo>
                <a:lnTo>
                  <a:pt x="2107" y="2163217"/>
                </a:lnTo>
                <a:lnTo>
                  <a:pt x="526" y="2101676"/>
                </a:lnTo>
                <a:lnTo>
                  <a:pt x="0" y="2036064"/>
                </a:lnTo>
                <a:lnTo>
                  <a:pt x="0" y="1030477"/>
                </a:lnTo>
                <a:lnTo>
                  <a:pt x="473" y="965726"/>
                </a:lnTo>
                <a:lnTo>
                  <a:pt x="1895" y="903742"/>
                </a:lnTo>
                <a:lnTo>
                  <a:pt x="4266" y="844526"/>
                </a:lnTo>
                <a:lnTo>
                  <a:pt x="7587" y="788077"/>
                </a:lnTo>
                <a:lnTo>
                  <a:pt x="11858" y="734396"/>
                </a:lnTo>
                <a:lnTo>
                  <a:pt x="17081" y="683482"/>
                </a:lnTo>
                <a:lnTo>
                  <a:pt x="23257" y="635336"/>
                </a:lnTo>
                <a:lnTo>
                  <a:pt x="30385" y="589957"/>
                </a:lnTo>
                <a:lnTo>
                  <a:pt x="38469" y="547346"/>
                </a:lnTo>
                <a:lnTo>
                  <a:pt x="47507" y="507502"/>
                </a:lnTo>
                <a:lnTo>
                  <a:pt x="57501" y="470426"/>
                </a:lnTo>
                <a:lnTo>
                  <a:pt x="85358" y="393182"/>
                </a:lnTo>
                <a:lnTo>
                  <a:pt x="105596" y="352177"/>
                </a:lnTo>
                <a:lnTo>
                  <a:pt x="129168" y="313102"/>
                </a:lnTo>
                <a:lnTo>
                  <a:pt x="156077" y="275958"/>
                </a:lnTo>
                <a:lnTo>
                  <a:pt x="186324" y="240747"/>
                </a:lnTo>
                <a:lnTo>
                  <a:pt x="219912" y="207470"/>
                </a:lnTo>
                <a:lnTo>
                  <a:pt x="256842" y="176128"/>
                </a:lnTo>
                <a:lnTo>
                  <a:pt x="297118" y="146722"/>
                </a:lnTo>
                <a:lnTo>
                  <a:pt x="340740" y="119252"/>
                </a:lnTo>
                <a:lnTo>
                  <a:pt x="382369" y="96594"/>
                </a:lnTo>
                <a:lnTo>
                  <a:pt x="425720" y="76321"/>
                </a:lnTo>
                <a:lnTo>
                  <a:pt x="470794" y="58433"/>
                </a:lnTo>
                <a:lnTo>
                  <a:pt x="517594" y="42931"/>
                </a:lnTo>
                <a:lnTo>
                  <a:pt x="566118" y="29813"/>
                </a:lnTo>
                <a:lnTo>
                  <a:pt x="616368" y="19080"/>
                </a:lnTo>
                <a:lnTo>
                  <a:pt x="668345" y="10732"/>
                </a:lnTo>
                <a:lnTo>
                  <a:pt x="722049" y="4770"/>
                </a:lnTo>
                <a:lnTo>
                  <a:pt x="777482" y="1192"/>
                </a:lnTo>
                <a:lnTo>
                  <a:pt x="834644" y="0"/>
                </a:lnTo>
                <a:close/>
              </a:path>
            </a:pathLst>
          </a:custGeom>
          <a:ln w="1016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31588" y="2857880"/>
            <a:ext cx="1696085" cy="2995295"/>
          </a:xfrm>
          <a:custGeom>
            <a:avLst/>
            <a:gdLst/>
            <a:ahLst/>
            <a:cxnLst/>
            <a:rect l="l" t="t" r="r" b="b"/>
            <a:pathLst>
              <a:path w="1696084" h="2995295">
                <a:moveTo>
                  <a:pt x="788415" y="0"/>
                </a:moveTo>
                <a:lnTo>
                  <a:pt x="855526" y="894"/>
                </a:lnTo>
                <a:lnTo>
                  <a:pt x="919696" y="3576"/>
                </a:lnTo>
                <a:lnTo>
                  <a:pt x="980925" y="8045"/>
                </a:lnTo>
                <a:lnTo>
                  <a:pt x="1039214" y="14302"/>
                </a:lnTo>
                <a:lnTo>
                  <a:pt x="1094561" y="22347"/>
                </a:lnTo>
                <a:lnTo>
                  <a:pt x="1146966" y="32178"/>
                </a:lnTo>
                <a:lnTo>
                  <a:pt x="1196429" y="43797"/>
                </a:lnTo>
                <a:lnTo>
                  <a:pt x="1242949" y="57201"/>
                </a:lnTo>
                <a:lnTo>
                  <a:pt x="1286526" y="72393"/>
                </a:lnTo>
                <a:lnTo>
                  <a:pt x="1327159" y="89370"/>
                </a:lnTo>
                <a:lnTo>
                  <a:pt x="1364848" y="108133"/>
                </a:lnTo>
                <a:lnTo>
                  <a:pt x="1399592" y="128682"/>
                </a:lnTo>
                <a:lnTo>
                  <a:pt x="1431392" y="151016"/>
                </a:lnTo>
                <a:lnTo>
                  <a:pt x="1486153" y="201041"/>
                </a:lnTo>
                <a:lnTo>
                  <a:pt x="1515424" y="235624"/>
                </a:lnTo>
                <a:lnTo>
                  <a:pt x="1542150" y="272382"/>
                </a:lnTo>
                <a:lnTo>
                  <a:pt x="1566330" y="311314"/>
                </a:lnTo>
                <a:lnTo>
                  <a:pt x="1587965" y="352420"/>
                </a:lnTo>
                <a:lnTo>
                  <a:pt x="1607055" y="395699"/>
                </a:lnTo>
                <a:lnTo>
                  <a:pt x="1623599" y="441150"/>
                </a:lnTo>
                <a:lnTo>
                  <a:pt x="1637598" y="488773"/>
                </a:lnTo>
                <a:lnTo>
                  <a:pt x="1649052" y="538569"/>
                </a:lnTo>
                <a:lnTo>
                  <a:pt x="1657961" y="590536"/>
                </a:lnTo>
                <a:lnTo>
                  <a:pt x="1664324" y="644673"/>
                </a:lnTo>
                <a:lnTo>
                  <a:pt x="1668142" y="700981"/>
                </a:lnTo>
                <a:lnTo>
                  <a:pt x="1669414" y="759460"/>
                </a:lnTo>
                <a:lnTo>
                  <a:pt x="1668070" y="825839"/>
                </a:lnTo>
                <a:lnTo>
                  <a:pt x="1664037" y="886732"/>
                </a:lnTo>
                <a:lnTo>
                  <a:pt x="1657318" y="942140"/>
                </a:lnTo>
                <a:lnTo>
                  <a:pt x="1647916" y="992064"/>
                </a:lnTo>
                <a:lnTo>
                  <a:pt x="1635832" y="1036508"/>
                </a:lnTo>
                <a:lnTo>
                  <a:pt x="1621069" y="1075474"/>
                </a:lnTo>
                <a:lnTo>
                  <a:pt x="1578895" y="1144322"/>
                </a:lnTo>
                <a:lnTo>
                  <a:pt x="1548633" y="1178639"/>
                </a:lnTo>
                <a:lnTo>
                  <a:pt x="1512839" y="1211913"/>
                </a:lnTo>
                <a:lnTo>
                  <a:pt x="1471511" y="1244139"/>
                </a:lnTo>
                <a:lnTo>
                  <a:pt x="1424644" y="1275313"/>
                </a:lnTo>
                <a:lnTo>
                  <a:pt x="1372235" y="1305433"/>
                </a:lnTo>
                <a:lnTo>
                  <a:pt x="1424463" y="1325805"/>
                </a:lnTo>
                <a:lnTo>
                  <a:pt x="1472057" y="1350089"/>
                </a:lnTo>
                <a:lnTo>
                  <a:pt x="1515014" y="1378283"/>
                </a:lnTo>
                <a:lnTo>
                  <a:pt x="1553337" y="1410382"/>
                </a:lnTo>
                <a:lnTo>
                  <a:pt x="1587023" y="1446382"/>
                </a:lnTo>
                <a:lnTo>
                  <a:pt x="1616075" y="1486280"/>
                </a:lnTo>
                <a:lnTo>
                  <a:pt x="1640522" y="1537494"/>
                </a:lnTo>
                <a:lnTo>
                  <a:pt x="1660525" y="1607448"/>
                </a:lnTo>
                <a:lnTo>
                  <a:pt x="1668859" y="1649454"/>
                </a:lnTo>
                <a:lnTo>
                  <a:pt x="1676082" y="1696148"/>
                </a:lnTo>
                <a:lnTo>
                  <a:pt x="1682194" y="1747530"/>
                </a:lnTo>
                <a:lnTo>
                  <a:pt x="1687195" y="1803602"/>
                </a:lnTo>
                <a:lnTo>
                  <a:pt x="1691084" y="1864363"/>
                </a:lnTo>
                <a:lnTo>
                  <a:pt x="1693862" y="1929816"/>
                </a:lnTo>
                <a:lnTo>
                  <a:pt x="1695529" y="1999961"/>
                </a:lnTo>
                <a:lnTo>
                  <a:pt x="1696085" y="2074799"/>
                </a:lnTo>
                <a:lnTo>
                  <a:pt x="1695439" y="2136007"/>
                </a:lnTo>
                <a:lnTo>
                  <a:pt x="1693502" y="2194667"/>
                </a:lnTo>
                <a:lnTo>
                  <a:pt x="1690272" y="2250778"/>
                </a:lnTo>
                <a:lnTo>
                  <a:pt x="1685750" y="2304343"/>
                </a:lnTo>
                <a:lnTo>
                  <a:pt x="1679935" y="2355361"/>
                </a:lnTo>
                <a:lnTo>
                  <a:pt x="1672826" y="2403835"/>
                </a:lnTo>
                <a:lnTo>
                  <a:pt x="1664422" y="2449765"/>
                </a:lnTo>
                <a:lnTo>
                  <a:pt x="1654724" y="2493152"/>
                </a:lnTo>
                <a:lnTo>
                  <a:pt x="1643730" y="2533999"/>
                </a:lnTo>
                <a:lnTo>
                  <a:pt x="1631439" y="2572305"/>
                </a:lnTo>
                <a:lnTo>
                  <a:pt x="1617852" y="2608072"/>
                </a:lnTo>
                <a:lnTo>
                  <a:pt x="1596499" y="2654042"/>
                </a:lnTo>
                <a:lnTo>
                  <a:pt x="1571585" y="2697178"/>
                </a:lnTo>
                <a:lnTo>
                  <a:pt x="1543111" y="2737481"/>
                </a:lnTo>
                <a:lnTo>
                  <a:pt x="1511077" y="2774950"/>
                </a:lnTo>
                <a:lnTo>
                  <a:pt x="1475484" y="2809585"/>
                </a:lnTo>
                <a:lnTo>
                  <a:pt x="1436330" y="2841386"/>
                </a:lnTo>
                <a:lnTo>
                  <a:pt x="1393616" y="2870354"/>
                </a:lnTo>
                <a:lnTo>
                  <a:pt x="1347342" y="2896489"/>
                </a:lnTo>
                <a:lnTo>
                  <a:pt x="1307814" y="2915272"/>
                </a:lnTo>
                <a:lnTo>
                  <a:pt x="1266113" y="2932075"/>
                </a:lnTo>
                <a:lnTo>
                  <a:pt x="1222241" y="2946898"/>
                </a:lnTo>
                <a:lnTo>
                  <a:pt x="1176197" y="2959743"/>
                </a:lnTo>
                <a:lnTo>
                  <a:pt x="1127982" y="2970609"/>
                </a:lnTo>
                <a:lnTo>
                  <a:pt x="1077594" y="2979498"/>
                </a:lnTo>
                <a:lnTo>
                  <a:pt x="1025036" y="2986410"/>
                </a:lnTo>
                <a:lnTo>
                  <a:pt x="970305" y="2991346"/>
                </a:lnTo>
                <a:lnTo>
                  <a:pt x="913403" y="2994308"/>
                </a:lnTo>
                <a:lnTo>
                  <a:pt x="854328" y="2995295"/>
                </a:lnTo>
                <a:lnTo>
                  <a:pt x="793406" y="2994347"/>
                </a:lnTo>
                <a:lnTo>
                  <a:pt x="734914" y="2991503"/>
                </a:lnTo>
                <a:lnTo>
                  <a:pt x="678852" y="2986765"/>
                </a:lnTo>
                <a:lnTo>
                  <a:pt x="625219" y="2980130"/>
                </a:lnTo>
                <a:lnTo>
                  <a:pt x="574014" y="2971600"/>
                </a:lnTo>
                <a:lnTo>
                  <a:pt x="525237" y="2961175"/>
                </a:lnTo>
                <a:lnTo>
                  <a:pt x="478888" y="2948853"/>
                </a:lnTo>
                <a:lnTo>
                  <a:pt x="434966" y="2934637"/>
                </a:lnTo>
                <a:lnTo>
                  <a:pt x="393469" y="2918525"/>
                </a:lnTo>
                <a:lnTo>
                  <a:pt x="354399" y="2900517"/>
                </a:lnTo>
                <a:lnTo>
                  <a:pt x="317753" y="2880614"/>
                </a:lnTo>
                <a:lnTo>
                  <a:pt x="271117" y="2851092"/>
                </a:lnTo>
                <a:lnTo>
                  <a:pt x="228649" y="2819961"/>
                </a:lnTo>
                <a:lnTo>
                  <a:pt x="190351" y="2787220"/>
                </a:lnTo>
                <a:lnTo>
                  <a:pt x="156225" y="2752867"/>
                </a:lnTo>
                <a:lnTo>
                  <a:pt x="126272" y="2716901"/>
                </a:lnTo>
                <a:lnTo>
                  <a:pt x="100494" y="2679320"/>
                </a:lnTo>
                <a:lnTo>
                  <a:pt x="78892" y="2640123"/>
                </a:lnTo>
                <a:lnTo>
                  <a:pt x="61467" y="2599309"/>
                </a:lnTo>
                <a:lnTo>
                  <a:pt x="42715" y="2537069"/>
                </a:lnTo>
                <a:lnTo>
                  <a:pt x="27356" y="2461222"/>
                </a:lnTo>
                <a:lnTo>
                  <a:pt x="20952" y="2418197"/>
                </a:lnTo>
                <a:lnTo>
                  <a:pt x="15398" y="2371772"/>
                </a:lnTo>
                <a:lnTo>
                  <a:pt x="10697" y="2321947"/>
                </a:lnTo>
                <a:lnTo>
                  <a:pt x="6848" y="2268723"/>
                </a:lnTo>
                <a:lnTo>
                  <a:pt x="3853" y="2212099"/>
                </a:lnTo>
                <a:lnTo>
                  <a:pt x="1713" y="2152077"/>
                </a:lnTo>
                <a:lnTo>
                  <a:pt x="428" y="2088657"/>
                </a:lnTo>
                <a:lnTo>
                  <a:pt x="0" y="2021840"/>
                </a:lnTo>
                <a:lnTo>
                  <a:pt x="0" y="1794002"/>
                </a:lnTo>
                <a:lnTo>
                  <a:pt x="719074" y="1794002"/>
                </a:lnTo>
                <a:lnTo>
                  <a:pt x="719074" y="2262124"/>
                </a:lnTo>
                <a:lnTo>
                  <a:pt x="719958" y="2331422"/>
                </a:lnTo>
                <a:lnTo>
                  <a:pt x="722617" y="2389820"/>
                </a:lnTo>
                <a:lnTo>
                  <a:pt x="727056" y="2437332"/>
                </a:lnTo>
                <a:lnTo>
                  <a:pt x="741299" y="2499741"/>
                </a:lnTo>
                <a:lnTo>
                  <a:pt x="777128" y="2537745"/>
                </a:lnTo>
                <a:lnTo>
                  <a:pt x="840104" y="2550414"/>
                </a:lnTo>
                <a:lnTo>
                  <a:pt x="878369" y="2546413"/>
                </a:lnTo>
                <a:lnTo>
                  <a:pt x="933563" y="2514409"/>
                </a:lnTo>
                <a:lnTo>
                  <a:pt x="957543" y="2463856"/>
                </a:lnTo>
                <a:lnTo>
                  <a:pt x="968429" y="2393509"/>
                </a:lnTo>
                <a:lnTo>
                  <a:pt x="972239" y="2345707"/>
                </a:lnTo>
                <a:lnTo>
                  <a:pt x="974960" y="2289483"/>
                </a:lnTo>
                <a:lnTo>
                  <a:pt x="976593" y="2224835"/>
                </a:lnTo>
                <a:lnTo>
                  <a:pt x="977138" y="2151761"/>
                </a:lnTo>
                <a:lnTo>
                  <a:pt x="977138" y="1952371"/>
                </a:lnTo>
                <a:lnTo>
                  <a:pt x="975644" y="1889768"/>
                </a:lnTo>
                <a:lnTo>
                  <a:pt x="971163" y="1834254"/>
                </a:lnTo>
                <a:lnTo>
                  <a:pt x="963696" y="1785849"/>
                </a:lnTo>
                <a:lnTo>
                  <a:pt x="953241" y="1744570"/>
                </a:lnTo>
                <a:lnTo>
                  <a:pt x="918841" y="1675431"/>
                </a:lnTo>
                <a:lnTo>
                  <a:pt x="893476" y="1646999"/>
                </a:lnTo>
                <a:lnTo>
                  <a:pt x="829437" y="1609852"/>
                </a:lnTo>
                <a:lnTo>
                  <a:pt x="765560" y="1596103"/>
                </a:lnTo>
                <a:lnTo>
                  <a:pt x="722201" y="1590928"/>
                </a:lnTo>
                <a:lnTo>
                  <a:pt x="671232" y="1586897"/>
                </a:lnTo>
                <a:lnTo>
                  <a:pt x="612657" y="1584016"/>
                </a:lnTo>
                <a:lnTo>
                  <a:pt x="546481" y="1582293"/>
                </a:lnTo>
                <a:lnTo>
                  <a:pt x="546481" y="1163954"/>
                </a:lnTo>
                <a:lnTo>
                  <a:pt x="626449" y="1163414"/>
                </a:lnTo>
                <a:lnTo>
                  <a:pt x="695541" y="1161791"/>
                </a:lnTo>
                <a:lnTo>
                  <a:pt x="753760" y="1159081"/>
                </a:lnTo>
                <a:lnTo>
                  <a:pt x="801111" y="1155281"/>
                </a:lnTo>
                <a:lnTo>
                  <a:pt x="863219" y="1144397"/>
                </a:lnTo>
                <a:lnTo>
                  <a:pt x="915320" y="1113250"/>
                </a:lnTo>
                <a:lnTo>
                  <a:pt x="950467" y="1059052"/>
                </a:lnTo>
                <a:lnTo>
                  <a:pt x="962136" y="1021429"/>
                </a:lnTo>
                <a:lnTo>
                  <a:pt x="970470" y="974471"/>
                </a:lnTo>
                <a:lnTo>
                  <a:pt x="975471" y="918178"/>
                </a:lnTo>
                <a:lnTo>
                  <a:pt x="977138" y="852551"/>
                </a:lnTo>
                <a:lnTo>
                  <a:pt x="977138" y="692403"/>
                </a:lnTo>
                <a:lnTo>
                  <a:pt x="975187" y="623208"/>
                </a:lnTo>
                <a:lnTo>
                  <a:pt x="969343" y="566896"/>
                </a:lnTo>
                <a:lnTo>
                  <a:pt x="959617" y="523490"/>
                </a:lnTo>
                <a:lnTo>
                  <a:pt x="928254" y="472011"/>
                </a:lnTo>
                <a:lnTo>
                  <a:pt x="879764" y="448008"/>
                </a:lnTo>
                <a:lnTo>
                  <a:pt x="848995" y="445008"/>
                </a:lnTo>
                <a:lnTo>
                  <a:pt x="814587" y="448175"/>
                </a:lnTo>
                <a:lnTo>
                  <a:pt x="763395" y="473511"/>
                </a:lnTo>
                <a:lnTo>
                  <a:pt x="734558" y="528260"/>
                </a:lnTo>
                <a:lnTo>
                  <a:pt x="725947" y="575151"/>
                </a:lnTo>
                <a:lnTo>
                  <a:pt x="720790" y="636377"/>
                </a:lnTo>
                <a:lnTo>
                  <a:pt x="719074" y="711962"/>
                </a:lnTo>
                <a:lnTo>
                  <a:pt x="719074" y="948690"/>
                </a:lnTo>
                <a:lnTo>
                  <a:pt x="0" y="948690"/>
                </a:lnTo>
                <a:lnTo>
                  <a:pt x="0" y="703072"/>
                </a:lnTo>
                <a:lnTo>
                  <a:pt x="1312" y="636100"/>
                </a:lnTo>
                <a:lnTo>
                  <a:pt x="5248" y="572854"/>
                </a:lnTo>
                <a:lnTo>
                  <a:pt x="11807" y="513332"/>
                </a:lnTo>
                <a:lnTo>
                  <a:pt x="20987" y="457533"/>
                </a:lnTo>
                <a:lnTo>
                  <a:pt x="32789" y="405459"/>
                </a:lnTo>
                <a:lnTo>
                  <a:pt x="47212" y="357108"/>
                </a:lnTo>
                <a:lnTo>
                  <a:pt x="64253" y="312479"/>
                </a:lnTo>
                <a:lnTo>
                  <a:pt x="83914" y="271573"/>
                </a:lnTo>
                <a:lnTo>
                  <a:pt x="106191" y="234388"/>
                </a:lnTo>
                <a:lnTo>
                  <a:pt x="131086" y="200925"/>
                </a:lnTo>
                <a:lnTo>
                  <a:pt x="158596" y="171182"/>
                </a:lnTo>
                <a:lnTo>
                  <a:pt x="188722" y="145161"/>
                </a:lnTo>
                <a:lnTo>
                  <a:pt x="252017" y="103931"/>
                </a:lnTo>
                <a:lnTo>
                  <a:pt x="287615" y="85894"/>
                </a:lnTo>
                <a:lnTo>
                  <a:pt x="325845" y="69574"/>
                </a:lnTo>
                <a:lnTo>
                  <a:pt x="366709" y="54972"/>
                </a:lnTo>
                <a:lnTo>
                  <a:pt x="410206" y="42088"/>
                </a:lnTo>
                <a:lnTo>
                  <a:pt x="456337" y="30921"/>
                </a:lnTo>
                <a:lnTo>
                  <a:pt x="505100" y="21473"/>
                </a:lnTo>
                <a:lnTo>
                  <a:pt x="556497" y="13743"/>
                </a:lnTo>
                <a:lnTo>
                  <a:pt x="610527" y="7730"/>
                </a:lnTo>
                <a:lnTo>
                  <a:pt x="667190" y="3435"/>
                </a:lnTo>
                <a:lnTo>
                  <a:pt x="726486" y="858"/>
                </a:lnTo>
                <a:lnTo>
                  <a:pt x="788415" y="0"/>
                </a:lnTo>
                <a:close/>
              </a:path>
            </a:pathLst>
          </a:custGeom>
          <a:ln w="1016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819" y="9065006"/>
            <a:ext cx="784098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ações</a:t>
            </a: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serem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implantadas,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deverá</a:t>
            </a: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conter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objetivos</a:t>
            </a: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serem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400"/>
              </a:spcBef>
              <a:tabLst>
                <a:tab pos="1341120" algn="l"/>
              </a:tabLst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atingidos,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recursos</a:t>
            </a:r>
            <a:r>
              <a:rPr sz="2400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serem</a:t>
            </a: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captados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resultados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se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quer</a:t>
            </a:r>
            <a:endParaRPr sz="2400">
              <a:latin typeface="Calibri"/>
              <a:cs typeface="Calibri"/>
            </a:endParaRPr>
          </a:p>
          <a:p>
            <a:pPr marL="66040" algn="ctr">
              <a:lnSpc>
                <a:spcPct val="100000"/>
              </a:lnSpc>
              <a:spcBef>
                <a:spcPts val="2400"/>
              </a:spcBef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alcançar.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21660" y="11856719"/>
            <a:ext cx="3355975" cy="798195"/>
            <a:chOff x="3121660" y="11856719"/>
            <a:chExt cx="3355975" cy="79819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660" y="11856719"/>
              <a:ext cx="3355594" cy="7978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000" y="11859259"/>
              <a:ext cx="3251200" cy="69342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9439" y="8519159"/>
            <a:ext cx="7731759" cy="10667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dirty="0"/>
              <a:t>PROJETOS</a:t>
            </a:r>
            <a:r>
              <a:rPr spc="-15" dirty="0"/>
              <a:t> </a:t>
            </a:r>
            <a:r>
              <a:rPr dirty="0"/>
              <a:t>SOCIAIS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JOSIANE</a:t>
            </a:r>
            <a:r>
              <a:rPr spc="-15" dirty="0"/>
              <a:t> </a:t>
            </a:r>
            <a:r>
              <a:rPr spc="-10" dirty="0"/>
              <a:t>KATSUI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5975" algn="l"/>
                <a:tab pos="2705735" algn="l"/>
                <a:tab pos="4761230" algn="l"/>
              </a:tabLst>
            </a:pPr>
            <a:r>
              <a:rPr spc="55" dirty="0"/>
              <a:t>AÇÕES</a:t>
            </a:r>
            <a:r>
              <a:rPr dirty="0"/>
              <a:t>	</a:t>
            </a:r>
            <a:r>
              <a:rPr spc="160" dirty="0"/>
              <a:t>A</a:t>
            </a:r>
            <a:r>
              <a:rPr dirty="0"/>
              <a:t>	</a:t>
            </a:r>
            <a:r>
              <a:rPr spc="-10" dirty="0"/>
              <a:t>SEREM</a:t>
            </a:r>
            <a:r>
              <a:rPr dirty="0"/>
              <a:t>	</a:t>
            </a:r>
            <a:r>
              <a:rPr spc="50" dirty="0"/>
              <a:t>IMPLANTADAS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21660" y="11856719"/>
            <a:ext cx="3355975" cy="798195"/>
            <a:chOff x="3121660" y="11856719"/>
            <a:chExt cx="3355975" cy="798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660" y="11856719"/>
              <a:ext cx="3355594" cy="7978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000" y="11859259"/>
              <a:ext cx="3251200" cy="69342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7139" y="4023359"/>
            <a:ext cx="7033259" cy="61798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2652" y="2100833"/>
            <a:ext cx="7794625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elaboração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um</a:t>
            </a: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projeto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necessariamente</a:t>
            </a: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estará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pondo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em</a:t>
            </a:r>
            <a:endParaRPr sz="24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24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diálogo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três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dimensões</a:t>
            </a: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tempo: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passado,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presente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futuro.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dirty="0"/>
              <a:t>PROJETOS</a:t>
            </a:r>
            <a:r>
              <a:rPr spc="-15" dirty="0"/>
              <a:t> </a:t>
            </a:r>
            <a:r>
              <a:rPr dirty="0"/>
              <a:t>SOCIAIS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JOSIANE</a:t>
            </a:r>
            <a:r>
              <a:rPr spc="-15" dirty="0"/>
              <a:t> </a:t>
            </a:r>
            <a:r>
              <a:rPr spc="-10" dirty="0"/>
              <a:t>KATSUI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213485" y="10221848"/>
            <a:ext cx="6428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Fonte:</a:t>
            </a:r>
            <a:r>
              <a:rPr sz="20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Guia</a:t>
            </a:r>
            <a:r>
              <a:rPr sz="20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para</a:t>
            </a:r>
            <a:r>
              <a:rPr sz="20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elaboração</a:t>
            </a:r>
            <a:r>
              <a:rPr sz="20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Projetos</a:t>
            </a:r>
            <a:r>
              <a:rPr sz="20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Sociais,</a:t>
            </a:r>
            <a:r>
              <a:rPr sz="20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2003,</a:t>
            </a:r>
            <a:r>
              <a:rPr sz="20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pág.</a:t>
            </a:r>
            <a:r>
              <a:rPr sz="20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38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179" y="4198620"/>
            <a:ext cx="6329680" cy="59639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68475" y="10181843"/>
            <a:ext cx="6428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Fonte:</a:t>
            </a:r>
            <a:r>
              <a:rPr sz="20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Guia</a:t>
            </a:r>
            <a:r>
              <a:rPr sz="20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para</a:t>
            </a:r>
            <a:r>
              <a:rPr sz="20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elaboração</a:t>
            </a:r>
            <a:r>
              <a:rPr sz="20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Projetos</a:t>
            </a:r>
            <a:r>
              <a:rPr sz="20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Sociais,</a:t>
            </a:r>
            <a:r>
              <a:rPr sz="20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2003,</a:t>
            </a:r>
            <a:r>
              <a:rPr sz="20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pág.</a:t>
            </a:r>
            <a:r>
              <a:rPr sz="20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40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21660" y="11856719"/>
            <a:ext cx="3355975" cy="798195"/>
            <a:chOff x="3121660" y="11856719"/>
            <a:chExt cx="3355975" cy="7981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660" y="11856719"/>
              <a:ext cx="3355594" cy="7978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5000" y="11859259"/>
              <a:ext cx="3251200" cy="69342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5975" algn="l"/>
                <a:tab pos="2705735" algn="l"/>
                <a:tab pos="4761230" algn="l"/>
              </a:tabLst>
            </a:pPr>
            <a:r>
              <a:rPr spc="55" dirty="0"/>
              <a:t>AÇÕES</a:t>
            </a:r>
            <a:r>
              <a:rPr dirty="0"/>
              <a:t>	</a:t>
            </a:r>
            <a:r>
              <a:rPr spc="160" dirty="0"/>
              <a:t>A</a:t>
            </a:r>
            <a:r>
              <a:rPr dirty="0"/>
              <a:t>	</a:t>
            </a:r>
            <a:r>
              <a:rPr spc="-10" dirty="0"/>
              <a:t>SEREM</a:t>
            </a:r>
            <a:r>
              <a:rPr dirty="0"/>
              <a:t>	</a:t>
            </a:r>
            <a:r>
              <a:rPr spc="50" dirty="0"/>
              <a:t>IMPLANTADAS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dirty="0"/>
              <a:t>PROJETOS</a:t>
            </a:r>
            <a:r>
              <a:rPr spc="-15" dirty="0"/>
              <a:t> </a:t>
            </a:r>
            <a:r>
              <a:rPr dirty="0"/>
              <a:t>SOCIAIS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JOSIANE</a:t>
            </a:r>
            <a:r>
              <a:rPr spc="-15" dirty="0"/>
              <a:t> </a:t>
            </a:r>
            <a:r>
              <a:rPr spc="-10" dirty="0"/>
              <a:t>KATSUI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009332" y="1788541"/>
            <a:ext cx="758444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caminho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dos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projetos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contempla</a:t>
            </a: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fase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identificação,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395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fase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concepção,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fase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execução,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conquista</a:t>
            </a:r>
            <a:r>
              <a:rPr sz="2400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dos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objetivos</a:t>
            </a:r>
            <a:endParaRPr sz="24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  <a:spcBef>
                <a:spcPts val="24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conclusão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do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projeto.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632</Words>
  <Application>Microsoft Office PowerPoint</Application>
  <PresentationFormat>Papel A3 (297 x 420 mm)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Arial MT</vt:lpstr>
      <vt:lpstr>Calibri</vt:lpstr>
      <vt:lpstr>Impact</vt:lpstr>
      <vt:lpstr>Times New Roman</vt:lpstr>
      <vt:lpstr>Office Theme</vt:lpstr>
      <vt:lpstr>PROJETOS SOCIAIS</vt:lpstr>
      <vt:lpstr>AÇÕES QUE TRANSFORMAM</vt:lpstr>
      <vt:lpstr>Apresentação do PowerPoint</vt:lpstr>
      <vt:lpstr>PROPONENTES DO PROJETO SOCIAL</vt:lpstr>
      <vt:lpstr>Apresentação do PowerPoint</vt:lpstr>
      <vt:lpstr>ARTICULAÇÃO ENTRE ATORES</vt:lpstr>
      <vt:lpstr>Apresentação do PowerPoint</vt:lpstr>
      <vt:lpstr>AÇÕES A SEREM IMPLANTADAS</vt:lpstr>
      <vt:lpstr>AÇÕES A SEREM IMPLANTADAS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AGRADECIMENTOS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User</cp:lastModifiedBy>
  <cp:revision>5</cp:revision>
  <dcterms:created xsi:type="dcterms:W3CDTF">2024-12-23T03:15:06Z</dcterms:created>
  <dcterms:modified xsi:type="dcterms:W3CDTF">2024-12-23T03:29:22Z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2024-12-23T00:00:00Z</vt:filetime>
  </property>
  <property fmtid="{D5CDD505-2E9C-101B-9397-08002B2CF9AE}" pid="5" name="Producer">
    <vt:lpwstr>Microsoft® PowerPoint® 2016</vt:lpwstr>
  </property>
</Properties>
</file>