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Gestão do Tempo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Aula 1- </a:t>
            </a:r>
            <a:r>
              <a:rPr lang="pt-BR" b="1" dirty="0" smtClean="0"/>
              <a:t>Introdução </a:t>
            </a:r>
            <a:r>
              <a:rPr lang="pt-BR" b="1" dirty="0"/>
              <a:t>à Gestão de Tempo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425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Não Urgente, mas Importante (Planeje!)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Tarefas que são valiosas para o futuro, mas não precisam ser feitas imediatamente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✅ </a:t>
            </a:r>
            <a:r>
              <a:rPr lang="pt-BR" b="1" dirty="0"/>
              <a:t>Exemplo:</a:t>
            </a:r>
            <a:endParaRPr lang="pt-BR" dirty="0"/>
          </a:p>
          <a:p>
            <a:pPr lvl="1"/>
            <a:r>
              <a:rPr lang="pt-BR" dirty="0"/>
              <a:t>Estudar para uma prova que acontecerá só na próxima semana.</a:t>
            </a:r>
          </a:p>
          <a:p>
            <a:pPr lvl="1"/>
            <a:r>
              <a:rPr lang="pt-BR" dirty="0"/>
              <a:t>Criar um plano de estudos para organizar seu tempo.</a:t>
            </a:r>
          </a:p>
          <a:p>
            <a:pPr lvl="1"/>
            <a:r>
              <a:rPr lang="pt-BR" dirty="0"/>
              <a:t>Praticar um esporte ou aprender um novo idioma.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🔹 </a:t>
            </a:r>
            <a:r>
              <a:rPr lang="pt-BR" b="1" dirty="0"/>
              <a:t>Explicação:</a:t>
            </a:r>
            <a:r>
              <a:rPr lang="pt-BR" dirty="0"/>
              <a:t> Se você não planejar essas tarefas, elas podem virar urgentes depois e gerar estresse.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5908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764373"/>
            <a:ext cx="9677400" cy="1293028"/>
          </a:xfrm>
        </p:spPr>
        <p:txBody>
          <a:bodyPr/>
          <a:lstStyle/>
          <a:p>
            <a:r>
              <a:rPr lang="pt-BR" dirty="0"/>
              <a:t>Não Urgente e Não Importante (Elimine!)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Tarefas que não agregam valor e apenas consomem tempo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✅ </a:t>
            </a:r>
            <a:r>
              <a:rPr lang="pt-BR" b="1" dirty="0"/>
              <a:t>Exemplo:</a:t>
            </a:r>
            <a:endParaRPr lang="pt-BR" dirty="0"/>
          </a:p>
          <a:p>
            <a:pPr lvl="1"/>
            <a:r>
              <a:rPr lang="pt-BR" dirty="0"/>
              <a:t>Passar muito tempo nas redes sociais sem um objetivo.</a:t>
            </a:r>
          </a:p>
          <a:p>
            <a:pPr lvl="1"/>
            <a:r>
              <a:rPr lang="pt-BR" dirty="0"/>
              <a:t>Assistir vídeos aleatórios quando deveria estar estudando.</a:t>
            </a:r>
          </a:p>
          <a:p>
            <a:pPr lvl="1"/>
            <a:r>
              <a:rPr lang="pt-BR" dirty="0"/>
              <a:t>Jogar videogame por horas em um dia que você tem compromissos.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🔹 </a:t>
            </a:r>
            <a:r>
              <a:rPr lang="pt-BR" b="1" dirty="0"/>
              <a:t>Explicação:</a:t>
            </a:r>
            <a:r>
              <a:rPr lang="pt-BR" dirty="0"/>
              <a:t> Essas tarefas podem ser reduzidas ou eliminadas para evitar desperdício de tempo.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2672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📅 </a:t>
            </a:r>
            <a:r>
              <a:rPr lang="pt-BR" b="1" dirty="0"/>
              <a:t>Planejamento do Dia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dirty="0"/>
              <a:t>📌 Lista de tarefas</a:t>
            </a:r>
            <a:r>
              <a:rPr lang="pt-BR" sz="2800" b="1" dirty="0" smtClean="0"/>
              <a:t>:</a:t>
            </a:r>
          </a:p>
          <a:p>
            <a:pPr marL="0" indent="0">
              <a:buNone/>
            </a:pPr>
            <a:endParaRPr lang="pt-BR" b="1" dirty="0"/>
          </a:p>
          <a:p>
            <a:r>
              <a:rPr lang="pt-BR" dirty="0"/>
              <a:t>Estudar para a prova de Matemática que é amanhã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Fazer o trabalho de História que só precisa ser entregue na próxima semana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Ajudar um amigo a revisar um resumo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Responder mensagens no grupo da escola.</a:t>
            </a:r>
          </a:p>
          <a:p>
            <a:r>
              <a:rPr lang="pt-BR" dirty="0"/>
              <a:t>Jogar videogame.</a:t>
            </a:r>
          </a:p>
          <a:p>
            <a:r>
              <a:rPr lang="pt-BR" dirty="0"/>
              <a:t>Arrumar o material para a aula de amanhã.</a:t>
            </a:r>
          </a:p>
          <a:p>
            <a:r>
              <a:rPr lang="pt-BR" dirty="0"/>
              <a:t>Assistir um filme que quero muito ver.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0295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Aplicando </a:t>
            </a:r>
            <a:r>
              <a:rPr lang="pt-BR" dirty="0"/>
              <a:t>a Matriz de </a:t>
            </a:r>
            <a:r>
              <a:rPr lang="pt-BR" dirty="0" err="1"/>
              <a:t>Eisenhower</a:t>
            </a:r>
            <a:r>
              <a:rPr lang="pt-BR" dirty="0"/>
              <a:t>:</a:t>
            </a:r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7859" y="2405855"/>
            <a:ext cx="9483212" cy="420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07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1032" y="764373"/>
            <a:ext cx="9515168" cy="1293028"/>
          </a:xfrm>
        </p:spPr>
        <p:txBody>
          <a:bodyPr/>
          <a:lstStyle/>
          <a:p>
            <a:r>
              <a:rPr lang="pt-BR" dirty="0"/>
              <a:t>🔎 Conclusão do planejamento: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Primeiro</a:t>
            </a:r>
            <a:r>
              <a:rPr lang="pt-BR" dirty="0"/>
              <a:t>, estudo para a prova de Matemática porque é urgente e importante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b="1" dirty="0"/>
              <a:t>Depois</a:t>
            </a:r>
            <a:r>
              <a:rPr lang="pt-BR" dirty="0"/>
              <a:t>, reservo um tempo no fim de semana para o trabalho de História, pois é importante, mas não urgente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b="1" dirty="0"/>
              <a:t>Evito perder tempo</a:t>
            </a:r>
            <a:r>
              <a:rPr lang="pt-BR" dirty="0"/>
              <a:t> respondendo mensagens que não são essenciais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b="1" dirty="0"/>
              <a:t>Deixo o videogame e o filme para depois</a:t>
            </a:r>
            <a:r>
              <a:rPr lang="pt-BR" dirty="0"/>
              <a:t>, se sobrar tempo.</a:t>
            </a:r>
          </a:p>
        </p:txBody>
      </p:sp>
    </p:spTree>
    <p:extLst>
      <p:ext uri="{BB962C8B-B14F-4D97-AF65-F5344CB8AC3E}">
        <p14:creationId xmlns:p14="http://schemas.microsoft.com/office/powerpoint/2010/main" val="29515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Agora é a sua vez! Pegue um </a:t>
            </a:r>
            <a:r>
              <a:rPr lang="pt-BR" dirty="0" smtClean="0"/>
              <a:t>papel e siga os passos abaixo para planejar melhor seu dia: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b="1" dirty="0" smtClean="0"/>
              <a:t>1. Liste </a:t>
            </a:r>
            <a:r>
              <a:rPr lang="pt-BR" b="1" dirty="0"/>
              <a:t>suas tarefas</a:t>
            </a:r>
          </a:p>
          <a:p>
            <a:pPr lvl="1"/>
            <a:r>
              <a:rPr lang="pt-BR" dirty="0"/>
              <a:t>Anote tudo o que você precisa fazer hoje ou nesta semana. Inclua estudos, trabalhos escolares, tarefas de casa, lazer e qualquer outra atividade</a:t>
            </a:r>
            <a:r>
              <a:rPr lang="pt-BR" dirty="0" smtClean="0"/>
              <a:t>.</a:t>
            </a:r>
          </a:p>
          <a:p>
            <a:pPr lvl="1"/>
            <a:endParaRPr lang="pt-BR" dirty="0"/>
          </a:p>
          <a:p>
            <a:pPr marL="0" indent="0">
              <a:buNone/>
            </a:pPr>
            <a:r>
              <a:rPr lang="pt-BR" b="1" dirty="0" smtClean="0"/>
              <a:t>2. </a:t>
            </a:r>
            <a:r>
              <a:rPr lang="pt-BR" b="1" dirty="0"/>
              <a:t>Classifique cada tarefa na tabela abaixo</a:t>
            </a:r>
          </a:p>
          <a:p>
            <a:pPr lvl="1"/>
            <a:r>
              <a:rPr lang="pt-BR" dirty="0"/>
              <a:t>Pense em cada atividade e marque onde ela se encaixa na </a:t>
            </a:r>
            <a:r>
              <a:rPr lang="pt-BR" b="1" dirty="0"/>
              <a:t>Matriz de </a:t>
            </a:r>
            <a:r>
              <a:rPr lang="pt-BR" b="1" dirty="0" err="1"/>
              <a:t>Eisenhower</a:t>
            </a:r>
            <a:r>
              <a:rPr lang="pt-BR" dirty="0"/>
              <a:t>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6271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445" y="1578077"/>
            <a:ext cx="11415251" cy="474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85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Organize seu tempo.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Agora que você sabe o que é prioridade, siga esse planejamento ao longo do dia. Tente eliminar distrações e manter o foco no que realmente importa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📌 </a:t>
            </a:r>
            <a:r>
              <a:rPr lang="pt-BR" b="1" dirty="0"/>
              <a:t>Dica Extra:</a:t>
            </a:r>
            <a:r>
              <a:rPr lang="pt-BR" dirty="0"/>
              <a:t> No final do dia, reflita: você conseguiu seguir o plano? O que poderia melhorar?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131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💡 O que é Gestão de Tempo?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Você já sentiu que o dia precisaria ter mais de 24 horas para dar conta de tudo? Pois é, a boa notícia é que você não precisa de mais tempo, precisa aprender a usá-lo melhor</a:t>
            </a:r>
            <a:r>
              <a:rPr lang="pt-BR" dirty="0" smtClean="0">
                <a:latin typeface="Arial Black" panose="020B0A04020102020204" pitchFamily="34" charset="0"/>
              </a:rPr>
              <a:t>!</a:t>
            </a:r>
          </a:p>
          <a:p>
            <a:endParaRPr lang="pt-BR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pt-BR" dirty="0">
              <a:latin typeface="Arial Black" panose="020B0A04020102020204" pitchFamily="34" charset="0"/>
            </a:endParaRPr>
          </a:p>
          <a:p>
            <a:r>
              <a:rPr lang="pt-BR" dirty="0">
                <a:latin typeface="Arial Black" panose="020B0A04020102020204" pitchFamily="34" charset="0"/>
              </a:rPr>
              <a:t>A gestão de tempo é o conjunto de técnicas e métodos que ajudam a organizar e priorizar tarefas, evitando desperdício de tempo e aumentando a produtividade.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774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✨ Por que aprender a gerenciar o tempo?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Evita estresse e sobrecarga</a:t>
            </a:r>
            <a:r>
              <a:rPr lang="pt-BR" dirty="0" smtClean="0"/>
              <a:t>.</a:t>
            </a:r>
          </a:p>
          <a:p>
            <a:pPr marL="0" lvl="0" indent="0">
              <a:buNone/>
            </a:pPr>
            <a:endParaRPr lang="pt-BR" dirty="0"/>
          </a:p>
          <a:p>
            <a:pPr lvl="0"/>
            <a:r>
              <a:rPr lang="pt-BR" dirty="0"/>
              <a:t>Ajuda a cumprir prazos</a:t>
            </a:r>
            <a:r>
              <a:rPr lang="pt-BR" dirty="0" smtClean="0"/>
              <a:t>.</a:t>
            </a:r>
          </a:p>
          <a:p>
            <a:pPr marL="0" lvl="0" indent="0">
              <a:buNone/>
            </a:pPr>
            <a:endParaRPr lang="pt-BR" dirty="0"/>
          </a:p>
          <a:p>
            <a:pPr lvl="0"/>
            <a:r>
              <a:rPr lang="pt-BR" dirty="0"/>
              <a:t>Melhora o desempenho acadêmico e profissional</a:t>
            </a:r>
            <a:r>
              <a:rPr lang="pt-BR" dirty="0" smtClean="0"/>
              <a:t>.</a:t>
            </a:r>
          </a:p>
          <a:p>
            <a:pPr marL="0" lvl="0" indent="0">
              <a:buNone/>
            </a:pPr>
            <a:endParaRPr lang="pt-BR" dirty="0"/>
          </a:p>
          <a:p>
            <a:pPr lvl="0"/>
            <a:r>
              <a:rPr lang="pt-BR" dirty="0"/>
              <a:t>Libera tempo para lazer e descanso.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79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💡 Princípios Básicos da Gestão de Tempo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1. Planejamento é tudo</a:t>
            </a:r>
            <a:r>
              <a:rPr lang="pt-BR" b="1" dirty="0" smtClean="0"/>
              <a:t>!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Antes de sair fazendo qualquer coisa, é importante ter um plano. Isso evita que você perca tempo com tarefas irrelevantes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2. Definição de </a:t>
            </a:r>
            <a:r>
              <a:rPr lang="pt-BR" b="1" dirty="0" smtClean="0"/>
              <a:t>prioridades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Nem tudo o que temos para fazer é igualmente importante. Uma boa técnica é usar a </a:t>
            </a:r>
            <a:r>
              <a:rPr lang="pt-BR" b="1" dirty="0"/>
              <a:t>Matriz de </a:t>
            </a:r>
            <a:r>
              <a:rPr lang="pt-BR" b="1" dirty="0" err="1"/>
              <a:t>Eisenhower</a:t>
            </a:r>
            <a:r>
              <a:rPr lang="pt-BR" dirty="0"/>
              <a:t>: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529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Evite a procrastinação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"Depois eu faço..." Se você diz isso o tempo todo, cuidado! A procrastinação é uma das maiores inimigas da produtividade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Técnica para evitar: </a:t>
            </a:r>
            <a:r>
              <a:rPr lang="pt-BR" b="1" dirty="0"/>
              <a:t>Regra dos 5 minutos</a:t>
            </a:r>
            <a:r>
              <a:rPr lang="pt-BR" dirty="0"/>
              <a:t> - Se algo leva menos de 5 minutos para ser feito, faça agora mesmo!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9086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Tenha tempo para descanso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sz="2800" dirty="0" smtClean="0"/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dirty="0" smtClean="0"/>
              <a:t>A </a:t>
            </a:r>
            <a:r>
              <a:rPr lang="pt-BR" sz="2800" dirty="0"/>
              <a:t>produtividade não significa trabalhar sem parar. O descanso é essencial para manter a mente funcionando bem!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631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769460"/>
          </a:xfrm>
        </p:spPr>
        <p:txBody>
          <a:bodyPr>
            <a:normAutofit/>
          </a:bodyPr>
          <a:lstStyle/>
          <a:p>
            <a:r>
              <a:rPr lang="pt-BR" b="1" dirty="0"/>
              <a:t>Matriz de </a:t>
            </a:r>
            <a:r>
              <a:rPr lang="pt-BR" b="1" dirty="0" err="1"/>
              <a:t>Eisenhower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961839"/>
              </p:ext>
            </p:extLst>
          </p:nvPr>
        </p:nvGraphicFramePr>
        <p:xfrm>
          <a:off x="457200" y="1887795"/>
          <a:ext cx="11049000" cy="44835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83000">
                  <a:extLst>
                    <a:ext uri="{9D8B030D-6E8A-4147-A177-3AD203B41FA5}">
                      <a16:colId xmlns:a16="http://schemas.microsoft.com/office/drawing/2014/main" val="3157074877"/>
                    </a:ext>
                  </a:extLst>
                </a:gridCol>
                <a:gridCol w="3683000">
                  <a:extLst>
                    <a:ext uri="{9D8B030D-6E8A-4147-A177-3AD203B41FA5}">
                      <a16:colId xmlns:a16="http://schemas.microsoft.com/office/drawing/2014/main" val="1105651388"/>
                    </a:ext>
                  </a:extLst>
                </a:gridCol>
                <a:gridCol w="3683000">
                  <a:extLst>
                    <a:ext uri="{9D8B030D-6E8A-4147-A177-3AD203B41FA5}">
                      <a16:colId xmlns:a16="http://schemas.microsoft.com/office/drawing/2014/main" val="2997278674"/>
                    </a:ext>
                  </a:extLst>
                </a:gridCol>
              </a:tblGrid>
              <a:tr h="8962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Urgente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Importante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Ação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10424341"/>
                  </a:ext>
                </a:extLst>
              </a:tr>
              <a:tr h="8968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Sim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Sim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Faça agora!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26751568"/>
                  </a:ext>
                </a:extLst>
              </a:tr>
              <a:tr h="8968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Sim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Delegue!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45957639"/>
                  </a:ext>
                </a:extLst>
              </a:tr>
              <a:tr h="8968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Sim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Planeje!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63294459"/>
                  </a:ext>
                </a:extLst>
              </a:tr>
              <a:tr h="8968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Não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Elimine!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64786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56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91032" y="764373"/>
            <a:ext cx="9515168" cy="129302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Urgente </a:t>
            </a:r>
            <a:r>
              <a:rPr lang="pt-BR" dirty="0"/>
              <a:t>e Importante (Faça agora!)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Essas tarefas são essenciais e têm prazos apertados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✅ </a:t>
            </a:r>
            <a:r>
              <a:rPr lang="pt-BR" b="1" dirty="0"/>
              <a:t>Exemplo:</a:t>
            </a:r>
            <a:endParaRPr lang="pt-BR" dirty="0"/>
          </a:p>
          <a:p>
            <a:pPr lvl="1"/>
            <a:r>
              <a:rPr lang="pt-BR" dirty="0"/>
              <a:t>Você tem uma prova amanhã e ainda não estudou.</a:t>
            </a:r>
          </a:p>
          <a:p>
            <a:pPr lvl="1"/>
            <a:r>
              <a:rPr lang="pt-BR" dirty="0"/>
              <a:t>Um relatório do trabalho escolar precisa ser entregue até o fim do dia.</a:t>
            </a:r>
          </a:p>
          <a:p>
            <a:pPr lvl="1"/>
            <a:r>
              <a:rPr lang="pt-BR" dirty="0"/>
              <a:t>Seu celular quebrou e você precisa dele para estudar ou trabalhar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🔹 </a:t>
            </a:r>
            <a:r>
              <a:rPr lang="pt-BR" b="1" dirty="0"/>
              <a:t>Explicação:</a:t>
            </a:r>
            <a:r>
              <a:rPr lang="pt-BR" dirty="0"/>
              <a:t> São tarefas que não podem ser adiadas, pois têm impacto direto nos seus resultados.</a:t>
            </a:r>
          </a:p>
          <a:p>
            <a:pPr marL="0" indent="0">
              <a:buNone/>
            </a:pPr>
            <a:r>
              <a:rPr lang="pt-BR" b="1" dirty="0"/>
              <a:t>	</a:t>
            </a:r>
            <a:endParaRPr lang="pt-BR" b="1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3980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7071" y="764373"/>
            <a:ext cx="9869129" cy="1293028"/>
          </a:xfrm>
        </p:spPr>
        <p:txBody>
          <a:bodyPr/>
          <a:lstStyle/>
          <a:p>
            <a:r>
              <a:rPr lang="pt-BR" dirty="0"/>
              <a:t>Urgente, mas Não Importante (Delegue!)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Tarefas que precisam ser feitas logo, mas que outra pessoa pode resolver por você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>✅ </a:t>
            </a:r>
            <a:r>
              <a:rPr lang="pt-BR" b="1" dirty="0"/>
              <a:t>Exemplo:</a:t>
            </a:r>
            <a:endParaRPr lang="pt-BR" dirty="0"/>
          </a:p>
          <a:p>
            <a:pPr lvl="1"/>
            <a:r>
              <a:rPr lang="pt-BR" dirty="0"/>
              <a:t>Um colega pede ajuda para revisar um texto, mas você está ocupado com uma tarefa mais importante.</a:t>
            </a:r>
          </a:p>
          <a:p>
            <a:pPr lvl="1"/>
            <a:r>
              <a:rPr lang="pt-BR" dirty="0"/>
              <a:t>O professor pediu para buscar algo na secretaria, mas outro aluno pode fazer isso.</a:t>
            </a:r>
          </a:p>
          <a:p>
            <a:pPr lvl="1"/>
            <a:r>
              <a:rPr lang="pt-BR" dirty="0"/>
              <a:t>Você recebe muitas mensagens no grupo da escola, mas não precisa responder na hora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🔹 </a:t>
            </a:r>
            <a:r>
              <a:rPr lang="pt-BR" b="1" dirty="0"/>
              <a:t>Explicação:</a:t>
            </a:r>
            <a:r>
              <a:rPr lang="pt-BR" dirty="0"/>
              <a:t> Essas tarefas podem ser feitas por outra pessoa para que você se concentre no que realmente importa.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9735191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49</TotalTime>
  <Words>630</Words>
  <Application>Microsoft Office PowerPoint</Application>
  <PresentationFormat>Widescreen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Century Gothic</vt:lpstr>
      <vt:lpstr>Times New Roman</vt:lpstr>
      <vt:lpstr>Trilha de Vapor</vt:lpstr>
      <vt:lpstr>Gestão do Tempo</vt:lpstr>
      <vt:lpstr>💡 O que é Gestão de Tempo? </vt:lpstr>
      <vt:lpstr>✨ Por que aprender a gerenciar o tempo? </vt:lpstr>
      <vt:lpstr>💡 Princípios Básicos da Gestão de Tempo </vt:lpstr>
      <vt:lpstr>Evite a procrastinação </vt:lpstr>
      <vt:lpstr>Tenha tempo para descanso </vt:lpstr>
      <vt:lpstr>Matriz de Eisenhower</vt:lpstr>
      <vt:lpstr>Urgente e Importante (Faça agora!) </vt:lpstr>
      <vt:lpstr>Urgente, mas Não Importante (Delegue!)</vt:lpstr>
      <vt:lpstr>Não Urgente, mas Importante (Planeje!)</vt:lpstr>
      <vt:lpstr>Não Urgente e Não Importante (Elimine!)</vt:lpstr>
      <vt:lpstr>📅 Planejamento do Dia</vt:lpstr>
      <vt:lpstr>Aplicando a Matriz de Eisenhower:</vt:lpstr>
      <vt:lpstr>🔎 Conclusão do planejamento:</vt:lpstr>
      <vt:lpstr>Desafio</vt:lpstr>
      <vt:lpstr>Apresentação do PowerPoint</vt:lpstr>
      <vt:lpstr>Organize seu tempo.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do Tempo</dc:title>
  <dc:creator>Perfil</dc:creator>
  <cp:lastModifiedBy>Perfil</cp:lastModifiedBy>
  <cp:revision>5</cp:revision>
  <dcterms:created xsi:type="dcterms:W3CDTF">2025-02-06T18:08:24Z</dcterms:created>
  <dcterms:modified xsi:type="dcterms:W3CDTF">2025-02-06T18:58:07Z</dcterms:modified>
</cp:coreProperties>
</file>