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14"/>
  </p:notesMasterIdLst>
  <p:sldIdLst>
    <p:sldId id="256" r:id="rId2"/>
    <p:sldId id="257" r:id="rId3"/>
    <p:sldId id="265" r:id="rId4"/>
    <p:sldId id="266" r:id="rId5"/>
    <p:sldId id="262" r:id="rId6"/>
    <p:sldId id="264" r:id="rId7"/>
    <p:sldId id="267" r:id="rId8"/>
    <p:sldId id="268" r:id="rId9"/>
    <p:sldId id="260" r:id="rId10"/>
    <p:sldId id="261" r:id="rId11"/>
    <p:sldId id="25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0A788-3287-4614-8A48-14DA1DFFE23D}" type="datetimeFigureOut">
              <a:rPr lang="pt-BR" smtClean="0"/>
              <a:t>09/04/2020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453B-DB57-4DDC-9EFB-21F32FC5D1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16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0F3B-B95F-489D-87D0-70332DEEC7D3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7611-DF2C-4E0D-BE8C-AE0A02D3D5AD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4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10EA-201F-4AC8-ABDC-E52A49E02D9F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AF69-699B-4EFA-B819-CD638B595111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9529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5906-CC4D-4D48-B7F2-064A58240D36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4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E9F4-0AF4-40C6-9E32-DDB6408C96DB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42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12F72-F9FC-4D27-842E-0FCEEB2620C0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50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E44D1-B02D-4CD6-AF4B-C2BA83FFDCF4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98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2FAE2BC-FB2E-459F-A500-BC4EC3AA2689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78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5BD5-91A6-4C6F-AB5E-88BBE2F4166D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7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0F3E-3C3D-4A81-8F79-FBCB7EAD7C2C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1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91DB-2B46-4202-8C8C-6DB5EEC58340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DBFF-3843-4875-8FFD-E19B1614B417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3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D19A-8931-4788-9166-C3F2D95CF713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648D-3D24-4289-B80C-B3329C22A26A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6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E569-4169-471E-9300-BD30541D1D6F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4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5047-4592-40CC-BCC8-7DF54957316F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9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AACE3-F94D-4EB7-B267-61802B97C446}" type="datetime1">
              <a:rPr lang="en-US" smtClean="0"/>
              <a:t>4/9/2020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7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webp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E925F-88FC-438A-BC5B-78E2FE3A2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729" y="106017"/>
            <a:ext cx="8825658" cy="1649868"/>
          </a:xfrm>
        </p:spPr>
        <p:txBody>
          <a:bodyPr/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CENTRO UNIVERSITÁRIO DA REGIÃO DA CAMPANHA 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CURSO SISTEMAS DE INFORMAÇÃO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DC3FF7-FCC7-4191-8AB3-B574C6FD0995}"/>
              </a:ext>
            </a:extLst>
          </p:cNvPr>
          <p:cNvSpPr txBox="1"/>
          <p:nvPr/>
        </p:nvSpPr>
        <p:spPr>
          <a:xfrm>
            <a:off x="1300729" y="2921168"/>
            <a:ext cx="7726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WEBFOLIO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3CFE35A-E18D-425F-BACF-79A6435A0036}"/>
              </a:ext>
            </a:extLst>
          </p:cNvPr>
          <p:cNvSpPr txBox="1"/>
          <p:nvPr/>
        </p:nvSpPr>
        <p:spPr>
          <a:xfrm>
            <a:off x="9231866" y="6211669"/>
            <a:ext cx="462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Nome: Josias Vargas Norte</a:t>
            </a:r>
          </a:p>
          <a:p>
            <a:r>
              <a:rPr lang="pt-BR" dirty="0"/>
              <a:t>Nª 189448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A978A8-9CDE-4659-98E0-0B46974FDBC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68529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Gráfico 8" descr="Roteador sem fio">
            <a:extLst>
              <a:ext uri="{FF2B5EF4-FFF2-40B4-BE49-F238E27FC236}">
                <a16:creationId xmlns:a16="http://schemas.microsoft.com/office/drawing/2014/main" id="{32904F82-B4F2-43A6-B948-222EEC7EE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2382" y="2672763"/>
            <a:ext cx="1512474" cy="151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4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8721325F-2D3E-4A22-AE76-4B140180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Inteligência artificial e iot </a:t>
            </a:r>
          </a:p>
        </p:txBody>
      </p:sp>
      <p:pic>
        <p:nvPicPr>
          <p:cNvPr id="29" name="Espaço Reservado para Imagem 28">
            <a:extLst>
              <a:ext uri="{FF2B5EF4-FFF2-40B4-BE49-F238E27FC236}">
                <a16:creationId xmlns:a16="http://schemas.microsoft.com/office/drawing/2014/main" id="{DBB0B5F1-CCA5-4B07-BF96-C7A575950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96" y="2060229"/>
            <a:ext cx="6597915" cy="3598863"/>
          </a:xfr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2DBEA9-3F22-47CB-BC4F-1EB60EF18972}"/>
              </a:ext>
            </a:extLst>
          </p:cNvPr>
          <p:cNvSpPr txBox="1"/>
          <p:nvPr/>
        </p:nvSpPr>
        <p:spPr>
          <a:xfrm>
            <a:off x="6904383" y="2060229"/>
            <a:ext cx="414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04/03 Aula mostrando como será o mundo em 2111 e sua tecnologia.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EE6850-DE95-4FDD-BAD1-35F31661BC8B}"/>
              </a:ext>
            </a:extLst>
          </p:cNvPr>
          <p:cNvSpPr txBox="1"/>
          <p:nvPr/>
        </p:nvSpPr>
        <p:spPr>
          <a:xfrm>
            <a:off x="6904383" y="3429000"/>
            <a:ext cx="4146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11/03 Nos apresentou o “CHiP”, um cão robô que possui inteligência artificial.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55A43B-81F9-40BC-9F30-5596F550CE3B}"/>
              </a:ext>
            </a:extLst>
          </p:cNvPr>
          <p:cNvSpPr txBox="1"/>
          <p:nvPr/>
        </p:nvSpPr>
        <p:spPr>
          <a:xfrm>
            <a:off x="6904383" y="5012761"/>
            <a:ext cx="400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30/03 Fizemos uma analise de um dos filmes propostos pelo professor.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7FD8BF-F583-4180-9A6A-9A34FBB40DA3}"/>
              </a:ext>
            </a:extLst>
          </p:cNvPr>
          <p:cNvSpPr txBox="1"/>
          <p:nvPr/>
        </p:nvSpPr>
        <p:spPr>
          <a:xfrm>
            <a:off x="5685268" y="1647114"/>
            <a:ext cx="505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Professor: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 CRISTIAN CLAUDIO DOS SANTOS RIBEIRO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6D517B7-6AFA-4151-8233-6AEF316AF11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68529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177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10D3F-B487-4178-ACF9-53547803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Aplicativos web</a:t>
            </a:r>
          </a:p>
        </p:txBody>
      </p:sp>
      <p:pic>
        <p:nvPicPr>
          <p:cNvPr id="22" name="Espaço Reservado para Imagem 21">
            <a:extLst>
              <a:ext uri="{FF2B5EF4-FFF2-40B4-BE49-F238E27FC236}">
                <a16:creationId xmlns:a16="http://schemas.microsoft.com/office/drawing/2014/main" id="{40493719-682C-4517-A7C5-6078F732A4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128" r="14128"/>
          <a:stretch>
            <a:fillRect/>
          </a:stretch>
        </p:blipFill>
        <p:spPr>
          <a:xfrm>
            <a:off x="6259811" y="2195202"/>
            <a:ext cx="5425849" cy="359931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73A950-2B0C-4687-8961-D8F8AA52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6340" y="2195202"/>
            <a:ext cx="5934511" cy="3541714"/>
          </a:xfrm>
        </p:spPr>
        <p:txBody>
          <a:bodyPr/>
          <a:lstStyle/>
          <a:p>
            <a:r>
              <a:rPr lang="pt-BR" dirty="0"/>
              <a:t>02/03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Uma aula prática, onde tivemos uma introdução aos conteúdos, também fizemos uma conta no GitHub. </a:t>
            </a:r>
          </a:p>
          <a:p>
            <a:r>
              <a:rPr lang="pt-BR" dirty="0"/>
              <a:t>09/03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Aula teórica e prática sobre relações entre servidor e cliente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1BD8B48-FD69-46A0-AAAD-9D8D7CE680AF}"/>
              </a:ext>
            </a:extLst>
          </p:cNvPr>
          <p:cNvSpPr txBox="1"/>
          <p:nvPr/>
        </p:nvSpPr>
        <p:spPr>
          <a:xfrm>
            <a:off x="7303670" y="1680277"/>
            <a:ext cx="4073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Professor: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 FERNANDO FAGONDE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6D3DF7-48CD-4CDF-8034-8B382B35245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715"/>
            <a:ext cx="168529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5000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EF8EA509-BBC8-49D2-B82E-C042B0EE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98" y="313536"/>
            <a:ext cx="6403273" cy="1816443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Cpp- Raciocínio lógico</a:t>
            </a:r>
          </a:p>
        </p:txBody>
      </p:sp>
      <p:pic>
        <p:nvPicPr>
          <p:cNvPr id="27" name="Espaço Reservado para Conteúdo 26">
            <a:extLst>
              <a:ext uri="{FF2B5EF4-FFF2-40B4-BE49-F238E27FC236}">
                <a16:creationId xmlns:a16="http://schemas.microsoft.com/office/drawing/2014/main" id="{419F0946-247A-4EDE-AB1E-AF6BAB559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3644" y="2129979"/>
            <a:ext cx="2394244" cy="3188162"/>
          </a:xfr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5CB33FF-BC25-43D2-BAE3-DFB762C92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47521" y="3002750"/>
            <a:ext cx="3856037" cy="3541714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06/03 Fizemos em aula um jogo onde tínhamos que montar através de formas geométricas, figuras de animais, ou objetos.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74BD4F13-909D-4462-8654-873E19A1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443" y="3312666"/>
            <a:ext cx="2733627" cy="323179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1388D83-ACC9-4D14-BF79-9FCBF0AC9997}"/>
              </a:ext>
            </a:extLst>
          </p:cNvPr>
          <p:cNvSpPr txBox="1"/>
          <p:nvPr/>
        </p:nvSpPr>
        <p:spPr>
          <a:xfrm>
            <a:off x="7452671" y="1639885"/>
            <a:ext cx="5189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Professor: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 CARLOS BELLINASO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7DC095-CFD6-4CBE-8C5A-CF640DB3F0EE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723"/>
            <a:ext cx="168529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351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7B09D68-8959-4DFD-BA79-6056DE553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676" y="741009"/>
            <a:ext cx="5092906" cy="1574808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Sobre mim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E65AECAE-CA52-44A8-9D40-38DF12B21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45284" y="2491409"/>
            <a:ext cx="6769846" cy="2488097"/>
          </a:xfrm>
        </p:spPr>
        <p:txBody>
          <a:bodyPr>
            <a:normAutofit/>
          </a:bodyPr>
          <a:lstStyle/>
          <a:p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Gosto de estudar, sobre tudo um pouco, principalmente quando o assunto é tecnologia, também tenho bastante facilidade em trabalhar sozinho, então não tenho muita facilidade em trabalhar em grupos, pois não tenho boas recordações </a:t>
            </a:r>
            <a:r>
              <a:rPr lang="pt-BR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kkkk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, porém sempre faço o meu melhor e busco ajudar a todos apesar das dificuldades.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A14BED-2815-4ECC-88BE-F15A5020955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566020" cy="52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42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5EDFC-95DF-46AC-A984-87A9160D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	Competências e habilidades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9430C30-4101-4CF1-A37D-4B70A8055E87}"/>
              </a:ext>
            </a:extLst>
          </p:cNvPr>
          <p:cNvSpPr txBox="1"/>
          <p:nvPr/>
        </p:nvSpPr>
        <p:spPr>
          <a:xfrm>
            <a:off x="914400" y="2809461"/>
            <a:ext cx="4810539" cy="1895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11C65BE-0F0F-42E5-A889-D8B53194C8FC}"/>
              </a:ext>
            </a:extLst>
          </p:cNvPr>
          <p:cNvSpPr/>
          <p:nvPr/>
        </p:nvSpPr>
        <p:spPr>
          <a:xfrm>
            <a:off x="680322" y="4539097"/>
            <a:ext cx="5137382" cy="1563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Não trabalho muito bem em grupo, </a:t>
            </a:r>
          </a:p>
          <a:p>
            <a:pPr algn="just"/>
            <a:r>
              <a:rPr lang="pt-BR" dirty="0"/>
              <a:t>porém faço o meu melhor 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65FDC74-B242-420C-B4AD-61D2B50BCBFB}"/>
              </a:ext>
            </a:extLst>
          </p:cNvPr>
          <p:cNvSpPr/>
          <p:nvPr/>
        </p:nvSpPr>
        <p:spPr>
          <a:xfrm>
            <a:off x="7023652" y="594513"/>
            <a:ext cx="4463819" cy="1563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Sou bastante esforçado </a:t>
            </a:r>
          </a:p>
        </p:txBody>
      </p:sp>
      <p:pic>
        <p:nvPicPr>
          <p:cNvPr id="29" name="Gráfico 28" descr="Debate em grupo">
            <a:extLst>
              <a:ext uri="{FF2B5EF4-FFF2-40B4-BE49-F238E27FC236}">
                <a16:creationId xmlns:a16="http://schemas.microsoft.com/office/drawing/2014/main" id="{F263087E-C178-4340-8967-A6EA7E04D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3339" y="4908793"/>
            <a:ext cx="914400" cy="9144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D43C6EA2-757F-478C-911F-A9AEB476A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148" y="772118"/>
            <a:ext cx="1208545" cy="1208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28BD2FA-3C7E-4D42-85ED-EFE33BC898E2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457739" cy="49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891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5A7241C-1328-4785-A2AA-B3F445FD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pt-BR" b="1" dirty="0"/>
              <a:t>PROJETO INTEGRADOR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A64ECD1-DA7E-493D-BC78-9D0BE86C7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293697"/>
            <a:ext cx="4472327" cy="693135"/>
          </a:xfrm>
        </p:spPr>
        <p:txBody>
          <a:bodyPr>
            <a:norm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Professora: MARIA ELAINE DOS SANTOS LEON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4AD6998-BF5C-413A-84A0-85606D801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21" y="2950795"/>
            <a:ext cx="4698355" cy="2906179"/>
          </a:xfrm>
        </p:spPr>
        <p:txBody>
          <a:bodyPr/>
          <a:lstStyle/>
          <a:p>
            <a:r>
              <a:rPr lang="pt-BR" dirty="0"/>
              <a:t>Site para o HU ( Hospital Universitário).</a:t>
            </a:r>
          </a:p>
        </p:txBody>
      </p:sp>
      <p:pic>
        <p:nvPicPr>
          <p:cNvPr id="18" name="Gráfico 17" descr="Hospital">
            <a:extLst>
              <a:ext uri="{FF2B5EF4-FFF2-40B4-BE49-F238E27FC236}">
                <a16:creationId xmlns:a16="http://schemas.microsoft.com/office/drawing/2014/main" id="{E8E10DB4-7F8C-491E-B846-2BEE8E6B6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9672" y="4219305"/>
            <a:ext cx="1810627" cy="1810627"/>
          </a:xfrm>
          <a:prstGeom prst="rect">
            <a:avLst/>
          </a:prstGeom>
        </p:spPr>
      </p:pic>
      <p:pic>
        <p:nvPicPr>
          <p:cNvPr id="20" name="Gráfico 19" descr="Internet">
            <a:extLst>
              <a:ext uri="{FF2B5EF4-FFF2-40B4-BE49-F238E27FC236}">
                <a16:creationId xmlns:a16="http://schemas.microsoft.com/office/drawing/2014/main" id="{21DE909C-EF37-4402-8C57-E9B1BF206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140" y="2574437"/>
            <a:ext cx="1810627" cy="1810627"/>
          </a:xfrm>
          <a:prstGeom prst="rect">
            <a:avLst/>
          </a:prstGeom>
        </p:spPr>
      </p:pic>
      <p:pic>
        <p:nvPicPr>
          <p:cNvPr id="24" name="Gráfico 23" descr="Acesso Universal">
            <a:extLst>
              <a:ext uri="{FF2B5EF4-FFF2-40B4-BE49-F238E27FC236}">
                <a16:creationId xmlns:a16="http://schemas.microsoft.com/office/drawing/2014/main" id="{57319879-9F88-4412-8F4E-9D5E5C8231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6609" y="4537730"/>
            <a:ext cx="1521554" cy="1521554"/>
          </a:xfrm>
          <a:prstGeom prst="rect">
            <a:avLst/>
          </a:prstGeom>
        </p:spPr>
      </p:pic>
      <p:pic>
        <p:nvPicPr>
          <p:cNvPr id="30" name="Gráfico 29" descr="Seta: Girar para a direita">
            <a:extLst>
              <a:ext uri="{FF2B5EF4-FFF2-40B4-BE49-F238E27FC236}">
                <a16:creationId xmlns:a16="http://schemas.microsoft.com/office/drawing/2014/main" id="{36EAF9EC-36FF-420D-A660-540153F23F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6517786" y="3141571"/>
            <a:ext cx="914400" cy="914400"/>
          </a:xfrm>
          <a:prstGeom prst="rect">
            <a:avLst/>
          </a:prstGeom>
        </p:spPr>
      </p:pic>
      <p:pic>
        <p:nvPicPr>
          <p:cNvPr id="34" name="Gráfico 33" descr="Seta: Girar para a direita">
            <a:extLst>
              <a:ext uri="{FF2B5EF4-FFF2-40B4-BE49-F238E27FC236}">
                <a16:creationId xmlns:a16="http://schemas.microsoft.com/office/drawing/2014/main" id="{5FA15A21-4903-4724-854E-095E076380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0405" y="3098525"/>
            <a:ext cx="914400" cy="914400"/>
          </a:xfrm>
          <a:prstGeom prst="rect">
            <a:avLst/>
          </a:prstGeom>
        </p:spPr>
      </p:pic>
      <p:pic>
        <p:nvPicPr>
          <p:cNvPr id="36" name="Gráfico 35" descr="Seta Reta">
            <a:extLst>
              <a:ext uri="{FF2B5EF4-FFF2-40B4-BE49-F238E27FC236}">
                <a16:creationId xmlns:a16="http://schemas.microsoft.com/office/drawing/2014/main" id="{08567F7B-1D78-47CC-825B-C3DDCC7C0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21254" y="4797097"/>
            <a:ext cx="914400" cy="9144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D727411-1219-4D64-9DE5-C871C08597F1}"/>
              </a:ext>
            </a:extLst>
          </p:cNvPr>
          <p:cNvPicPr/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1521555" cy="51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098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4">
            <a:extLst>
              <a:ext uri="{FF2B5EF4-FFF2-40B4-BE49-F238E27FC236}">
                <a16:creationId xmlns:a16="http://schemas.microsoft.com/office/drawing/2014/main" id="{03609259-F707-4CE9-8FF2-4A7E7F8A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Projeto site para o hu (hospital universitário)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94F4CD-6B29-4931-B9A8-044A6B210E4D}"/>
              </a:ext>
            </a:extLst>
          </p:cNvPr>
          <p:cNvSpPr txBox="1"/>
          <p:nvPr/>
        </p:nvSpPr>
        <p:spPr>
          <a:xfrm>
            <a:off x="1248032" y="2075935"/>
            <a:ext cx="5214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Professor: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 MARIA ELAINE DOS SANTOS LEON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DD240C-C7D3-463F-A2C6-4377E33B02D0}"/>
              </a:ext>
            </a:extLst>
          </p:cNvPr>
          <p:cNvSpPr txBox="1"/>
          <p:nvPr/>
        </p:nvSpPr>
        <p:spPr>
          <a:xfrm>
            <a:off x="6175513" y="2696726"/>
            <a:ext cx="42877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Estamos construindo um site para o HU, vinculado ao site da urcamp, onde esse site visa ter acesso a serviços para facilitar o resultado de exames, noticias sobre como está o HU, saber quando terá campanhas para doação de sangue, entre outros.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Modulo IV: INTERNET DAS COISAS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6A2A2B-AFB0-469C-8224-245BB822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756" y="652444"/>
            <a:ext cx="1377308" cy="12823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77DC736-E68C-4176-8A71-5D2307336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02" y="2719963"/>
            <a:ext cx="4953000" cy="29845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6A69531-F2D7-4355-B775-1CE5E08D06C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2517"/>
            <a:ext cx="168529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200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A0212-F497-4A81-9160-30A120BF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JUSTIFICATIVA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59B340-C879-4241-87D3-08EB3BA40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45" y="2336872"/>
            <a:ext cx="5779611" cy="3599313"/>
          </a:xfrm>
        </p:spPr>
        <p:txBody>
          <a:bodyPr>
            <a:normAutofit fontScale="92500"/>
          </a:bodyPr>
          <a:lstStyle/>
          <a:p>
            <a:r>
              <a:rPr lang="pt-BR" dirty="0"/>
              <a:t>Para facilitar o acesso a informações básicas, o projeto do site para o HU, tende a diminuir o fluxo de idas ao mesmo, atoa, pois através do site, você recebera em primeira mão todas noticias e serviços no qual você procura, e isso facilitara para os cidadãos que frequentemente vão ao hospital, sem falar que até mesmo os  alunos da urcamp terão acesso a todas as noticias, já que o site terá uma ligação direta no portal da urcamp.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072D4F-D9CC-4B35-BDA2-10957788A4F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68529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26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1FCFE-A852-453A-B057-52D5D933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 GERAL E ESPECÍFICO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EE8658-47E6-4702-8924-31D1B219528D}"/>
              </a:ext>
            </a:extLst>
          </p:cNvPr>
          <p:cNvSpPr txBox="1"/>
          <p:nvPr/>
        </p:nvSpPr>
        <p:spPr>
          <a:xfrm>
            <a:off x="883198" y="2216072"/>
            <a:ext cx="4598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Objetivo geral: </a:t>
            </a:r>
            <a:r>
              <a:rPr lang="pt-BR" dirty="0"/>
              <a:t>A criação do site para o HU, para facilitar o resultado de exames e disponibilidade de seus serviços a população.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3D2F04C-B2A3-469D-B007-29E4B0FC20FE}"/>
              </a:ext>
            </a:extLst>
          </p:cNvPr>
          <p:cNvSpPr txBox="1"/>
          <p:nvPr/>
        </p:nvSpPr>
        <p:spPr>
          <a:xfrm>
            <a:off x="6096000" y="3564835"/>
            <a:ext cx="5777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Objetivo especifico</a:t>
            </a:r>
            <a:r>
              <a:rPr lang="pt-BR" dirty="0"/>
              <a:t>: Seria alimentar o site com todos  os dados necessários, ter uma aba onde todos que desejam acessar o site, efetuar um cadastro para receber todas as atualizações de seu interesse referente ao HU, também temos o objetivo de por o site no ar e fazermos alguns teste para saber se o mesmo está funcionando perfeitamente, ou se precisa de mais algumas implementações.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826DBD8-EFCC-4B3E-ACC3-F2DFD5DD7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8" y="3564835"/>
            <a:ext cx="5172958" cy="29888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96EB79A-EB4B-4C7D-80FA-54E815F629D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553" y="26532"/>
            <a:ext cx="168529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427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6987EBCB-9247-433F-A650-A9DCB6AF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80"/>
            <a:ext cx="12192000" cy="68610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9ECEC6C-FD59-4351-A850-EBBFEFCE00D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68529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76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224D1C3-0DBE-4868-A6BE-AFB31181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62" y="307233"/>
            <a:ext cx="9905999" cy="1905000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Redes de computadores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137A553-265B-4B8D-AEE6-854A9F8E2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3190" y="5571652"/>
            <a:ext cx="3195240" cy="576262"/>
          </a:xfrm>
        </p:spPr>
        <p:txBody>
          <a:bodyPr/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10/03 vimos as camadas de rede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0BA190D-7B21-4617-ACED-1757FEB05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44394" y="5407546"/>
            <a:ext cx="3190741" cy="576262"/>
          </a:xfrm>
        </p:spPr>
        <p:txBody>
          <a:bodyPr/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24/03 Aula de subcamada de MAC e IEEE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CDA11E2-CFF4-4608-83CB-5838D2B6170B}"/>
              </a:ext>
            </a:extLst>
          </p:cNvPr>
          <p:cNvSpPr txBox="1"/>
          <p:nvPr/>
        </p:nvSpPr>
        <p:spPr>
          <a:xfrm>
            <a:off x="6680339" y="1638531"/>
            <a:ext cx="4913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Professor: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 HENRY GOMES DE CARVALHO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E260B0A-8895-443B-917B-C56695048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93" y="2324473"/>
            <a:ext cx="4648849" cy="325800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0DE0265C-4116-487D-86CE-CDCB5778A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8157"/>
            <a:ext cx="4778435" cy="29302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7ABA60F-47EA-42A9-92EE-1C6A0EBCB3F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15" y="29420"/>
            <a:ext cx="168529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349097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431</TotalTime>
  <Words>512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Berlim</vt:lpstr>
      <vt:lpstr>CENTRO UNIVERSITÁRIO DA REGIÃO DA CAMPANHA  CURSO SISTEMAS DE INFORMAÇÃO</vt:lpstr>
      <vt:lpstr>Sobre mim</vt:lpstr>
      <vt:lpstr> Competências e habilidades </vt:lpstr>
      <vt:lpstr>PROJETO INTEGRADOR</vt:lpstr>
      <vt:lpstr>Projeto site para o hu (hospital universitário)</vt:lpstr>
      <vt:lpstr>JUSTIFICATIVA </vt:lpstr>
      <vt:lpstr>OBJETIVO GERAL E ESPECÍFICO</vt:lpstr>
      <vt:lpstr>Apresentação do PowerPoint</vt:lpstr>
      <vt:lpstr>Redes de computadores</vt:lpstr>
      <vt:lpstr>Inteligência artificial e iot </vt:lpstr>
      <vt:lpstr>Aplicativos web</vt:lpstr>
      <vt:lpstr>Cpp- Raciocínio lógico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UNIVERSITÁRIO DA REGIÃO DA CAMPANHA  CURSO SISTEMAS DE INFORMAÇÃO</dc:title>
  <dc:creator>Josias</dc:creator>
  <cp:lastModifiedBy>Josias</cp:lastModifiedBy>
  <cp:revision>34</cp:revision>
  <dcterms:created xsi:type="dcterms:W3CDTF">2020-04-08T15:47:56Z</dcterms:created>
  <dcterms:modified xsi:type="dcterms:W3CDTF">2020-04-09T06:34:10Z</dcterms:modified>
</cp:coreProperties>
</file>